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 id="2147483727" r:id="rId5"/>
    <p:sldMasterId id="2147483732" r:id="rId6"/>
  </p:sldMasterIdLst>
  <p:notesMasterIdLst>
    <p:notesMasterId r:id="rId75"/>
  </p:notesMasterIdLst>
  <p:sldIdLst>
    <p:sldId id="257" r:id="rId7"/>
    <p:sldId id="779" r:id="rId8"/>
    <p:sldId id="305" r:id="rId9"/>
    <p:sldId id="306" r:id="rId10"/>
    <p:sldId id="298" r:id="rId11"/>
    <p:sldId id="683" r:id="rId12"/>
    <p:sldId id="684" r:id="rId13"/>
    <p:sldId id="299" r:id="rId14"/>
    <p:sldId id="310" r:id="rId15"/>
    <p:sldId id="301" r:id="rId16"/>
    <p:sldId id="311" r:id="rId17"/>
    <p:sldId id="685" r:id="rId18"/>
    <p:sldId id="281" r:id="rId19"/>
    <p:sldId id="282" r:id="rId20"/>
    <p:sldId id="314" r:id="rId21"/>
    <p:sldId id="312" r:id="rId22"/>
    <p:sldId id="313" r:id="rId23"/>
    <p:sldId id="283" r:id="rId24"/>
    <p:sldId id="284" r:id="rId25"/>
    <p:sldId id="304" r:id="rId26"/>
    <p:sldId id="687" r:id="rId27"/>
    <p:sldId id="319" r:id="rId28"/>
    <p:sldId id="688" r:id="rId29"/>
    <p:sldId id="337" r:id="rId30"/>
    <p:sldId id="309" r:id="rId31"/>
    <p:sldId id="322" r:id="rId32"/>
    <p:sldId id="315" r:id="rId33"/>
    <p:sldId id="324" r:id="rId34"/>
    <p:sldId id="318" r:id="rId35"/>
    <p:sldId id="323" r:id="rId36"/>
    <p:sldId id="325" r:id="rId37"/>
    <p:sldId id="326" r:id="rId38"/>
    <p:sldId id="320" r:id="rId39"/>
    <p:sldId id="321" r:id="rId40"/>
    <p:sldId id="302" r:id="rId41"/>
    <p:sldId id="327" r:id="rId42"/>
    <p:sldId id="328" r:id="rId43"/>
    <p:sldId id="329" r:id="rId44"/>
    <p:sldId id="303" r:id="rId45"/>
    <p:sldId id="308" r:id="rId46"/>
    <p:sldId id="330" r:id="rId47"/>
    <p:sldId id="331" r:id="rId48"/>
    <p:sldId id="332" r:id="rId49"/>
    <p:sldId id="291" r:id="rId50"/>
    <p:sldId id="290" r:id="rId51"/>
    <p:sldId id="292" r:id="rId52"/>
    <p:sldId id="338" r:id="rId53"/>
    <p:sldId id="293" r:id="rId54"/>
    <p:sldId id="334" r:id="rId55"/>
    <p:sldId id="689" r:id="rId56"/>
    <p:sldId id="294" r:id="rId57"/>
    <p:sldId id="295" r:id="rId58"/>
    <p:sldId id="296" r:id="rId59"/>
    <p:sldId id="333" r:id="rId60"/>
    <p:sldId id="690" r:id="rId61"/>
    <p:sldId id="691" r:id="rId62"/>
    <p:sldId id="692" r:id="rId63"/>
    <p:sldId id="696" r:id="rId64"/>
    <p:sldId id="697" r:id="rId65"/>
    <p:sldId id="693" r:id="rId66"/>
    <p:sldId id="780" r:id="rId67"/>
    <p:sldId id="698" r:id="rId68"/>
    <p:sldId id="699" r:id="rId69"/>
    <p:sldId id="700" r:id="rId70"/>
    <p:sldId id="701" r:id="rId71"/>
    <p:sldId id="703" r:id="rId72"/>
    <p:sldId id="778" r:id="rId73"/>
    <p:sldId id="704" r:id="rId74"/>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56167B-32C5-455A-AC28-5F9890EE0F06}" v="3" dt="2020-02-28T10:43:58.9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22"/>
    <p:restoredTop sz="86427"/>
  </p:normalViewPr>
  <p:slideViewPr>
    <p:cSldViewPr snapToGrid="0" snapToObjects="1">
      <p:cViewPr varScale="1">
        <p:scale>
          <a:sx n="87" d="100"/>
          <a:sy n="87" d="100"/>
        </p:scale>
        <p:origin x="96"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4095F8A1-F6BC-4C33-8E87-C1BACB828B00}"/>
    <pc:docChg chg="undo custSel addSld delSld modSld">
      <pc:chgData name="Wyman, Hilary" userId="f3bca22b-3a42-4d89-8a24-ce254d13f28a" providerId="ADAL" clId="{4095F8A1-F6BC-4C33-8E87-C1BACB828B00}" dt="2020-02-27T10:04:12.896" v="98"/>
      <pc:docMkLst>
        <pc:docMk/>
      </pc:docMkLst>
      <pc:sldChg chg="addSp">
        <pc:chgData name="Wyman, Hilary" userId="f3bca22b-3a42-4d89-8a24-ce254d13f28a" providerId="ADAL" clId="{4095F8A1-F6BC-4C33-8E87-C1BACB828B00}" dt="2020-02-27T10:02:11.847" v="33"/>
        <pc:sldMkLst>
          <pc:docMk/>
          <pc:sldMk cId="3451476693" sldId="281"/>
        </pc:sldMkLst>
        <pc:spChg chg="add">
          <ac:chgData name="Wyman, Hilary" userId="f3bca22b-3a42-4d89-8a24-ce254d13f28a" providerId="ADAL" clId="{4095F8A1-F6BC-4C33-8E87-C1BACB828B00}" dt="2020-02-27T10:02:11.847" v="33"/>
          <ac:spMkLst>
            <pc:docMk/>
            <pc:sldMk cId="3451476693" sldId="281"/>
            <ac:spMk id="6" creationId="{6F68F196-05D8-4500-85F1-6A080610A1D4}"/>
          </ac:spMkLst>
        </pc:spChg>
      </pc:sldChg>
      <pc:sldChg chg="addSp">
        <pc:chgData name="Wyman, Hilary" userId="f3bca22b-3a42-4d89-8a24-ce254d13f28a" providerId="ADAL" clId="{4095F8A1-F6BC-4C33-8E87-C1BACB828B00}" dt="2020-02-27T10:02:12.893" v="34"/>
        <pc:sldMkLst>
          <pc:docMk/>
          <pc:sldMk cId="362701186" sldId="282"/>
        </pc:sldMkLst>
        <pc:spChg chg="add">
          <ac:chgData name="Wyman, Hilary" userId="f3bca22b-3a42-4d89-8a24-ce254d13f28a" providerId="ADAL" clId="{4095F8A1-F6BC-4C33-8E87-C1BACB828B00}" dt="2020-02-27T10:02:12.893" v="34"/>
          <ac:spMkLst>
            <pc:docMk/>
            <pc:sldMk cId="362701186" sldId="282"/>
            <ac:spMk id="8" creationId="{89713414-5E91-457E-9856-F8B3B5AEC3F4}"/>
          </ac:spMkLst>
        </pc:spChg>
      </pc:sldChg>
      <pc:sldChg chg="addSp">
        <pc:chgData name="Wyman, Hilary" userId="f3bca22b-3a42-4d89-8a24-ce254d13f28a" providerId="ADAL" clId="{4095F8A1-F6BC-4C33-8E87-C1BACB828B00}" dt="2020-02-27T10:02:18.095" v="38"/>
        <pc:sldMkLst>
          <pc:docMk/>
          <pc:sldMk cId="2796825250" sldId="283"/>
        </pc:sldMkLst>
        <pc:spChg chg="add">
          <ac:chgData name="Wyman, Hilary" userId="f3bca22b-3a42-4d89-8a24-ce254d13f28a" providerId="ADAL" clId="{4095F8A1-F6BC-4C33-8E87-C1BACB828B00}" dt="2020-02-27T10:02:18.095" v="38"/>
          <ac:spMkLst>
            <pc:docMk/>
            <pc:sldMk cId="2796825250" sldId="283"/>
            <ac:spMk id="6" creationId="{59B73095-39BF-459C-B72A-9EC0E1ED683D}"/>
          </ac:spMkLst>
        </pc:spChg>
      </pc:sldChg>
      <pc:sldChg chg="addSp">
        <pc:chgData name="Wyman, Hilary" userId="f3bca22b-3a42-4d89-8a24-ce254d13f28a" providerId="ADAL" clId="{4095F8A1-F6BC-4C33-8E87-C1BACB828B00}" dt="2020-02-27T10:02:21.329" v="39"/>
        <pc:sldMkLst>
          <pc:docMk/>
          <pc:sldMk cId="71685726" sldId="284"/>
        </pc:sldMkLst>
        <pc:spChg chg="add">
          <ac:chgData name="Wyman, Hilary" userId="f3bca22b-3a42-4d89-8a24-ce254d13f28a" providerId="ADAL" clId="{4095F8A1-F6BC-4C33-8E87-C1BACB828B00}" dt="2020-02-27T10:02:21.329" v="39"/>
          <ac:spMkLst>
            <pc:docMk/>
            <pc:sldMk cId="71685726" sldId="284"/>
            <ac:spMk id="4" creationId="{595EC05D-32D9-42A8-9EEB-495DBADF6151}"/>
          </ac:spMkLst>
        </pc:spChg>
      </pc:sldChg>
      <pc:sldChg chg="addSp">
        <pc:chgData name="Wyman, Hilary" userId="f3bca22b-3a42-4d89-8a24-ce254d13f28a" providerId="ADAL" clId="{4095F8A1-F6BC-4C33-8E87-C1BACB828B00}" dt="2020-02-27T10:02:47.166" v="65"/>
        <pc:sldMkLst>
          <pc:docMk/>
          <pc:sldMk cId="1091550316" sldId="290"/>
        </pc:sldMkLst>
        <pc:spChg chg="add">
          <ac:chgData name="Wyman, Hilary" userId="f3bca22b-3a42-4d89-8a24-ce254d13f28a" providerId="ADAL" clId="{4095F8A1-F6BC-4C33-8E87-C1BACB828B00}" dt="2020-02-27T10:02:47.166" v="65"/>
          <ac:spMkLst>
            <pc:docMk/>
            <pc:sldMk cId="1091550316" sldId="290"/>
            <ac:spMk id="6" creationId="{0A694424-D326-47C9-813E-CB915EE6AA2D}"/>
          </ac:spMkLst>
        </pc:spChg>
      </pc:sldChg>
      <pc:sldChg chg="addSp">
        <pc:chgData name="Wyman, Hilary" userId="f3bca22b-3a42-4d89-8a24-ce254d13f28a" providerId="ADAL" clId="{4095F8A1-F6BC-4C33-8E87-C1BACB828B00}" dt="2020-02-27T10:02:45.917" v="64"/>
        <pc:sldMkLst>
          <pc:docMk/>
          <pc:sldMk cId="706549080" sldId="291"/>
        </pc:sldMkLst>
        <pc:spChg chg="add">
          <ac:chgData name="Wyman, Hilary" userId="f3bca22b-3a42-4d89-8a24-ce254d13f28a" providerId="ADAL" clId="{4095F8A1-F6BC-4C33-8E87-C1BACB828B00}" dt="2020-02-27T10:02:45.917" v="64"/>
          <ac:spMkLst>
            <pc:docMk/>
            <pc:sldMk cId="706549080" sldId="291"/>
            <ac:spMk id="4" creationId="{0F8ACDB7-626B-467F-A3A1-70013168423F}"/>
          </ac:spMkLst>
        </pc:spChg>
      </pc:sldChg>
      <pc:sldChg chg="addSp">
        <pc:chgData name="Wyman, Hilary" userId="f3bca22b-3a42-4d89-8a24-ce254d13f28a" providerId="ADAL" clId="{4095F8A1-F6BC-4C33-8E87-C1BACB828B00}" dt="2020-02-27T10:02:47.760" v="66"/>
        <pc:sldMkLst>
          <pc:docMk/>
          <pc:sldMk cId="1734221287" sldId="292"/>
        </pc:sldMkLst>
        <pc:spChg chg="add">
          <ac:chgData name="Wyman, Hilary" userId="f3bca22b-3a42-4d89-8a24-ce254d13f28a" providerId="ADAL" clId="{4095F8A1-F6BC-4C33-8E87-C1BACB828B00}" dt="2020-02-27T10:02:47.760" v="66"/>
          <ac:spMkLst>
            <pc:docMk/>
            <pc:sldMk cId="1734221287" sldId="292"/>
            <ac:spMk id="7" creationId="{4AA716BB-63AC-4C5C-A1FD-091DB52262B0}"/>
          </ac:spMkLst>
        </pc:spChg>
      </pc:sldChg>
      <pc:sldChg chg="addSp delSp">
        <pc:chgData name="Wyman, Hilary" userId="f3bca22b-3a42-4d89-8a24-ce254d13f28a" providerId="ADAL" clId="{4095F8A1-F6BC-4C33-8E87-C1BACB828B00}" dt="2020-02-27T10:03:40.091" v="78"/>
        <pc:sldMkLst>
          <pc:docMk/>
          <pc:sldMk cId="315640591" sldId="293"/>
        </pc:sldMkLst>
        <pc:spChg chg="add del">
          <ac:chgData name="Wyman, Hilary" userId="f3bca22b-3a42-4d89-8a24-ce254d13f28a" providerId="ADAL" clId="{4095F8A1-F6BC-4C33-8E87-C1BACB828B00}" dt="2020-02-27T10:03:19.471" v="77"/>
          <ac:spMkLst>
            <pc:docMk/>
            <pc:sldMk cId="315640591" sldId="293"/>
            <ac:spMk id="8" creationId="{ECF75BF8-B585-4EF8-9E4A-ABACB0716098}"/>
          </ac:spMkLst>
        </pc:spChg>
        <pc:spChg chg="add">
          <ac:chgData name="Wyman, Hilary" userId="f3bca22b-3a42-4d89-8a24-ce254d13f28a" providerId="ADAL" clId="{4095F8A1-F6BC-4C33-8E87-C1BACB828B00}" dt="2020-02-27T10:03:40.091" v="78"/>
          <ac:spMkLst>
            <pc:docMk/>
            <pc:sldMk cId="315640591" sldId="293"/>
            <ac:spMk id="9" creationId="{83718ADC-A366-42C7-87F4-C537CA80DB09}"/>
          </ac:spMkLst>
        </pc:spChg>
      </pc:sldChg>
      <pc:sldChg chg="addSp delSp">
        <pc:chgData name="Wyman, Hilary" userId="f3bca22b-3a42-4d89-8a24-ce254d13f28a" providerId="ADAL" clId="{4095F8A1-F6BC-4C33-8E87-C1BACB828B00}" dt="2020-02-27T10:03:43.356" v="81"/>
        <pc:sldMkLst>
          <pc:docMk/>
          <pc:sldMk cId="1470855190" sldId="294"/>
        </pc:sldMkLst>
        <pc:spChg chg="add del">
          <ac:chgData name="Wyman, Hilary" userId="f3bca22b-3a42-4d89-8a24-ce254d13f28a" providerId="ADAL" clId="{4095F8A1-F6BC-4C33-8E87-C1BACB828B00}" dt="2020-02-27T10:03:06.709" v="74"/>
          <ac:spMkLst>
            <pc:docMk/>
            <pc:sldMk cId="1470855190" sldId="294"/>
            <ac:spMk id="9" creationId="{AEC29810-363E-41EA-B233-48F3AF7CE40A}"/>
          </ac:spMkLst>
        </pc:spChg>
        <pc:spChg chg="add del">
          <ac:chgData name="Wyman, Hilary" userId="f3bca22b-3a42-4d89-8a24-ce254d13f28a" providerId="ADAL" clId="{4095F8A1-F6BC-4C33-8E87-C1BACB828B00}" dt="2020-02-27T10:03:05.818" v="73"/>
          <ac:spMkLst>
            <pc:docMk/>
            <pc:sldMk cId="1470855190" sldId="294"/>
            <ac:spMk id="10" creationId="{10704FEE-7570-4259-83C6-40557C0860D8}"/>
          </ac:spMkLst>
        </pc:spChg>
        <pc:spChg chg="add">
          <ac:chgData name="Wyman, Hilary" userId="f3bca22b-3a42-4d89-8a24-ce254d13f28a" providerId="ADAL" clId="{4095F8A1-F6BC-4C33-8E87-C1BACB828B00}" dt="2020-02-27T10:03:43.356" v="81"/>
          <ac:spMkLst>
            <pc:docMk/>
            <pc:sldMk cId="1470855190" sldId="294"/>
            <ac:spMk id="11" creationId="{148BCFC0-9F7F-4541-97BC-60B56208897C}"/>
          </ac:spMkLst>
        </pc:spChg>
      </pc:sldChg>
      <pc:sldChg chg="addSp">
        <pc:chgData name="Wyman, Hilary" userId="f3bca22b-3a42-4d89-8a24-ce254d13f28a" providerId="ADAL" clId="{4095F8A1-F6BC-4C33-8E87-C1BACB828B00}" dt="2020-02-27T10:03:44.575" v="82"/>
        <pc:sldMkLst>
          <pc:docMk/>
          <pc:sldMk cId="2823893441" sldId="295"/>
        </pc:sldMkLst>
        <pc:spChg chg="add">
          <ac:chgData name="Wyman, Hilary" userId="f3bca22b-3a42-4d89-8a24-ce254d13f28a" providerId="ADAL" clId="{4095F8A1-F6BC-4C33-8E87-C1BACB828B00}" dt="2020-02-27T10:03:44.575" v="82"/>
          <ac:spMkLst>
            <pc:docMk/>
            <pc:sldMk cId="2823893441" sldId="295"/>
            <ac:spMk id="7" creationId="{90D102D2-0830-4904-8102-39C88FB85F04}"/>
          </ac:spMkLst>
        </pc:spChg>
      </pc:sldChg>
      <pc:sldChg chg="addSp">
        <pc:chgData name="Wyman, Hilary" userId="f3bca22b-3a42-4d89-8a24-ce254d13f28a" providerId="ADAL" clId="{4095F8A1-F6BC-4C33-8E87-C1BACB828B00}" dt="2020-02-27T10:03:45.590" v="83"/>
        <pc:sldMkLst>
          <pc:docMk/>
          <pc:sldMk cId="3089052029" sldId="296"/>
        </pc:sldMkLst>
        <pc:spChg chg="add">
          <ac:chgData name="Wyman, Hilary" userId="f3bca22b-3a42-4d89-8a24-ce254d13f28a" providerId="ADAL" clId="{4095F8A1-F6BC-4C33-8E87-C1BACB828B00}" dt="2020-02-27T10:03:45.590" v="83"/>
          <ac:spMkLst>
            <pc:docMk/>
            <pc:sldMk cId="3089052029" sldId="296"/>
            <ac:spMk id="7" creationId="{5FA103CC-9345-4E5E-9DCE-D98E173CBFDB}"/>
          </ac:spMkLst>
        </pc:spChg>
      </pc:sldChg>
      <pc:sldChg chg="addSp modSp">
        <pc:chgData name="Wyman, Hilary" userId="f3bca22b-3a42-4d89-8a24-ce254d13f28a" providerId="ADAL" clId="{4095F8A1-F6BC-4C33-8E87-C1BACB828B00}" dt="2020-02-27T10:01:44.041" v="25" actId="20577"/>
        <pc:sldMkLst>
          <pc:docMk/>
          <pc:sldMk cId="1211795740" sldId="298"/>
        </pc:sldMkLst>
        <pc:spChg chg="add mod">
          <ac:chgData name="Wyman, Hilary" userId="f3bca22b-3a42-4d89-8a24-ce254d13f28a" providerId="ADAL" clId="{4095F8A1-F6BC-4C33-8E87-C1BACB828B00}" dt="2020-02-27T10:01:44.041" v="25" actId="20577"/>
          <ac:spMkLst>
            <pc:docMk/>
            <pc:sldMk cId="1211795740" sldId="298"/>
            <ac:spMk id="9" creationId="{06C7AF24-7BC3-420A-B254-743EFE192A37}"/>
          </ac:spMkLst>
        </pc:spChg>
      </pc:sldChg>
      <pc:sldChg chg="addSp modSp">
        <pc:chgData name="Wyman, Hilary" userId="f3bca22b-3a42-4d89-8a24-ce254d13f28a" providerId="ADAL" clId="{4095F8A1-F6BC-4C33-8E87-C1BACB828B00}" dt="2020-02-27T10:01:52.258" v="28" actId="20577"/>
        <pc:sldMkLst>
          <pc:docMk/>
          <pc:sldMk cId="3089172017" sldId="299"/>
        </pc:sldMkLst>
        <pc:spChg chg="add mod">
          <ac:chgData name="Wyman, Hilary" userId="f3bca22b-3a42-4d89-8a24-ce254d13f28a" providerId="ADAL" clId="{4095F8A1-F6BC-4C33-8E87-C1BACB828B00}" dt="2020-02-27T10:01:52.258" v="28" actId="20577"/>
          <ac:spMkLst>
            <pc:docMk/>
            <pc:sldMk cId="3089172017" sldId="299"/>
            <ac:spMk id="9" creationId="{DC45EE1F-C7D3-45BA-9AAB-85944EDD3164}"/>
          </ac:spMkLst>
        </pc:spChg>
      </pc:sldChg>
      <pc:sldChg chg="addSp modSp">
        <pc:chgData name="Wyman, Hilary" userId="f3bca22b-3a42-4d89-8a24-ce254d13f28a" providerId="ADAL" clId="{4095F8A1-F6BC-4C33-8E87-C1BACB828B00}" dt="2020-02-27T10:01:57.006" v="30" actId="20577"/>
        <pc:sldMkLst>
          <pc:docMk/>
          <pc:sldMk cId="525586643" sldId="301"/>
        </pc:sldMkLst>
        <pc:spChg chg="add mod">
          <ac:chgData name="Wyman, Hilary" userId="f3bca22b-3a42-4d89-8a24-ce254d13f28a" providerId="ADAL" clId="{4095F8A1-F6BC-4C33-8E87-C1BACB828B00}" dt="2020-02-27T10:01:57.006" v="30" actId="20577"/>
          <ac:spMkLst>
            <pc:docMk/>
            <pc:sldMk cId="525586643" sldId="301"/>
            <ac:spMk id="4" creationId="{A348B8F4-315F-4C83-8351-712DB57E4A89}"/>
          </ac:spMkLst>
        </pc:spChg>
      </pc:sldChg>
      <pc:sldChg chg="addSp">
        <pc:chgData name="Wyman, Hilary" userId="f3bca22b-3a42-4d89-8a24-ce254d13f28a" providerId="ADAL" clId="{4095F8A1-F6BC-4C33-8E87-C1BACB828B00}" dt="2020-02-27T10:02:37.559" v="55"/>
        <pc:sldMkLst>
          <pc:docMk/>
          <pc:sldMk cId="3161395773" sldId="302"/>
        </pc:sldMkLst>
        <pc:spChg chg="add">
          <ac:chgData name="Wyman, Hilary" userId="f3bca22b-3a42-4d89-8a24-ce254d13f28a" providerId="ADAL" clId="{4095F8A1-F6BC-4C33-8E87-C1BACB828B00}" dt="2020-02-27T10:02:37.559" v="55"/>
          <ac:spMkLst>
            <pc:docMk/>
            <pc:sldMk cId="3161395773" sldId="302"/>
            <ac:spMk id="7" creationId="{BD1A52FC-CCAA-4A3D-9144-DC69FF23E6E7}"/>
          </ac:spMkLst>
        </pc:spChg>
      </pc:sldChg>
      <pc:sldChg chg="addSp">
        <pc:chgData name="Wyman, Hilary" userId="f3bca22b-3a42-4d89-8a24-ce254d13f28a" providerId="ADAL" clId="{4095F8A1-F6BC-4C33-8E87-C1BACB828B00}" dt="2020-02-27T10:02:41.324" v="59"/>
        <pc:sldMkLst>
          <pc:docMk/>
          <pc:sldMk cId="2631307742" sldId="303"/>
        </pc:sldMkLst>
        <pc:spChg chg="add">
          <ac:chgData name="Wyman, Hilary" userId="f3bca22b-3a42-4d89-8a24-ce254d13f28a" providerId="ADAL" clId="{4095F8A1-F6BC-4C33-8E87-C1BACB828B00}" dt="2020-02-27T10:02:41.324" v="59"/>
          <ac:spMkLst>
            <pc:docMk/>
            <pc:sldMk cId="2631307742" sldId="303"/>
            <ac:spMk id="8" creationId="{CB3FC0D4-B86D-40D4-82CF-3695B134F23C}"/>
          </ac:spMkLst>
        </pc:spChg>
      </pc:sldChg>
      <pc:sldChg chg="addSp">
        <pc:chgData name="Wyman, Hilary" userId="f3bca22b-3a42-4d89-8a24-ce254d13f28a" providerId="ADAL" clId="{4095F8A1-F6BC-4C33-8E87-C1BACB828B00}" dt="2020-02-27T10:02:23" v="40"/>
        <pc:sldMkLst>
          <pc:docMk/>
          <pc:sldMk cId="3665787161" sldId="304"/>
        </pc:sldMkLst>
        <pc:spChg chg="add">
          <ac:chgData name="Wyman, Hilary" userId="f3bca22b-3a42-4d89-8a24-ce254d13f28a" providerId="ADAL" clId="{4095F8A1-F6BC-4C33-8E87-C1BACB828B00}" dt="2020-02-27T10:02:23" v="40"/>
          <ac:spMkLst>
            <pc:docMk/>
            <pc:sldMk cId="3665787161" sldId="304"/>
            <ac:spMk id="4" creationId="{616B3BD8-C769-41EA-9ABD-8F0642825611}"/>
          </ac:spMkLst>
        </pc:spChg>
      </pc:sldChg>
      <pc:sldChg chg="addSp modSp">
        <pc:chgData name="Wyman, Hilary" userId="f3bca22b-3a42-4d89-8a24-ce254d13f28a" providerId="ADAL" clId="{4095F8A1-F6BC-4C33-8E87-C1BACB828B00}" dt="2020-02-27T10:01:33.106" v="21" actId="20577"/>
        <pc:sldMkLst>
          <pc:docMk/>
          <pc:sldMk cId="2695156697" sldId="305"/>
        </pc:sldMkLst>
        <pc:spChg chg="add mod">
          <ac:chgData name="Wyman, Hilary" userId="f3bca22b-3a42-4d89-8a24-ce254d13f28a" providerId="ADAL" clId="{4095F8A1-F6BC-4C33-8E87-C1BACB828B00}" dt="2020-02-27T10:01:33.106" v="21" actId="20577"/>
          <ac:spMkLst>
            <pc:docMk/>
            <pc:sldMk cId="2695156697" sldId="305"/>
            <ac:spMk id="5" creationId="{28AB212B-FDCC-4B8E-9885-D956182BC1F8}"/>
          </ac:spMkLst>
        </pc:spChg>
      </pc:sldChg>
      <pc:sldChg chg="addSp modSp">
        <pc:chgData name="Wyman, Hilary" userId="f3bca22b-3a42-4d89-8a24-ce254d13f28a" providerId="ADAL" clId="{4095F8A1-F6BC-4C33-8E87-C1BACB828B00}" dt="2020-02-27T10:01:37.574" v="22" actId="20577"/>
        <pc:sldMkLst>
          <pc:docMk/>
          <pc:sldMk cId="670186482" sldId="306"/>
        </pc:sldMkLst>
        <pc:spChg chg="add mod">
          <ac:chgData name="Wyman, Hilary" userId="f3bca22b-3a42-4d89-8a24-ce254d13f28a" providerId="ADAL" clId="{4095F8A1-F6BC-4C33-8E87-C1BACB828B00}" dt="2020-02-27T10:01:37.574" v="22" actId="20577"/>
          <ac:spMkLst>
            <pc:docMk/>
            <pc:sldMk cId="670186482" sldId="306"/>
            <ac:spMk id="6" creationId="{ABDC3A09-B5B0-43CF-BF98-038E7031F5B7}"/>
          </ac:spMkLst>
        </pc:spChg>
      </pc:sldChg>
      <pc:sldChg chg="addSp">
        <pc:chgData name="Wyman, Hilary" userId="f3bca22b-3a42-4d89-8a24-ce254d13f28a" providerId="ADAL" clId="{4095F8A1-F6BC-4C33-8E87-C1BACB828B00}" dt="2020-02-27T10:02:42.136" v="60"/>
        <pc:sldMkLst>
          <pc:docMk/>
          <pc:sldMk cId="3708706243" sldId="308"/>
        </pc:sldMkLst>
        <pc:spChg chg="add">
          <ac:chgData name="Wyman, Hilary" userId="f3bca22b-3a42-4d89-8a24-ce254d13f28a" providerId="ADAL" clId="{4095F8A1-F6BC-4C33-8E87-C1BACB828B00}" dt="2020-02-27T10:02:42.136" v="60"/>
          <ac:spMkLst>
            <pc:docMk/>
            <pc:sldMk cId="3708706243" sldId="308"/>
            <ac:spMk id="9" creationId="{85CE49E7-FE68-4B76-97A1-6A63C8FF5566}"/>
          </ac:spMkLst>
        </pc:spChg>
      </pc:sldChg>
      <pc:sldChg chg="addSp">
        <pc:chgData name="Wyman, Hilary" userId="f3bca22b-3a42-4d89-8a24-ce254d13f28a" providerId="ADAL" clId="{4095F8A1-F6BC-4C33-8E87-C1BACB828B00}" dt="2020-02-27T10:02:29.202" v="45"/>
        <pc:sldMkLst>
          <pc:docMk/>
          <pc:sldMk cId="101438435" sldId="309"/>
        </pc:sldMkLst>
        <pc:spChg chg="add">
          <ac:chgData name="Wyman, Hilary" userId="f3bca22b-3a42-4d89-8a24-ce254d13f28a" providerId="ADAL" clId="{4095F8A1-F6BC-4C33-8E87-C1BACB828B00}" dt="2020-02-27T10:02:29.202" v="45"/>
          <ac:spMkLst>
            <pc:docMk/>
            <pc:sldMk cId="101438435" sldId="309"/>
            <ac:spMk id="7" creationId="{95D7FDE5-C6D8-4A0D-8F83-3FC9D8AC46DC}"/>
          </ac:spMkLst>
        </pc:spChg>
      </pc:sldChg>
      <pc:sldChg chg="addSp modSp">
        <pc:chgData name="Wyman, Hilary" userId="f3bca22b-3a42-4d89-8a24-ce254d13f28a" providerId="ADAL" clId="{4095F8A1-F6BC-4C33-8E87-C1BACB828B00}" dt="2020-02-27T10:01:54.663" v="29" actId="20577"/>
        <pc:sldMkLst>
          <pc:docMk/>
          <pc:sldMk cId="1898076122" sldId="310"/>
        </pc:sldMkLst>
        <pc:spChg chg="add mod">
          <ac:chgData name="Wyman, Hilary" userId="f3bca22b-3a42-4d89-8a24-ce254d13f28a" providerId="ADAL" clId="{4095F8A1-F6BC-4C33-8E87-C1BACB828B00}" dt="2020-02-27T10:01:54.663" v="29" actId="20577"/>
          <ac:spMkLst>
            <pc:docMk/>
            <pc:sldMk cId="1898076122" sldId="310"/>
            <ac:spMk id="5" creationId="{24767FDB-B6B9-4213-8DD9-26BD69C8DF27}"/>
          </ac:spMkLst>
        </pc:spChg>
      </pc:sldChg>
      <pc:sldChg chg="addSp">
        <pc:chgData name="Wyman, Hilary" userId="f3bca22b-3a42-4d89-8a24-ce254d13f28a" providerId="ADAL" clId="{4095F8A1-F6BC-4C33-8E87-C1BACB828B00}" dt="2020-02-27T10:02:08.113" v="31"/>
        <pc:sldMkLst>
          <pc:docMk/>
          <pc:sldMk cId="2337006921" sldId="311"/>
        </pc:sldMkLst>
        <pc:spChg chg="add">
          <ac:chgData name="Wyman, Hilary" userId="f3bca22b-3a42-4d89-8a24-ce254d13f28a" providerId="ADAL" clId="{4095F8A1-F6BC-4C33-8E87-C1BACB828B00}" dt="2020-02-27T10:02:08.113" v="31"/>
          <ac:spMkLst>
            <pc:docMk/>
            <pc:sldMk cId="2337006921" sldId="311"/>
            <ac:spMk id="10" creationId="{2980D76E-75BF-4976-9C5F-97ED9BD5B2DE}"/>
          </ac:spMkLst>
        </pc:spChg>
      </pc:sldChg>
      <pc:sldChg chg="addSp">
        <pc:chgData name="Wyman, Hilary" userId="f3bca22b-3a42-4d89-8a24-ce254d13f28a" providerId="ADAL" clId="{4095F8A1-F6BC-4C33-8E87-C1BACB828B00}" dt="2020-02-27T10:02:14.877" v="36"/>
        <pc:sldMkLst>
          <pc:docMk/>
          <pc:sldMk cId="2583249924" sldId="312"/>
        </pc:sldMkLst>
        <pc:spChg chg="add">
          <ac:chgData name="Wyman, Hilary" userId="f3bca22b-3a42-4d89-8a24-ce254d13f28a" providerId="ADAL" clId="{4095F8A1-F6BC-4C33-8E87-C1BACB828B00}" dt="2020-02-27T10:02:14.877" v="36"/>
          <ac:spMkLst>
            <pc:docMk/>
            <pc:sldMk cId="2583249924" sldId="312"/>
            <ac:spMk id="7" creationId="{608844BB-7AE7-42D6-8E93-F49F5A88220E}"/>
          </ac:spMkLst>
        </pc:spChg>
      </pc:sldChg>
      <pc:sldChg chg="addSp">
        <pc:chgData name="Wyman, Hilary" userId="f3bca22b-3a42-4d89-8a24-ce254d13f28a" providerId="ADAL" clId="{4095F8A1-F6BC-4C33-8E87-C1BACB828B00}" dt="2020-02-27T10:02:16.361" v="37"/>
        <pc:sldMkLst>
          <pc:docMk/>
          <pc:sldMk cId="306152028" sldId="313"/>
        </pc:sldMkLst>
        <pc:spChg chg="add">
          <ac:chgData name="Wyman, Hilary" userId="f3bca22b-3a42-4d89-8a24-ce254d13f28a" providerId="ADAL" clId="{4095F8A1-F6BC-4C33-8E87-C1BACB828B00}" dt="2020-02-27T10:02:16.361" v="37"/>
          <ac:spMkLst>
            <pc:docMk/>
            <pc:sldMk cId="306152028" sldId="313"/>
            <ac:spMk id="7" creationId="{921C2BFF-E307-46F1-943A-0727E6560E88}"/>
          </ac:spMkLst>
        </pc:spChg>
      </pc:sldChg>
      <pc:sldChg chg="addSp">
        <pc:chgData name="Wyman, Hilary" userId="f3bca22b-3a42-4d89-8a24-ce254d13f28a" providerId="ADAL" clId="{4095F8A1-F6BC-4C33-8E87-C1BACB828B00}" dt="2020-02-27T10:02:13.815" v="35"/>
        <pc:sldMkLst>
          <pc:docMk/>
          <pc:sldMk cId="976228861" sldId="314"/>
        </pc:sldMkLst>
        <pc:spChg chg="add">
          <ac:chgData name="Wyman, Hilary" userId="f3bca22b-3a42-4d89-8a24-ce254d13f28a" providerId="ADAL" clId="{4095F8A1-F6BC-4C33-8E87-C1BACB828B00}" dt="2020-02-27T10:02:13.815" v="35"/>
          <ac:spMkLst>
            <pc:docMk/>
            <pc:sldMk cId="976228861" sldId="314"/>
            <ac:spMk id="8" creationId="{D3AA85FC-83E7-482E-8830-49C53366C154}"/>
          </ac:spMkLst>
        </pc:spChg>
      </pc:sldChg>
      <pc:sldChg chg="addSp">
        <pc:chgData name="Wyman, Hilary" userId="f3bca22b-3a42-4d89-8a24-ce254d13f28a" providerId="ADAL" clId="{4095F8A1-F6BC-4C33-8E87-C1BACB828B00}" dt="2020-02-27T10:02:30.951" v="47"/>
        <pc:sldMkLst>
          <pc:docMk/>
          <pc:sldMk cId="244129212" sldId="315"/>
        </pc:sldMkLst>
        <pc:spChg chg="add">
          <ac:chgData name="Wyman, Hilary" userId="f3bca22b-3a42-4d89-8a24-ce254d13f28a" providerId="ADAL" clId="{4095F8A1-F6BC-4C33-8E87-C1BACB828B00}" dt="2020-02-27T10:02:30.951" v="47"/>
          <ac:spMkLst>
            <pc:docMk/>
            <pc:sldMk cId="244129212" sldId="315"/>
            <ac:spMk id="6" creationId="{23B8B27B-5B82-48D6-81DE-D45B817BF200}"/>
          </ac:spMkLst>
        </pc:spChg>
      </pc:sldChg>
      <pc:sldChg chg="addSp">
        <pc:chgData name="Wyman, Hilary" userId="f3bca22b-3a42-4d89-8a24-ce254d13f28a" providerId="ADAL" clId="{4095F8A1-F6BC-4C33-8E87-C1BACB828B00}" dt="2020-02-27T10:02:32.748" v="49"/>
        <pc:sldMkLst>
          <pc:docMk/>
          <pc:sldMk cId="2085845199" sldId="318"/>
        </pc:sldMkLst>
        <pc:spChg chg="add">
          <ac:chgData name="Wyman, Hilary" userId="f3bca22b-3a42-4d89-8a24-ce254d13f28a" providerId="ADAL" clId="{4095F8A1-F6BC-4C33-8E87-C1BACB828B00}" dt="2020-02-27T10:02:32.748" v="49"/>
          <ac:spMkLst>
            <pc:docMk/>
            <pc:sldMk cId="2085845199" sldId="318"/>
            <ac:spMk id="6" creationId="{79E3D4D0-F86A-42D3-AAED-FD24A5D69942}"/>
          </ac:spMkLst>
        </pc:spChg>
      </pc:sldChg>
      <pc:sldChg chg="addSp">
        <pc:chgData name="Wyman, Hilary" userId="f3bca22b-3a42-4d89-8a24-ce254d13f28a" providerId="ADAL" clId="{4095F8A1-F6BC-4C33-8E87-C1BACB828B00}" dt="2020-02-27T10:02:25.937" v="42"/>
        <pc:sldMkLst>
          <pc:docMk/>
          <pc:sldMk cId="1574095716" sldId="319"/>
        </pc:sldMkLst>
        <pc:spChg chg="add">
          <ac:chgData name="Wyman, Hilary" userId="f3bca22b-3a42-4d89-8a24-ce254d13f28a" providerId="ADAL" clId="{4095F8A1-F6BC-4C33-8E87-C1BACB828B00}" dt="2020-02-27T10:02:25.937" v="42"/>
          <ac:spMkLst>
            <pc:docMk/>
            <pc:sldMk cId="1574095716" sldId="319"/>
            <ac:spMk id="6" creationId="{5ACFC2EB-C1B4-458D-8B49-018BC74CBEFA}"/>
          </ac:spMkLst>
        </pc:spChg>
      </pc:sldChg>
      <pc:sldChg chg="addSp">
        <pc:chgData name="Wyman, Hilary" userId="f3bca22b-3a42-4d89-8a24-ce254d13f28a" providerId="ADAL" clId="{4095F8A1-F6BC-4C33-8E87-C1BACB828B00}" dt="2020-02-27T10:02:35.716" v="53"/>
        <pc:sldMkLst>
          <pc:docMk/>
          <pc:sldMk cId="3622569867" sldId="320"/>
        </pc:sldMkLst>
        <pc:spChg chg="add">
          <ac:chgData name="Wyman, Hilary" userId="f3bca22b-3a42-4d89-8a24-ce254d13f28a" providerId="ADAL" clId="{4095F8A1-F6BC-4C33-8E87-C1BACB828B00}" dt="2020-02-27T10:02:35.716" v="53"/>
          <ac:spMkLst>
            <pc:docMk/>
            <pc:sldMk cId="3622569867" sldId="320"/>
            <ac:spMk id="8" creationId="{19E73240-808E-443C-9B9A-9AFA9DDE93D2}"/>
          </ac:spMkLst>
        </pc:spChg>
      </pc:sldChg>
      <pc:sldChg chg="addSp">
        <pc:chgData name="Wyman, Hilary" userId="f3bca22b-3a42-4d89-8a24-ce254d13f28a" providerId="ADAL" clId="{4095F8A1-F6BC-4C33-8E87-C1BACB828B00}" dt="2020-02-27T10:02:36.685" v="54"/>
        <pc:sldMkLst>
          <pc:docMk/>
          <pc:sldMk cId="2188116632" sldId="321"/>
        </pc:sldMkLst>
        <pc:spChg chg="add">
          <ac:chgData name="Wyman, Hilary" userId="f3bca22b-3a42-4d89-8a24-ce254d13f28a" providerId="ADAL" clId="{4095F8A1-F6BC-4C33-8E87-C1BACB828B00}" dt="2020-02-27T10:02:36.685" v="54"/>
          <ac:spMkLst>
            <pc:docMk/>
            <pc:sldMk cId="2188116632" sldId="321"/>
            <ac:spMk id="8" creationId="{78791BE7-239D-48FB-A880-84D73900976A}"/>
          </ac:spMkLst>
        </pc:spChg>
      </pc:sldChg>
      <pc:sldChg chg="addSp">
        <pc:chgData name="Wyman, Hilary" userId="f3bca22b-3a42-4d89-8a24-ce254d13f28a" providerId="ADAL" clId="{4095F8A1-F6BC-4C33-8E87-C1BACB828B00}" dt="2020-02-27T10:02:30.092" v="46"/>
        <pc:sldMkLst>
          <pc:docMk/>
          <pc:sldMk cId="2179993327" sldId="322"/>
        </pc:sldMkLst>
        <pc:spChg chg="add">
          <ac:chgData name="Wyman, Hilary" userId="f3bca22b-3a42-4d89-8a24-ce254d13f28a" providerId="ADAL" clId="{4095F8A1-F6BC-4C33-8E87-C1BACB828B00}" dt="2020-02-27T10:02:30.092" v="46"/>
          <ac:spMkLst>
            <pc:docMk/>
            <pc:sldMk cId="2179993327" sldId="322"/>
            <ac:spMk id="5" creationId="{24CB0CDB-30E2-42C9-881A-6D6BDFB5546C}"/>
          </ac:spMkLst>
        </pc:spChg>
      </pc:sldChg>
      <pc:sldChg chg="addSp">
        <pc:chgData name="Wyman, Hilary" userId="f3bca22b-3a42-4d89-8a24-ce254d13f28a" providerId="ADAL" clId="{4095F8A1-F6BC-4C33-8E87-C1BACB828B00}" dt="2020-02-27T10:02:33.576" v="50"/>
        <pc:sldMkLst>
          <pc:docMk/>
          <pc:sldMk cId="2644746281" sldId="323"/>
        </pc:sldMkLst>
        <pc:spChg chg="add">
          <ac:chgData name="Wyman, Hilary" userId="f3bca22b-3a42-4d89-8a24-ce254d13f28a" providerId="ADAL" clId="{4095F8A1-F6BC-4C33-8E87-C1BACB828B00}" dt="2020-02-27T10:02:33.576" v="50"/>
          <ac:spMkLst>
            <pc:docMk/>
            <pc:sldMk cId="2644746281" sldId="323"/>
            <ac:spMk id="4" creationId="{EDDE88F8-03DB-4115-9D0D-6809F52BE732}"/>
          </ac:spMkLst>
        </pc:spChg>
      </pc:sldChg>
      <pc:sldChg chg="addSp">
        <pc:chgData name="Wyman, Hilary" userId="f3bca22b-3a42-4d89-8a24-ce254d13f28a" providerId="ADAL" clId="{4095F8A1-F6BC-4C33-8E87-C1BACB828B00}" dt="2020-02-27T10:02:31.873" v="48"/>
        <pc:sldMkLst>
          <pc:docMk/>
          <pc:sldMk cId="399463892" sldId="324"/>
        </pc:sldMkLst>
        <pc:spChg chg="add">
          <ac:chgData name="Wyman, Hilary" userId="f3bca22b-3a42-4d89-8a24-ce254d13f28a" providerId="ADAL" clId="{4095F8A1-F6BC-4C33-8E87-C1BACB828B00}" dt="2020-02-27T10:02:31.873" v="48"/>
          <ac:spMkLst>
            <pc:docMk/>
            <pc:sldMk cId="399463892" sldId="324"/>
            <ac:spMk id="6" creationId="{8D2C3A87-C6AE-4EE9-94D0-D6B375992735}"/>
          </ac:spMkLst>
        </pc:spChg>
      </pc:sldChg>
      <pc:sldChg chg="addSp">
        <pc:chgData name="Wyman, Hilary" userId="f3bca22b-3a42-4d89-8a24-ce254d13f28a" providerId="ADAL" clId="{4095F8A1-F6BC-4C33-8E87-C1BACB828B00}" dt="2020-02-27T10:02:34.201" v="51"/>
        <pc:sldMkLst>
          <pc:docMk/>
          <pc:sldMk cId="185969603" sldId="325"/>
        </pc:sldMkLst>
        <pc:spChg chg="add">
          <ac:chgData name="Wyman, Hilary" userId="f3bca22b-3a42-4d89-8a24-ce254d13f28a" providerId="ADAL" clId="{4095F8A1-F6BC-4C33-8E87-C1BACB828B00}" dt="2020-02-27T10:02:34.201" v="51"/>
          <ac:spMkLst>
            <pc:docMk/>
            <pc:sldMk cId="185969603" sldId="325"/>
            <ac:spMk id="6" creationId="{05B2E7B0-67C3-465A-8F96-6DD5E338D7F9}"/>
          </ac:spMkLst>
        </pc:spChg>
      </pc:sldChg>
      <pc:sldChg chg="addSp">
        <pc:chgData name="Wyman, Hilary" userId="f3bca22b-3a42-4d89-8a24-ce254d13f28a" providerId="ADAL" clId="{4095F8A1-F6BC-4C33-8E87-C1BACB828B00}" dt="2020-02-27T10:02:34.935" v="52"/>
        <pc:sldMkLst>
          <pc:docMk/>
          <pc:sldMk cId="927863721" sldId="326"/>
        </pc:sldMkLst>
        <pc:spChg chg="add">
          <ac:chgData name="Wyman, Hilary" userId="f3bca22b-3a42-4d89-8a24-ce254d13f28a" providerId="ADAL" clId="{4095F8A1-F6BC-4C33-8E87-C1BACB828B00}" dt="2020-02-27T10:02:34.935" v="52"/>
          <ac:spMkLst>
            <pc:docMk/>
            <pc:sldMk cId="927863721" sldId="326"/>
            <ac:spMk id="4" creationId="{ABBAB85C-EDCA-478A-A84C-3CECAEEB906A}"/>
          </ac:spMkLst>
        </pc:spChg>
      </pc:sldChg>
      <pc:sldChg chg="addSp">
        <pc:chgData name="Wyman, Hilary" userId="f3bca22b-3a42-4d89-8a24-ce254d13f28a" providerId="ADAL" clId="{4095F8A1-F6BC-4C33-8E87-C1BACB828B00}" dt="2020-02-27T10:02:38.434" v="56"/>
        <pc:sldMkLst>
          <pc:docMk/>
          <pc:sldMk cId="3960209795" sldId="327"/>
        </pc:sldMkLst>
        <pc:spChg chg="add">
          <ac:chgData name="Wyman, Hilary" userId="f3bca22b-3a42-4d89-8a24-ce254d13f28a" providerId="ADAL" clId="{4095F8A1-F6BC-4C33-8E87-C1BACB828B00}" dt="2020-02-27T10:02:38.434" v="56"/>
          <ac:spMkLst>
            <pc:docMk/>
            <pc:sldMk cId="3960209795" sldId="327"/>
            <ac:spMk id="9" creationId="{953DD6A7-4A62-4967-84AA-9A6C51826CC4}"/>
          </ac:spMkLst>
        </pc:spChg>
      </pc:sldChg>
      <pc:sldChg chg="addSp">
        <pc:chgData name="Wyman, Hilary" userId="f3bca22b-3a42-4d89-8a24-ce254d13f28a" providerId="ADAL" clId="{4095F8A1-F6BC-4C33-8E87-C1BACB828B00}" dt="2020-02-27T10:02:39.778" v="57"/>
        <pc:sldMkLst>
          <pc:docMk/>
          <pc:sldMk cId="2987707342" sldId="328"/>
        </pc:sldMkLst>
        <pc:spChg chg="add">
          <ac:chgData name="Wyman, Hilary" userId="f3bca22b-3a42-4d89-8a24-ce254d13f28a" providerId="ADAL" clId="{4095F8A1-F6BC-4C33-8E87-C1BACB828B00}" dt="2020-02-27T10:02:39.778" v="57"/>
          <ac:spMkLst>
            <pc:docMk/>
            <pc:sldMk cId="2987707342" sldId="328"/>
            <ac:spMk id="7" creationId="{3ADED1CF-AAA8-4ABA-9039-91922A6D10D6}"/>
          </ac:spMkLst>
        </pc:spChg>
      </pc:sldChg>
      <pc:sldChg chg="addSp">
        <pc:chgData name="Wyman, Hilary" userId="f3bca22b-3a42-4d89-8a24-ce254d13f28a" providerId="ADAL" clId="{4095F8A1-F6BC-4C33-8E87-C1BACB828B00}" dt="2020-02-27T10:02:40.559" v="58"/>
        <pc:sldMkLst>
          <pc:docMk/>
          <pc:sldMk cId="3337613023" sldId="329"/>
        </pc:sldMkLst>
        <pc:spChg chg="add">
          <ac:chgData name="Wyman, Hilary" userId="f3bca22b-3a42-4d89-8a24-ce254d13f28a" providerId="ADAL" clId="{4095F8A1-F6BC-4C33-8E87-C1BACB828B00}" dt="2020-02-27T10:02:40.559" v="58"/>
          <ac:spMkLst>
            <pc:docMk/>
            <pc:sldMk cId="3337613023" sldId="329"/>
            <ac:spMk id="11" creationId="{C71107BD-2A5C-43C4-8D41-10716512C781}"/>
          </ac:spMkLst>
        </pc:spChg>
      </pc:sldChg>
      <pc:sldChg chg="addSp">
        <pc:chgData name="Wyman, Hilary" userId="f3bca22b-3a42-4d89-8a24-ce254d13f28a" providerId="ADAL" clId="{4095F8A1-F6BC-4C33-8E87-C1BACB828B00}" dt="2020-02-27T10:02:43.042" v="61"/>
        <pc:sldMkLst>
          <pc:docMk/>
          <pc:sldMk cId="438518444" sldId="330"/>
        </pc:sldMkLst>
        <pc:spChg chg="add">
          <ac:chgData name="Wyman, Hilary" userId="f3bca22b-3a42-4d89-8a24-ce254d13f28a" providerId="ADAL" clId="{4095F8A1-F6BC-4C33-8E87-C1BACB828B00}" dt="2020-02-27T10:02:43.042" v="61"/>
          <ac:spMkLst>
            <pc:docMk/>
            <pc:sldMk cId="438518444" sldId="330"/>
            <ac:spMk id="8" creationId="{64954CC8-8F21-4823-8680-02989065792A}"/>
          </ac:spMkLst>
        </pc:spChg>
      </pc:sldChg>
      <pc:sldChg chg="addSp">
        <pc:chgData name="Wyman, Hilary" userId="f3bca22b-3a42-4d89-8a24-ce254d13f28a" providerId="ADAL" clId="{4095F8A1-F6BC-4C33-8E87-C1BACB828B00}" dt="2020-02-27T10:02:43.823" v="62"/>
        <pc:sldMkLst>
          <pc:docMk/>
          <pc:sldMk cId="1508469844" sldId="331"/>
        </pc:sldMkLst>
        <pc:spChg chg="add">
          <ac:chgData name="Wyman, Hilary" userId="f3bca22b-3a42-4d89-8a24-ce254d13f28a" providerId="ADAL" clId="{4095F8A1-F6BC-4C33-8E87-C1BACB828B00}" dt="2020-02-27T10:02:43.823" v="62"/>
          <ac:spMkLst>
            <pc:docMk/>
            <pc:sldMk cId="1508469844" sldId="331"/>
            <ac:spMk id="5" creationId="{45D12CAE-BFB0-499C-8096-1FAEAC2CD796}"/>
          </ac:spMkLst>
        </pc:spChg>
      </pc:sldChg>
      <pc:sldChg chg="addSp">
        <pc:chgData name="Wyman, Hilary" userId="f3bca22b-3a42-4d89-8a24-ce254d13f28a" providerId="ADAL" clId="{4095F8A1-F6BC-4C33-8E87-C1BACB828B00}" dt="2020-02-27T10:02:44.714" v="63"/>
        <pc:sldMkLst>
          <pc:docMk/>
          <pc:sldMk cId="475904061" sldId="332"/>
        </pc:sldMkLst>
        <pc:spChg chg="add">
          <ac:chgData name="Wyman, Hilary" userId="f3bca22b-3a42-4d89-8a24-ce254d13f28a" providerId="ADAL" clId="{4095F8A1-F6BC-4C33-8E87-C1BACB828B00}" dt="2020-02-27T10:02:44.714" v="63"/>
          <ac:spMkLst>
            <pc:docMk/>
            <pc:sldMk cId="475904061" sldId="332"/>
            <ac:spMk id="5" creationId="{5E8E0DDC-6F49-473E-A833-1E0F912CA9ED}"/>
          </ac:spMkLst>
        </pc:spChg>
      </pc:sldChg>
      <pc:sldChg chg="addSp">
        <pc:chgData name="Wyman, Hilary" userId="f3bca22b-3a42-4d89-8a24-ce254d13f28a" providerId="ADAL" clId="{4095F8A1-F6BC-4C33-8E87-C1BACB828B00}" dt="2020-02-27T10:03:46.433" v="84"/>
        <pc:sldMkLst>
          <pc:docMk/>
          <pc:sldMk cId="227215146" sldId="333"/>
        </pc:sldMkLst>
        <pc:spChg chg="add">
          <ac:chgData name="Wyman, Hilary" userId="f3bca22b-3a42-4d89-8a24-ce254d13f28a" providerId="ADAL" clId="{4095F8A1-F6BC-4C33-8E87-C1BACB828B00}" dt="2020-02-27T10:03:46.433" v="84"/>
          <ac:spMkLst>
            <pc:docMk/>
            <pc:sldMk cId="227215146" sldId="333"/>
            <ac:spMk id="7" creationId="{73CDF609-36E1-42BD-9355-41E4FDB8E593}"/>
          </ac:spMkLst>
        </pc:spChg>
      </pc:sldChg>
      <pc:sldChg chg="addSp delSp">
        <pc:chgData name="Wyman, Hilary" userId="f3bca22b-3a42-4d89-8a24-ce254d13f28a" providerId="ADAL" clId="{4095F8A1-F6BC-4C33-8E87-C1BACB828B00}" dt="2020-02-27T10:03:41.029" v="79"/>
        <pc:sldMkLst>
          <pc:docMk/>
          <pc:sldMk cId="3048794334" sldId="334"/>
        </pc:sldMkLst>
        <pc:spChg chg="add del">
          <ac:chgData name="Wyman, Hilary" userId="f3bca22b-3a42-4d89-8a24-ce254d13f28a" providerId="ADAL" clId="{4095F8A1-F6BC-4C33-8E87-C1BACB828B00}" dt="2020-02-27T10:03:17.003" v="76"/>
          <ac:spMkLst>
            <pc:docMk/>
            <pc:sldMk cId="3048794334" sldId="334"/>
            <ac:spMk id="9" creationId="{C8A5372F-34AD-4E64-A655-05AC0F828ABA}"/>
          </ac:spMkLst>
        </pc:spChg>
        <pc:spChg chg="add">
          <ac:chgData name="Wyman, Hilary" userId="f3bca22b-3a42-4d89-8a24-ce254d13f28a" providerId="ADAL" clId="{4095F8A1-F6BC-4C33-8E87-C1BACB828B00}" dt="2020-02-27T10:03:41.029" v="79"/>
          <ac:spMkLst>
            <pc:docMk/>
            <pc:sldMk cId="3048794334" sldId="334"/>
            <ac:spMk id="10" creationId="{7FB882ED-59D0-479F-8E6B-729763E88847}"/>
          </ac:spMkLst>
        </pc:spChg>
      </pc:sldChg>
      <pc:sldChg chg="addSp">
        <pc:chgData name="Wyman, Hilary" userId="f3bca22b-3a42-4d89-8a24-ce254d13f28a" providerId="ADAL" clId="{4095F8A1-F6BC-4C33-8E87-C1BACB828B00}" dt="2020-02-27T10:02:28.265" v="44"/>
        <pc:sldMkLst>
          <pc:docMk/>
          <pc:sldMk cId="4093105224" sldId="337"/>
        </pc:sldMkLst>
        <pc:spChg chg="add">
          <ac:chgData name="Wyman, Hilary" userId="f3bca22b-3a42-4d89-8a24-ce254d13f28a" providerId="ADAL" clId="{4095F8A1-F6BC-4C33-8E87-C1BACB828B00}" dt="2020-02-27T10:02:28.265" v="44"/>
          <ac:spMkLst>
            <pc:docMk/>
            <pc:sldMk cId="4093105224" sldId="337"/>
            <ac:spMk id="5" creationId="{E29AF24C-BC3A-4917-AEBC-3263FD12BAA9}"/>
          </ac:spMkLst>
        </pc:spChg>
      </pc:sldChg>
      <pc:sldChg chg="addSp">
        <pc:chgData name="Wyman, Hilary" userId="f3bca22b-3a42-4d89-8a24-ce254d13f28a" providerId="ADAL" clId="{4095F8A1-F6BC-4C33-8E87-C1BACB828B00}" dt="2020-02-27T10:02:48.775" v="67"/>
        <pc:sldMkLst>
          <pc:docMk/>
          <pc:sldMk cId="1499666997" sldId="338"/>
        </pc:sldMkLst>
        <pc:spChg chg="add">
          <ac:chgData name="Wyman, Hilary" userId="f3bca22b-3a42-4d89-8a24-ce254d13f28a" providerId="ADAL" clId="{4095F8A1-F6BC-4C33-8E87-C1BACB828B00}" dt="2020-02-27T10:02:48.775" v="67"/>
          <ac:spMkLst>
            <pc:docMk/>
            <pc:sldMk cId="1499666997" sldId="338"/>
            <ac:spMk id="10" creationId="{E6D02CCB-6B3F-44BB-BEED-27AFD77AFF02}"/>
          </ac:spMkLst>
        </pc:spChg>
      </pc:sldChg>
      <pc:sldChg chg="addSp modSp">
        <pc:chgData name="Wyman, Hilary" userId="f3bca22b-3a42-4d89-8a24-ce254d13f28a" providerId="ADAL" clId="{4095F8A1-F6BC-4C33-8E87-C1BACB828B00}" dt="2020-02-27T10:01:46.665" v="26" actId="20577"/>
        <pc:sldMkLst>
          <pc:docMk/>
          <pc:sldMk cId="2557688981" sldId="683"/>
        </pc:sldMkLst>
        <pc:spChg chg="add mod">
          <ac:chgData name="Wyman, Hilary" userId="f3bca22b-3a42-4d89-8a24-ce254d13f28a" providerId="ADAL" clId="{4095F8A1-F6BC-4C33-8E87-C1BACB828B00}" dt="2020-02-27T10:01:46.665" v="26" actId="20577"/>
          <ac:spMkLst>
            <pc:docMk/>
            <pc:sldMk cId="2557688981" sldId="683"/>
            <ac:spMk id="9" creationId="{B9D92345-8EF4-4798-AA4B-99229672E171}"/>
          </ac:spMkLst>
        </pc:spChg>
      </pc:sldChg>
      <pc:sldChg chg="addSp modSp">
        <pc:chgData name="Wyman, Hilary" userId="f3bca22b-3a42-4d89-8a24-ce254d13f28a" providerId="ADAL" clId="{4095F8A1-F6BC-4C33-8E87-C1BACB828B00}" dt="2020-02-27T10:01:49.711" v="27" actId="20577"/>
        <pc:sldMkLst>
          <pc:docMk/>
          <pc:sldMk cId="1721599477" sldId="684"/>
        </pc:sldMkLst>
        <pc:spChg chg="add mod">
          <ac:chgData name="Wyman, Hilary" userId="f3bca22b-3a42-4d89-8a24-ce254d13f28a" providerId="ADAL" clId="{4095F8A1-F6BC-4C33-8E87-C1BACB828B00}" dt="2020-02-27T10:01:49.711" v="27" actId="20577"/>
          <ac:spMkLst>
            <pc:docMk/>
            <pc:sldMk cId="1721599477" sldId="684"/>
            <ac:spMk id="4" creationId="{4D4DED77-7D70-49AC-93C7-CF26E6B253CB}"/>
          </ac:spMkLst>
        </pc:spChg>
      </pc:sldChg>
      <pc:sldChg chg="addSp">
        <pc:chgData name="Wyman, Hilary" userId="f3bca22b-3a42-4d89-8a24-ce254d13f28a" providerId="ADAL" clId="{4095F8A1-F6BC-4C33-8E87-C1BACB828B00}" dt="2020-02-27T10:02:09.769" v="32"/>
        <pc:sldMkLst>
          <pc:docMk/>
          <pc:sldMk cId="3898471690" sldId="685"/>
        </pc:sldMkLst>
        <pc:spChg chg="add">
          <ac:chgData name="Wyman, Hilary" userId="f3bca22b-3a42-4d89-8a24-ce254d13f28a" providerId="ADAL" clId="{4095F8A1-F6BC-4C33-8E87-C1BACB828B00}" dt="2020-02-27T10:02:09.769" v="32"/>
          <ac:spMkLst>
            <pc:docMk/>
            <pc:sldMk cId="3898471690" sldId="685"/>
            <ac:spMk id="4" creationId="{1195AD46-57B2-48AE-91C8-F9191082D93C}"/>
          </ac:spMkLst>
        </pc:spChg>
      </pc:sldChg>
      <pc:sldChg chg="addSp del">
        <pc:chgData name="Wyman, Hilary" userId="f3bca22b-3a42-4d89-8a24-ce254d13f28a" providerId="ADAL" clId="{4095F8A1-F6BC-4C33-8E87-C1BACB828B00}" dt="2020-02-27T10:03:54.150" v="86" actId="2696"/>
        <pc:sldMkLst>
          <pc:docMk/>
          <pc:sldMk cId="4180415817" sldId="686"/>
        </pc:sldMkLst>
        <pc:spChg chg="add">
          <ac:chgData name="Wyman, Hilary" userId="f3bca22b-3a42-4d89-8a24-ce254d13f28a" providerId="ADAL" clId="{4095F8A1-F6BC-4C33-8E87-C1BACB828B00}" dt="2020-02-27T10:03:47.480" v="85"/>
          <ac:spMkLst>
            <pc:docMk/>
            <pc:sldMk cId="4180415817" sldId="686"/>
            <ac:spMk id="5" creationId="{117F0749-F2C3-4D99-ABD4-C55C411B1796}"/>
          </ac:spMkLst>
        </pc:spChg>
      </pc:sldChg>
      <pc:sldChg chg="addSp">
        <pc:chgData name="Wyman, Hilary" userId="f3bca22b-3a42-4d89-8a24-ce254d13f28a" providerId="ADAL" clId="{4095F8A1-F6BC-4C33-8E87-C1BACB828B00}" dt="2020-02-27T10:02:24.641" v="41"/>
        <pc:sldMkLst>
          <pc:docMk/>
          <pc:sldMk cId="2017709316" sldId="687"/>
        </pc:sldMkLst>
        <pc:spChg chg="add">
          <ac:chgData name="Wyman, Hilary" userId="f3bca22b-3a42-4d89-8a24-ce254d13f28a" providerId="ADAL" clId="{4095F8A1-F6BC-4C33-8E87-C1BACB828B00}" dt="2020-02-27T10:02:24.641" v="41"/>
          <ac:spMkLst>
            <pc:docMk/>
            <pc:sldMk cId="2017709316" sldId="687"/>
            <ac:spMk id="7" creationId="{920AA8ED-D2A9-48A1-B2A4-978B305548F9}"/>
          </ac:spMkLst>
        </pc:spChg>
      </pc:sldChg>
      <pc:sldChg chg="addSp">
        <pc:chgData name="Wyman, Hilary" userId="f3bca22b-3a42-4d89-8a24-ce254d13f28a" providerId="ADAL" clId="{4095F8A1-F6BC-4C33-8E87-C1BACB828B00}" dt="2020-02-27T10:02:27.187" v="43"/>
        <pc:sldMkLst>
          <pc:docMk/>
          <pc:sldMk cId="3177739832" sldId="688"/>
        </pc:sldMkLst>
        <pc:spChg chg="add">
          <ac:chgData name="Wyman, Hilary" userId="f3bca22b-3a42-4d89-8a24-ce254d13f28a" providerId="ADAL" clId="{4095F8A1-F6BC-4C33-8E87-C1BACB828B00}" dt="2020-02-27T10:02:27.187" v="43"/>
          <ac:spMkLst>
            <pc:docMk/>
            <pc:sldMk cId="3177739832" sldId="688"/>
            <ac:spMk id="3" creationId="{4B039206-22A0-4366-8F83-9E76B1710069}"/>
          </ac:spMkLst>
        </pc:spChg>
      </pc:sldChg>
      <pc:sldChg chg="addSp delSp">
        <pc:chgData name="Wyman, Hilary" userId="f3bca22b-3a42-4d89-8a24-ce254d13f28a" providerId="ADAL" clId="{4095F8A1-F6BC-4C33-8E87-C1BACB828B00}" dt="2020-02-27T10:03:42.060" v="80"/>
        <pc:sldMkLst>
          <pc:docMk/>
          <pc:sldMk cId="2011507924" sldId="689"/>
        </pc:sldMkLst>
        <pc:spChg chg="add del">
          <ac:chgData name="Wyman, Hilary" userId="f3bca22b-3a42-4d89-8a24-ce254d13f28a" providerId="ADAL" clId="{4095F8A1-F6BC-4C33-8E87-C1BACB828B00}" dt="2020-02-27T10:03:10.942" v="75"/>
          <ac:spMkLst>
            <pc:docMk/>
            <pc:sldMk cId="2011507924" sldId="689"/>
            <ac:spMk id="4" creationId="{DC48AF0A-268D-42CC-9C73-C7039BD89289}"/>
          </ac:spMkLst>
        </pc:spChg>
        <pc:spChg chg="add">
          <ac:chgData name="Wyman, Hilary" userId="f3bca22b-3a42-4d89-8a24-ce254d13f28a" providerId="ADAL" clId="{4095F8A1-F6BC-4C33-8E87-C1BACB828B00}" dt="2020-02-27T10:03:42.060" v="80"/>
          <ac:spMkLst>
            <pc:docMk/>
            <pc:sldMk cId="2011507924" sldId="689"/>
            <ac:spMk id="7" creationId="{E36F3ECB-E9D5-4787-A9D3-F09FF313C48D}"/>
          </ac:spMkLst>
        </pc:spChg>
      </pc:sldChg>
      <pc:sldChg chg="addSp">
        <pc:chgData name="Wyman, Hilary" userId="f3bca22b-3a42-4d89-8a24-ce254d13f28a" providerId="ADAL" clId="{4095F8A1-F6BC-4C33-8E87-C1BACB828B00}" dt="2020-02-27T10:04:02.039" v="87"/>
        <pc:sldMkLst>
          <pc:docMk/>
          <pc:sldMk cId="3122908385" sldId="690"/>
        </pc:sldMkLst>
        <pc:spChg chg="add">
          <ac:chgData name="Wyman, Hilary" userId="f3bca22b-3a42-4d89-8a24-ce254d13f28a" providerId="ADAL" clId="{4095F8A1-F6BC-4C33-8E87-C1BACB828B00}" dt="2020-02-27T10:04:02.039" v="87"/>
          <ac:spMkLst>
            <pc:docMk/>
            <pc:sldMk cId="3122908385" sldId="690"/>
            <ac:spMk id="17" creationId="{6F32AD18-8F6F-4BAA-9E59-CF34B0851454}"/>
          </ac:spMkLst>
        </pc:spChg>
      </pc:sldChg>
      <pc:sldChg chg="addSp">
        <pc:chgData name="Wyman, Hilary" userId="f3bca22b-3a42-4d89-8a24-ce254d13f28a" providerId="ADAL" clId="{4095F8A1-F6BC-4C33-8E87-C1BACB828B00}" dt="2020-02-27T10:04:03.273" v="88"/>
        <pc:sldMkLst>
          <pc:docMk/>
          <pc:sldMk cId="3727664156" sldId="691"/>
        </pc:sldMkLst>
        <pc:spChg chg="add">
          <ac:chgData name="Wyman, Hilary" userId="f3bca22b-3a42-4d89-8a24-ce254d13f28a" providerId="ADAL" clId="{4095F8A1-F6BC-4C33-8E87-C1BACB828B00}" dt="2020-02-27T10:04:03.273" v="88"/>
          <ac:spMkLst>
            <pc:docMk/>
            <pc:sldMk cId="3727664156" sldId="691"/>
            <ac:spMk id="5" creationId="{1D9ABF5D-45B0-4FFB-B0CA-D5165A95C863}"/>
          </ac:spMkLst>
        </pc:spChg>
      </pc:sldChg>
      <pc:sldChg chg="addSp">
        <pc:chgData name="Wyman, Hilary" userId="f3bca22b-3a42-4d89-8a24-ce254d13f28a" providerId="ADAL" clId="{4095F8A1-F6BC-4C33-8E87-C1BACB828B00}" dt="2020-02-27T10:04:04.257" v="89"/>
        <pc:sldMkLst>
          <pc:docMk/>
          <pc:sldMk cId="1601346058" sldId="692"/>
        </pc:sldMkLst>
        <pc:spChg chg="add">
          <ac:chgData name="Wyman, Hilary" userId="f3bca22b-3a42-4d89-8a24-ce254d13f28a" providerId="ADAL" clId="{4095F8A1-F6BC-4C33-8E87-C1BACB828B00}" dt="2020-02-27T10:04:04.257" v="89"/>
          <ac:spMkLst>
            <pc:docMk/>
            <pc:sldMk cId="1601346058" sldId="692"/>
            <ac:spMk id="4" creationId="{7783A00B-E459-450F-A4FC-83CB9871BDA2}"/>
          </ac:spMkLst>
        </pc:spChg>
      </pc:sldChg>
      <pc:sldChg chg="addSp">
        <pc:chgData name="Wyman, Hilary" userId="f3bca22b-3a42-4d89-8a24-ce254d13f28a" providerId="ADAL" clId="{4095F8A1-F6BC-4C33-8E87-C1BACB828B00}" dt="2020-02-27T10:04:06.710" v="92"/>
        <pc:sldMkLst>
          <pc:docMk/>
          <pc:sldMk cId="2937108556" sldId="693"/>
        </pc:sldMkLst>
        <pc:spChg chg="add">
          <ac:chgData name="Wyman, Hilary" userId="f3bca22b-3a42-4d89-8a24-ce254d13f28a" providerId="ADAL" clId="{4095F8A1-F6BC-4C33-8E87-C1BACB828B00}" dt="2020-02-27T10:04:06.710" v="92"/>
          <ac:spMkLst>
            <pc:docMk/>
            <pc:sldMk cId="2937108556" sldId="693"/>
            <ac:spMk id="6" creationId="{2E7C55B7-B595-44AC-8D40-A7F7AC9E8BC1}"/>
          </ac:spMkLst>
        </pc:spChg>
      </pc:sldChg>
      <pc:sldChg chg="addSp">
        <pc:chgData name="Wyman, Hilary" userId="f3bca22b-3a42-4d89-8a24-ce254d13f28a" providerId="ADAL" clId="{4095F8A1-F6BC-4C33-8E87-C1BACB828B00}" dt="2020-02-27T10:04:05.148" v="90"/>
        <pc:sldMkLst>
          <pc:docMk/>
          <pc:sldMk cId="3697344868" sldId="696"/>
        </pc:sldMkLst>
        <pc:spChg chg="add">
          <ac:chgData name="Wyman, Hilary" userId="f3bca22b-3a42-4d89-8a24-ce254d13f28a" providerId="ADAL" clId="{4095F8A1-F6BC-4C33-8E87-C1BACB828B00}" dt="2020-02-27T10:04:05.148" v="90"/>
          <ac:spMkLst>
            <pc:docMk/>
            <pc:sldMk cId="3697344868" sldId="696"/>
            <ac:spMk id="4" creationId="{8A1287DD-6F96-4C54-B75F-C1FDC290724F}"/>
          </ac:spMkLst>
        </pc:spChg>
      </pc:sldChg>
      <pc:sldChg chg="addSp">
        <pc:chgData name="Wyman, Hilary" userId="f3bca22b-3a42-4d89-8a24-ce254d13f28a" providerId="ADAL" clId="{4095F8A1-F6BC-4C33-8E87-C1BACB828B00}" dt="2020-02-27T10:04:05.898" v="91"/>
        <pc:sldMkLst>
          <pc:docMk/>
          <pc:sldMk cId="310740604" sldId="697"/>
        </pc:sldMkLst>
        <pc:spChg chg="add">
          <ac:chgData name="Wyman, Hilary" userId="f3bca22b-3a42-4d89-8a24-ce254d13f28a" providerId="ADAL" clId="{4095F8A1-F6BC-4C33-8E87-C1BACB828B00}" dt="2020-02-27T10:04:05.898" v="91"/>
          <ac:spMkLst>
            <pc:docMk/>
            <pc:sldMk cId="310740604" sldId="697"/>
            <ac:spMk id="5" creationId="{92E1BD13-3238-4E14-9939-CA029A436777}"/>
          </ac:spMkLst>
        </pc:spChg>
      </pc:sldChg>
      <pc:sldChg chg="addSp">
        <pc:chgData name="Wyman, Hilary" userId="f3bca22b-3a42-4d89-8a24-ce254d13f28a" providerId="ADAL" clId="{4095F8A1-F6BC-4C33-8E87-C1BACB828B00}" dt="2020-02-27T10:04:07.694" v="93"/>
        <pc:sldMkLst>
          <pc:docMk/>
          <pc:sldMk cId="1070028614" sldId="698"/>
        </pc:sldMkLst>
        <pc:spChg chg="add">
          <ac:chgData name="Wyman, Hilary" userId="f3bca22b-3a42-4d89-8a24-ce254d13f28a" providerId="ADAL" clId="{4095F8A1-F6BC-4C33-8E87-C1BACB828B00}" dt="2020-02-27T10:04:07.694" v="93"/>
          <ac:spMkLst>
            <pc:docMk/>
            <pc:sldMk cId="1070028614" sldId="698"/>
            <ac:spMk id="5" creationId="{448005CD-842E-47F7-96E1-5EDC0D3C7E4B}"/>
          </ac:spMkLst>
        </pc:spChg>
      </pc:sldChg>
      <pc:sldChg chg="addSp">
        <pc:chgData name="Wyman, Hilary" userId="f3bca22b-3a42-4d89-8a24-ce254d13f28a" providerId="ADAL" clId="{4095F8A1-F6BC-4C33-8E87-C1BACB828B00}" dt="2020-02-27T10:04:08.506" v="94"/>
        <pc:sldMkLst>
          <pc:docMk/>
          <pc:sldMk cId="384870056" sldId="699"/>
        </pc:sldMkLst>
        <pc:spChg chg="add">
          <ac:chgData name="Wyman, Hilary" userId="f3bca22b-3a42-4d89-8a24-ce254d13f28a" providerId="ADAL" clId="{4095F8A1-F6BC-4C33-8E87-C1BACB828B00}" dt="2020-02-27T10:04:08.506" v="94"/>
          <ac:spMkLst>
            <pc:docMk/>
            <pc:sldMk cId="384870056" sldId="699"/>
            <ac:spMk id="10" creationId="{5F702F10-89A1-47A7-9ECC-FC24686E71A5}"/>
          </ac:spMkLst>
        </pc:spChg>
      </pc:sldChg>
      <pc:sldChg chg="addSp">
        <pc:chgData name="Wyman, Hilary" userId="f3bca22b-3a42-4d89-8a24-ce254d13f28a" providerId="ADAL" clId="{4095F8A1-F6BC-4C33-8E87-C1BACB828B00}" dt="2020-02-27T10:04:09.319" v="95"/>
        <pc:sldMkLst>
          <pc:docMk/>
          <pc:sldMk cId="1297444847" sldId="700"/>
        </pc:sldMkLst>
        <pc:spChg chg="add">
          <ac:chgData name="Wyman, Hilary" userId="f3bca22b-3a42-4d89-8a24-ce254d13f28a" providerId="ADAL" clId="{4095F8A1-F6BC-4C33-8E87-C1BACB828B00}" dt="2020-02-27T10:04:09.319" v="95"/>
          <ac:spMkLst>
            <pc:docMk/>
            <pc:sldMk cId="1297444847" sldId="700"/>
            <ac:spMk id="4" creationId="{72CACA8A-3CD8-487D-8C3B-411D90E1E573}"/>
          </ac:spMkLst>
        </pc:spChg>
      </pc:sldChg>
      <pc:sldChg chg="addSp">
        <pc:chgData name="Wyman, Hilary" userId="f3bca22b-3a42-4d89-8a24-ce254d13f28a" providerId="ADAL" clId="{4095F8A1-F6BC-4C33-8E87-C1BACB828B00}" dt="2020-02-27T10:04:10.272" v="96"/>
        <pc:sldMkLst>
          <pc:docMk/>
          <pc:sldMk cId="1619792041" sldId="701"/>
        </pc:sldMkLst>
        <pc:spChg chg="add">
          <ac:chgData name="Wyman, Hilary" userId="f3bca22b-3a42-4d89-8a24-ce254d13f28a" providerId="ADAL" clId="{4095F8A1-F6BC-4C33-8E87-C1BACB828B00}" dt="2020-02-27T10:04:10.272" v="96"/>
          <ac:spMkLst>
            <pc:docMk/>
            <pc:sldMk cId="1619792041" sldId="701"/>
            <ac:spMk id="5" creationId="{60AC2E90-3833-4FBE-AEA9-F2D6A7AF7479}"/>
          </ac:spMkLst>
        </pc:spChg>
      </pc:sldChg>
      <pc:sldChg chg="addSp">
        <pc:chgData name="Wyman, Hilary" userId="f3bca22b-3a42-4d89-8a24-ce254d13f28a" providerId="ADAL" clId="{4095F8A1-F6BC-4C33-8E87-C1BACB828B00}" dt="2020-02-27T10:04:11.240" v="97"/>
        <pc:sldMkLst>
          <pc:docMk/>
          <pc:sldMk cId="476193417" sldId="703"/>
        </pc:sldMkLst>
        <pc:spChg chg="add">
          <ac:chgData name="Wyman, Hilary" userId="f3bca22b-3a42-4d89-8a24-ce254d13f28a" providerId="ADAL" clId="{4095F8A1-F6BC-4C33-8E87-C1BACB828B00}" dt="2020-02-27T10:04:11.240" v="97"/>
          <ac:spMkLst>
            <pc:docMk/>
            <pc:sldMk cId="476193417" sldId="703"/>
            <ac:spMk id="4" creationId="{3A07E00A-CF57-4BA5-ACB5-15D04C008104}"/>
          </ac:spMkLst>
        </pc:spChg>
      </pc:sldChg>
      <pc:sldChg chg="addSp delSp modSp">
        <pc:chgData name="Wyman, Hilary" userId="f3bca22b-3a42-4d89-8a24-ce254d13f28a" providerId="ADAL" clId="{4095F8A1-F6BC-4C33-8E87-C1BACB828B00}" dt="2020-02-27T10:04:12.896" v="98"/>
        <pc:sldMkLst>
          <pc:docMk/>
          <pc:sldMk cId="3101710677" sldId="778"/>
        </pc:sldMkLst>
        <pc:spChg chg="del">
          <ac:chgData name="Wyman, Hilary" userId="f3bca22b-3a42-4d89-8a24-ce254d13f28a" providerId="ADAL" clId="{4095F8A1-F6BC-4C33-8E87-C1BACB828B00}" dt="2020-02-27T09:58:01.112" v="5" actId="478"/>
          <ac:spMkLst>
            <pc:docMk/>
            <pc:sldMk cId="3101710677" sldId="778"/>
            <ac:spMk id="2" creationId="{438A217C-6DC4-8C45-B5D3-8D9D51BEB40F}"/>
          </ac:spMkLst>
        </pc:spChg>
        <pc:spChg chg="add del mod">
          <ac:chgData name="Wyman, Hilary" userId="f3bca22b-3a42-4d89-8a24-ce254d13f28a" providerId="ADAL" clId="{4095F8A1-F6BC-4C33-8E87-C1BACB828B00}" dt="2020-02-27T09:58:05.717" v="6" actId="478"/>
          <ac:spMkLst>
            <pc:docMk/>
            <pc:sldMk cId="3101710677" sldId="778"/>
            <ac:spMk id="10" creationId="{56E77BF1-3748-488A-B1DB-C44EAD60E4FA}"/>
          </ac:spMkLst>
        </pc:spChg>
        <pc:spChg chg="add">
          <ac:chgData name="Wyman, Hilary" userId="f3bca22b-3a42-4d89-8a24-ce254d13f28a" providerId="ADAL" clId="{4095F8A1-F6BC-4C33-8E87-C1BACB828B00}" dt="2020-02-27T10:04:12.896" v="98"/>
          <ac:spMkLst>
            <pc:docMk/>
            <pc:sldMk cId="3101710677" sldId="778"/>
            <ac:spMk id="11" creationId="{2E9C9C21-7585-4A76-9458-4E05784384E8}"/>
          </ac:spMkLst>
        </pc:spChg>
      </pc:sldChg>
      <pc:sldChg chg="del">
        <pc:chgData name="Wyman, Hilary" userId="f3bca22b-3a42-4d89-8a24-ce254d13f28a" providerId="ADAL" clId="{4095F8A1-F6BC-4C33-8E87-C1BACB828B00}" dt="2020-02-27T09:32:23.682" v="3" actId="2696"/>
        <pc:sldMkLst>
          <pc:docMk/>
          <pc:sldMk cId="974871803" sldId="779"/>
        </pc:sldMkLst>
      </pc:sldChg>
      <pc:sldChg chg="del">
        <pc:chgData name="Wyman, Hilary" userId="f3bca22b-3a42-4d89-8a24-ce254d13f28a" providerId="ADAL" clId="{4095F8A1-F6BC-4C33-8E87-C1BACB828B00}" dt="2020-02-27T09:32:16.574" v="2" actId="2696"/>
        <pc:sldMkLst>
          <pc:docMk/>
          <pc:sldMk cId="1808968907" sldId="780"/>
        </pc:sldMkLst>
      </pc:sldChg>
      <pc:sldChg chg="add del">
        <pc:chgData name="Wyman, Hilary" userId="f3bca22b-3a42-4d89-8a24-ce254d13f28a" providerId="ADAL" clId="{4095F8A1-F6BC-4C33-8E87-C1BACB828B00}" dt="2020-02-27T09:32:00.157" v="1" actId="2696"/>
        <pc:sldMkLst>
          <pc:docMk/>
          <pc:sldMk cId="157189711" sldId="781"/>
        </pc:sldMkLst>
      </pc:sldChg>
      <pc:sldMasterChg chg="delSldLayout">
        <pc:chgData name="Wyman, Hilary" userId="f3bca22b-3a42-4d89-8a24-ce254d13f28a" providerId="ADAL" clId="{4095F8A1-F6BC-4C33-8E87-C1BACB828B00}" dt="2020-02-27T09:32:23.682" v="4" actId="2696"/>
        <pc:sldMasterMkLst>
          <pc:docMk/>
          <pc:sldMasterMk cId="472599195" sldId="2147483684"/>
        </pc:sldMasterMkLst>
        <pc:sldLayoutChg chg="del">
          <pc:chgData name="Wyman, Hilary" userId="f3bca22b-3a42-4d89-8a24-ce254d13f28a" providerId="ADAL" clId="{4095F8A1-F6BC-4C33-8E87-C1BACB828B00}" dt="2020-02-27T09:32:23.682" v="4" actId="2696"/>
          <pc:sldLayoutMkLst>
            <pc:docMk/>
            <pc:sldMasterMk cId="472599195" sldId="2147483684"/>
            <pc:sldLayoutMk cId="747312887" sldId="2147483727"/>
          </pc:sldLayoutMkLst>
        </pc:sldLayoutChg>
      </pc:sldMasterChg>
    </pc:docChg>
  </pc:docChgLst>
  <pc:docChgLst>
    <pc:chgData name="Wyman, Hilary" userId="f3bca22b-3a42-4d89-8a24-ce254d13f28a" providerId="ADAL" clId="{E10D5E2D-E298-417E-A0A5-2C7E968223C7}"/>
    <pc:docChg chg="undo custSel addSld delSld modSld sldOrd">
      <pc:chgData name="Wyman, Hilary" userId="f3bca22b-3a42-4d89-8a24-ce254d13f28a" providerId="ADAL" clId="{E10D5E2D-E298-417E-A0A5-2C7E968223C7}" dt="2020-02-27T09:21:12.255" v="217" actId="2696"/>
      <pc:docMkLst>
        <pc:docMk/>
      </pc:docMkLst>
      <pc:sldChg chg="del">
        <pc:chgData name="Wyman, Hilary" userId="f3bca22b-3a42-4d89-8a24-ce254d13f28a" providerId="ADAL" clId="{E10D5E2D-E298-417E-A0A5-2C7E968223C7}" dt="2020-02-27T09:11:12.864" v="113" actId="2696"/>
        <pc:sldMkLst>
          <pc:docMk/>
          <pc:sldMk cId="1092663589" sldId="256"/>
        </pc:sldMkLst>
      </pc:sldChg>
      <pc:sldChg chg="delSp modSp">
        <pc:chgData name="Wyman, Hilary" userId="f3bca22b-3a42-4d89-8a24-ce254d13f28a" providerId="ADAL" clId="{E10D5E2D-E298-417E-A0A5-2C7E968223C7}" dt="2020-02-27T09:12:43.031" v="121" actId="478"/>
        <pc:sldMkLst>
          <pc:docMk/>
          <pc:sldMk cId="1589661922" sldId="257"/>
        </pc:sldMkLst>
        <pc:spChg chg="mod">
          <ac:chgData name="Wyman, Hilary" userId="f3bca22b-3a42-4d89-8a24-ce254d13f28a" providerId="ADAL" clId="{E10D5E2D-E298-417E-A0A5-2C7E968223C7}" dt="2020-02-27T08:57:53.982" v="63" actId="20577"/>
          <ac:spMkLst>
            <pc:docMk/>
            <pc:sldMk cId="1589661922" sldId="257"/>
            <ac:spMk id="2" creationId="{64E33059-A39D-7C41-B89E-02827D908B22}"/>
          </ac:spMkLst>
        </pc:spChg>
        <pc:spChg chg="mod">
          <ac:chgData name="Wyman, Hilary" userId="f3bca22b-3a42-4d89-8a24-ce254d13f28a" providerId="ADAL" clId="{E10D5E2D-E298-417E-A0A5-2C7E968223C7}" dt="2020-02-27T08:58:25.426" v="86" actId="27636"/>
          <ac:spMkLst>
            <pc:docMk/>
            <pc:sldMk cId="1589661922" sldId="257"/>
            <ac:spMk id="3" creationId="{3ED5C803-5E01-E242-8FF1-96353FBD6B7F}"/>
          </ac:spMkLst>
        </pc:spChg>
        <pc:spChg chg="del">
          <ac:chgData name="Wyman, Hilary" userId="f3bca22b-3a42-4d89-8a24-ce254d13f28a" providerId="ADAL" clId="{E10D5E2D-E298-417E-A0A5-2C7E968223C7}" dt="2020-02-27T09:12:40.938" v="120" actId="478"/>
          <ac:spMkLst>
            <pc:docMk/>
            <pc:sldMk cId="1589661922" sldId="257"/>
            <ac:spMk id="4" creationId="{CC396D46-990B-ED4B-BE9D-863181CE5F0D}"/>
          </ac:spMkLst>
        </pc:spChg>
        <pc:spChg chg="del">
          <ac:chgData name="Wyman, Hilary" userId="f3bca22b-3a42-4d89-8a24-ce254d13f28a" providerId="ADAL" clId="{E10D5E2D-E298-417E-A0A5-2C7E968223C7}" dt="2020-02-27T09:12:43.031" v="121" actId="478"/>
          <ac:spMkLst>
            <pc:docMk/>
            <pc:sldMk cId="1589661922" sldId="257"/>
            <ac:spMk id="5" creationId="{3C617BE3-7E34-8D44-B94C-A6254D32E220}"/>
          </ac:spMkLst>
        </pc:spChg>
      </pc:sldChg>
      <pc:sldChg chg="del">
        <pc:chgData name="Wyman, Hilary" userId="f3bca22b-3a42-4d89-8a24-ce254d13f28a" providerId="ADAL" clId="{E10D5E2D-E298-417E-A0A5-2C7E968223C7}" dt="2020-02-27T09:09:22.749" v="96" actId="2696"/>
        <pc:sldMkLst>
          <pc:docMk/>
          <pc:sldMk cId="1689242624" sldId="258"/>
        </pc:sldMkLst>
      </pc:sldChg>
      <pc:sldChg chg="del">
        <pc:chgData name="Wyman, Hilary" userId="f3bca22b-3a42-4d89-8a24-ce254d13f28a" providerId="ADAL" clId="{E10D5E2D-E298-417E-A0A5-2C7E968223C7}" dt="2020-02-27T09:09:24.671" v="97" actId="2696"/>
        <pc:sldMkLst>
          <pc:docMk/>
          <pc:sldMk cId="362300881" sldId="259"/>
        </pc:sldMkLst>
      </pc:sldChg>
      <pc:sldChg chg="del">
        <pc:chgData name="Wyman, Hilary" userId="f3bca22b-3a42-4d89-8a24-ce254d13f28a" providerId="ADAL" clId="{E10D5E2D-E298-417E-A0A5-2C7E968223C7}" dt="2020-02-27T09:10:11.597" v="98" actId="2696"/>
        <pc:sldMkLst>
          <pc:docMk/>
          <pc:sldMk cId="1851421957" sldId="260"/>
        </pc:sldMkLst>
      </pc:sldChg>
      <pc:sldChg chg="del">
        <pc:chgData name="Wyman, Hilary" userId="f3bca22b-3a42-4d89-8a24-ce254d13f28a" providerId="ADAL" clId="{E10D5E2D-E298-417E-A0A5-2C7E968223C7}" dt="2020-02-27T09:10:13.316" v="99" actId="2696"/>
        <pc:sldMkLst>
          <pc:docMk/>
          <pc:sldMk cId="971236045" sldId="261"/>
        </pc:sldMkLst>
      </pc:sldChg>
      <pc:sldChg chg="del">
        <pc:chgData name="Wyman, Hilary" userId="f3bca22b-3a42-4d89-8a24-ce254d13f28a" providerId="ADAL" clId="{E10D5E2D-E298-417E-A0A5-2C7E968223C7}" dt="2020-02-27T09:10:18.377" v="101" actId="2696"/>
        <pc:sldMkLst>
          <pc:docMk/>
          <pc:sldMk cId="764335773" sldId="262"/>
        </pc:sldMkLst>
      </pc:sldChg>
      <pc:sldChg chg="del">
        <pc:chgData name="Wyman, Hilary" userId="f3bca22b-3a42-4d89-8a24-ce254d13f28a" providerId="ADAL" clId="{E10D5E2D-E298-417E-A0A5-2C7E968223C7}" dt="2020-02-27T09:10:16.112" v="100" actId="2696"/>
        <pc:sldMkLst>
          <pc:docMk/>
          <pc:sldMk cId="3334172954" sldId="263"/>
        </pc:sldMkLst>
      </pc:sldChg>
      <pc:sldChg chg="del">
        <pc:chgData name="Wyman, Hilary" userId="f3bca22b-3a42-4d89-8a24-ce254d13f28a" providerId="ADAL" clId="{E10D5E2D-E298-417E-A0A5-2C7E968223C7}" dt="2020-02-27T09:10:21.954" v="102" actId="2696"/>
        <pc:sldMkLst>
          <pc:docMk/>
          <pc:sldMk cId="1870400547" sldId="264"/>
        </pc:sldMkLst>
      </pc:sldChg>
      <pc:sldChg chg="del">
        <pc:chgData name="Wyman, Hilary" userId="f3bca22b-3a42-4d89-8a24-ce254d13f28a" providerId="ADAL" clId="{E10D5E2D-E298-417E-A0A5-2C7E968223C7}" dt="2020-02-27T09:10:22.564" v="103" actId="2696"/>
        <pc:sldMkLst>
          <pc:docMk/>
          <pc:sldMk cId="3412481896" sldId="265"/>
        </pc:sldMkLst>
      </pc:sldChg>
      <pc:sldChg chg="del">
        <pc:chgData name="Wyman, Hilary" userId="f3bca22b-3a42-4d89-8a24-ce254d13f28a" providerId="ADAL" clId="{E10D5E2D-E298-417E-A0A5-2C7E968223C7}" dt="2020-02-27T09:10:23.173" v="104" actId="2696"/>
        <pc:sldMkLst>
          <pc:docMk/>
          <pc:sldMk cId="2815430784" sldId="266"/>
        </pc:sldMkLst>
      </pc:sldChg>
      <pc:sldChg chg="del">
        <pc:chgData name="Wyman, Hilary" userId="f3bca22b-3a42-4d89-8a24-ce254d13f28a" providerId="ADAL" clId="{E10D5E2D-E298-417E-A0A5-2C7E968223C7}" dt="2020-02-27T09:10:23.938" v="105" actId="2696"/>
        <pc:sldMkLst>
          <pc:docMk/>
          <pc:sldMk cId="433887600" sldId="267"/>
        </pc:sldMkLst>
      </pc:sldChg>
      <pc:sldChg chg="del">
        <pc:chgData name="Wyman, Hilary" userId="f3bca22b-3a42-4d89-8a24-ce254d13f28a" providerId="ADAL" clId="{E10D5E2D-E298-417E-A0A5-2C7E968223C7}" dt="2020-02-27T09:10:24.610" v="106" actId="2696"/>
        <pc:sldMkLst>
          <pc:docMk/>
          <pc:sldMk cId="2993386056" sldId="268"/>
        </pc:sldMkLst>
      </pc:sldChg>
      <pc:sldChg chg="add del">
        <pc:chgData name="Wyman, Hilary" userId="f3bca22b-3a42-4d89-8a24-ce254d13f28a" providerId="ADAL" clId="{E10D5E2D-E298-417E-A0A5-2C7E968223C7}" dt="2020-02-27T09:12:25.629" v="119"/>
        <pc:sldMkLst>
          <pc:docMk/>
          <pc:sldMk cId="3084327029" sldId="268"/>
        </pc:sldMkLst>
      </pc:sldChg>
      <pc:sldChg chg="del">
        <pc:chgData name="Wyman, Hilary" userId="f3bca22b-3a42-4d89-8a24-ce254d13f28a" providerId="ADAL" clId="{E10D5E2D-E298-417E-A0A5-2C7E968223C7}" dt="2020-02-27T09:10:27.422" v="107" actId="2696"/>
        <pc:sldMkLst>
          <pc:docMk/>
          <pc:sldMk cId="3684552707" sldId="269"/>
        </pc:sldMkLst>
      </pc:sldChg>
      <pc:sldChg chg="del">
        <pc:chgData name="Wyman, Hilary" userId="f3bca22b-3a42-4d89-8a24-ce254d13f28a" providerId="ADAL" clId="{E10D5E2D-E298-417E-A0A5-2C7E968223C7}" dt="2020-02-27T09:10:34.983" v="108" actId="2696"/>
        <pc:sldMkLst>
          <pc:docMk/>
          <pc:sldMk cId="1150552304" sldId="270"/>
        </pc:sldMkLst>
      </pc:sldChg>
      <pc:sldChg chg="del">
        <pc:chgData name="Wyman, Hilary" userId="f3bca22b-3a42-4d89-8a24-ce254d13f28a" providerId="ADAL" clId="{E10D5E2D-E298-417E-A0A5-2C7E968223C7}" dt="2020-02-27T09:10:40.560" v="109" actId="2696"/>
        <pc:sldMkLst>
          <pc:docMk/>
          <pc:sldMk cId="840737145" sldId="271"/>
        </pc:sldMkLst>
      </pc:sldChg>
      <pc:sldChg chg="del">
        <pc:chgData name="Wyman, Hilary" userId="f3bca22b-3a42-4d89-8a24-ce254d13f28a" providerId="ADAL" clId="{E10D5E2D-E298-417E-A0A5-2C7E968223C7}" dt="2020-02-27T09:16:41.675" v="158" actId="2696"/>
        <pc:sldMkLst>
          <pc:docMk/>
          <pc:sldMk cId="2281913286" sldId="272"/>
        </pc:sldMkLst>
      </pc:sldChg>
      <pc:sldChg chg="del">
        <pc:chgData name="Wyman, Hilary" userId="f3bca22b-3a42-4d89-8a24-ce254d13f28a" providerId="ADAL" clId="{E10D5E2D-E298-417E-A0A5-2C7E968223C7}" dt="2020-02-27T09:10:53.588" v="110" actId="2696"/>
        <pc:sldMkLst>
          <pc:docMk/>
          <pc:sldMk cId="141392080" sldId="273"/>
        </pc:sldMkLst>
      </pc:sldChg>
      <pc:sldChg chg="del">
        <pc:chgData name="Wyman, Hilary" userId="f3bca22b-3a42-4d89-8a24-ce254d13f28a" providerId="ADAL" clId="{E10D5E2D-E298-417E-A0A5-2C7E968223C7}" dt="2020-02-27T09:21:12.255" v="217" actId="2696"/>
        <pc:sldMkLst>
          <pc:docMk/>
          <pc:sldMk cId="3246597363" sldId="274"/>
        </pc:sldMkLst>
      </pc:sldChg>
      <pc:sldChg chg="del">
        <pc:chgData name="Wyman, Hilary" userId="f3bca22b-3a42-4d89-8a24-ce254d13f28a" providerId="ADAL" clId="{E10D5E2D-E298-417E-A0A5-2C7E968223C7}" dt="2020-02-27T09:11:10.255" v="111" actId="2696"/>
        <pc:sldMkLst>
          <pc:docMk/>
          <pc:sldMk cId="2972731958" sldId="275"/>
        </pc:sldMkLst>
      </pc:sldChg>
      <pc:sldChg chg="del">
        <pc:chgData name="Wyman, Hilary" userId="f3bca22b-3a42-4d89-8a24-ce254d13f28a" providerId="ADAL" clId="{E10D5E2D-E298-417E-A0A5-2C7E968223C7}" dt="2020-02-27T09:11:16.598" v="115" actId="2696"/>
        <pc:sldMkLst>
          <pc:docMk/>
          <pc:sldMk cId="2946435201" sldId="276"/>
        </pc:sldMkLst>
      </pc:sldChg>
      <pc:sldChg chg="del">
        <pc:chgData name="Wyman, Hilary" userId="f3bca22b-3a42-4d89-8a24-ce254d13f28a" providerId="ADAL" clId="{E10D5E2D-E298-417E-A0A5-2C7E968223C7}" dt="2020-02-27T09:11:17.660" v="116" actId="2696"/>
        <pc:sldMkLst>
          <pc:docMk/>
          <pc:sldMk cId="3193374415" sldId="277"/>
        </pc:sldMkLst>
      </pc:sldChg>
      <pc:sldChg chg="del">
        <pc:chgData name="Wyman, Hilary" userId="f3bca22b-3a42-4d89-8a24-ce254d13f28a" providerId="ADAL" clId="{E10D5E2D-E298-417E-A0A5-2C7E968223C7}" dt="2020-02-27T09:11:19.019" v="117" actId="2696"/>
        <pc:sldMkLst>
          <pc:docMk/>
          <pc:sldMk cId="575176091" sldId="278"/>
        </pc:sldMkLst>
      </pc:sldChg>
      <pc:sldChg chg="del">
        <pc:chgData name="Wyman, Hilary" userId="f3bca22b-3a42-4d89-8a24-ce254d13f28a" providerId="ADAL" clId="{E10D5E2D-E298-417E-A0A5-2C7E968223C7}" dt="2020-02-27T09:11:11.490" v="112" actId="2696"/>
        <pc:sldMkLst>
          <pc:docMk/>
          <pc:sldMk cId="3068273673" sldId="279"/>
        </pc:sldMkLst>
      </pc:sldChg>
      <pc:sldChg chg="del">
        <pc:chgData name="Wyman, Hilary" userId="f3bca22b-3a42-4d89-8a24-ce254d13f28a" providerId="ADAL" clId="{E10D5E2D-E298-417E-A0A5-2C7E968223C7}" dt="2020-02-27T09:11:14.489" v="114" actId="2696"/>
        <pc:sldMkLst>
          <pc:docMk/>
          <pc:sldMk cId="2046735213" sldId="280"/>
        </pc:sldMkLst>
      </pc:sldChg>
      <pc:sldChg chg="addSp delSp add del">
        <pc:chgData name="Wyman, Hilary" userId="f3bca22b-3a42-4d89-8a24-ce254d13f28a" providerId="ADAL" clId="{E10D5E2D-E298-417E-A0A5-2C7E968223C7}" dt="2020-02-27T08:57:05.306" v="3"/>
        <pc:sldMkLst>
          <pc:docMk/>
          <pc:sldMk cId="3939293872" sldId="281"/>
        </pc:sldMkLst>
        <pc:picChg chg="add del">
          <ac:chgData name="Wyman, Hilary" userId="f3bca22b-3a42-4d89-8a24-ce254d13f28a" providerId="ADAL" clId="{E10D5E2D-E298-417E-A0A5-2C7E968223C7}" dt="2020-02-27T08:57:03.212" v="2" actId="478"/>
          <ac:picMkLst>
            <pc:docMk/>
            <pc:sldMk cId="3939293872" sldId="281"/>
            <ac:picMk id="6" creationId="{72069918-15F0-4A4A-B865-8DCC9AA6498C}"/>
          </ac:picMkLst>
        </pc:picChg>
      </pc:sldChg>
      <pc:sldChg chg="modSp">
        <pc:chgData name="Wyman, Hilary" userId="f3bca22b-3a42-4d89-8a24-ce254d13f28a" providerId="ADAL" clId="{E10D5E2D-E298-417E-A0A5-2C7E968223C7}" dt="2020-02-27T09:13:13.836" v="124" actId="1076"/>
        <pc:sldMkLst>
          <pc:docMk/>
          <pc:sldMk cId="362701186" sldId="282"/>
        </pc:sldMkLst>
        <pc:spChg chg="mod">
          <ac:chgData name="Wyman, Hilary" userId="f3bca22b-3a42-4d89-8a24-ce254d13f28a" providerId="ADAL" clId="{E10D5E2D-E298-417E-A0A5-2C7E968223C7}" dt="2020-02-27T09:13:13.836" v="124" actId="1076"/>
          <ac:spMkLst>
            <pc:docMk/>
            <pc:sldMk cId="362701186" sldId="282"/>
            <ac:spMk id="6" creationId="{00000000-0000-0000-0000-000000000000}"/>
          </ac:spMkLst>
        </pc:spChg>
      </pc:sldChg>
      <pc:sldChg chg="add ord">
        <pc:chgData name="Wyman, Hilary" userId="f3bca22b-3a42-4d89-8a24-ce254d13f28a" providerId="ADAL" clId="{E10D5E2D-E298-417E-A0A5-2C7E968223C7}" dt="2020-02-27T09:00:05.790" v="89"/>
        <pc:sldMkLst>
          <pc:docMk/>
          <pc:sldMk cId="2695156697" sldId="305"/>
        </pc:sldMkLst>
      </pc:sldChg>
      <pc:sldChg chg="add ord">
        <pc:chgData name="Wyman, Hilary" userId="f3bca22b-3a42-4d89-8a24-ce254d13f28a" providerId="ADAL" clId="{E10D5E2D-E298-417E-A0A5-2C7E968223C7}" dt="2020-02-27T09:00:08.868" v="90"/>
        <pc:sldMkLst>
          <pc:docMk/>
          <pc:sldMk cId="670186482" sldId="306"/>
        </pc:sldMkLst>
      </pc:sldChg>
      <pc:sldChg chg="modSp">
        <pc:chgData name="Wyman, Hilary" userId="f3bca22b-3a42-4d89-8a24-ce254d13f28a" providerId="ADAL" clId="{E10D5E2D-E298-417E-A0A5-2C7E968223C7}" dt="2020-02-27T09:13:48.796" v="135" actId="20577"/>
        <pc:sldMkLst>
          <pc:docMk/>
          <pc:sldMk cId="976228861" sldId="314"/>
        </pc:sldMkLst>
        <pc:spChg chg="mod">
          <ac:chgData name="Wyman, Hilary" userId="f3bca22b-3a42-4d89-8a24-ce254d13f28a" providerId="ADAL" clId="{E10D5E2D-E298-417E-A0A5-2C7E968223C7}" dt="2020-02-27T09:13:48.796" v="135" actId="20577"/>
          <ac:spMkLst>
            <pc:docMk/>
            <pc:sldMk cId="976228861" sldId="314"/>
            <ac:spMk id="6" creationId="{00000000-0000-0000-0000-000000000000}"/>
          </ac:spMkLst>
        </pc:spChg>
      </pc:sldChg>
      <pc:sldChg chg="addSp delSp modSp mod setBg">
        <pc:chgData name="Wyman, Hilary" userId="f3bca22b-3a42-4d89-8a24-ce254d13f28a" providerId="ADAL" clId="{E10D5E2D-E298-417E-A0A5-2C7E968223C7}" dt="2020-02-27T09:12:52.841" v="123" actId="478"/>
        <pc:sldMkLst>
          <pc:docMk/>
          <pc:sldMk cId="2557688981" sldId="683"/>
        </pc:sldMkLst>
        <pc:spChg chg="add del mod ord">
          <ac:chgData name="Wyman, Hilary" userId="f3bca22b-3a42-4d89-8a24-ce254d13f28a" providerId="ADAL" clId="{E10D5E2D-E298-417E-A0A5-2C7E968223C7}" dt="2020-02-27T09:12:49.045" v="122" actId="478"/>
          <ac:spMkLst>
            <pc:docMk/>
            <pc:sldMk cId="2557688981" sldId="683"/>
            <ac:spMk id="2" creationId="{9A03CE95-70FE-4B69-B290-C899110AC94D}"/>
          </ac:spMkLst>
        </pc:spChg>
        <pc:spChg chg="add del mod ord">
          <ac:chgData name="Wyman, Hilary" userId="f3bca22b-3a42-4d89-8a24-ce254d13f28a" providerId="ADAL" clId="{E10D5E2D-E298-417E-A0A5-2C7E968223C7}" dt="2020-02-27T09:12:52.841" v="123" actId="478"/>
          <ac:spMkLst>
            <pc:docMk/>
            <pc:sldMk cId="2557688981" sldId="683"/>
            <ac:spMk id="3" creationId="{8F999A8C-0DFB-498C-9AFE-A0176B36A8F0}"/>
          </ac:spMkLst>
        </pc:spChg>
        <pc:spChg chg="add del">
          <ac:chgData name="Wyman, Hilary" userId="f3bca22b-3a42-4d89-8a24-ce254d13f28a" providerId="ADAL" clId="{E10D5E2D-E298-417E-A0A5-2C7E968223C7}" dt="2020-02-27T09:03:12.319" v="95" actId="26606"/>
          <ac:spMkLst>
            <pc:docMk/>
            <pc:sldMk cId="2557688981" sldId="683"/>
            <ac:spMk id="21" creationId="{57146A61-C3A0-46A4-BA9D-135BE5CB6DEB}"/>
          </ac:spMkLst>
        </pc:spChg>
        <pc:spChg chg="mod">
          <ac:chgData name="Wyman, Hilary" userId="f3bca22b-3a42-4d89-8a24-ce254d13f28a" providerId="ADAL" clId="{E10D5E2D-E298-417E-A0A5-2C7E968223C7}" dt="2020-02-27T09:03:12.319" v="95" actId="26606"/>
          <ac:spMkLst>
            <pc:docMk/>
            <pc:sldMk cId="2557688981" sldId="683"/>
            <ac:spMk id="22" creationId="{58B7AE40-87C3-47F2-B9D1-5923A0653493}"/>
          </ac:spMkLst>
        </pc:spChg>
        <pc:spChg chg="mod">
          <ac:chgData name="Wyman, Hilary" userId="f3bca22b-3a42-4d89-8a24-ce254d13f28a" providerId="ADAL" clId="{E10D5E2D-E298-417E-A0A5-2C7E968223C7}" dt="2020-02-27T09:03:12.319" v="95" actId="26606"/>
          <ac:spMkLst>
            <pc:docMk/>
            <pc:sldMk cId="2557688981" sldId="683"/>
            <ac:spMk id="24" creationId="{5BE91A75-7BB8-4D8E-9355-5725A1638428}"/>
          </ac:spMkLst>
        </pc:spChg>
        <pc:spChg chg="add del">
          <ac:chgData name="Wyman, Hilary" userId="f3bca22b-3a42-4d89-8a24-ce254d13f28a" providerId="ADAL" clId="{E10D5E2D-E298-417E-A0A5-2C7E968223C7}" dt="2020-02-27T09:03:12.319" v="95" actId="26606"/>
          <ac:spMkLst>
            <pc:docMk/>
            <pc:sldMk cId="2557688981" sldId="683"/>
            <ac:spMk id="29" creationId="{B775CD93-9DF2-48CB-9F57-1BCA9A46C7FA}"/>
          </ac:spMkLst>
        </pc:spChg>
        <pc:spChg chg="add del">
          <ac:chgData name="Wyman, Hilary" userId="f3bca22b-3a42-4d89-8a24-ce254d13f28a" providerId="ADAL" clId="{E10D5E2D-E298-417E-A0A5-2C7E968223C7}" dt="2020-02-27T09:03:12.319" v="95" actId="26606"/>
          <ac:spMkLst>
            <pc:docMk/>
            <pc:sldMk cId="2557688981" sldId="683"/>
            <ac:spMk id="31" creationId="{6166C6D1-23AC-49C4-BA07-238E4E9F8CEB}"/>
          </ac:spMkLst>
        </pc:spChg>
        <pc:spChg chg="add del">
          <ac:chgData name="Wyman, Hilary" userId="f3bca22b-3a42-4d89-8a24-ce254d13f28a" providerId="ADAL" clId="{E10D5E2D-E298-417E-A0A5-2C7E968223C7}" dt="2020-02-27T09:03:12.319" v="95" actId="26606"/>
          <ac:spMkLst>
            <pc:docMk/>
            <pc:sldMk cId="2557688981" sldId="683"/>
            <ac:spMk id="33" creationId="{E186B68C-84BC-4A6E-99D1-EE87483C1349}"/>
          </ac:spMkLst>
        </pc:spChg>
        <pc:spChg chg="add del">
          <ac:chgData name="Wyman, Hilary" userId="f3bca22b-3a42-4d89-8a24-ce254d13f28a" providerId="ADAL" clId="{E10D5E2D-E298-417E-A0A5-2C7E968223C7}" dt="2020-02-27T09:03:12.319" v="95" actId="26606"/>
          <ac:spMkLst>
            <pc:docMk/>
            <pc:sldMk cId="2557688981" sldId="683"/>
            <ac:spMk id="35" creationId="{1C091803-41C2-48E0-9228-5148460C7479}"/>
          </ac:spMkLst>
        </pc:spChg>
      </pc:sldChg>
      <pc:sldChg chg="add del">
        <pc:chgData name="Wyman, Hilary" userId="f3bca22b-3a42-4d89-8a24-ce254d13f28a" providerId="ADAL" clId="{E10D5E2D-E298-417E-A0A5-2C7E968223C7}" dt="2020-02-27T09:02:52.746" v="92" actId="2696"/>
        <pc:sldMkLst>
          <pc:docMk/>
          <pc:sldMk cId="776485573" sldId="685"/>
        </pc:sldMkLst>
      </pc:sldChg>
      <pc:sldChg chg="modSp">
        <pc:chgData name="Wyman, Hilary" userId="f3bca22b-3a42-4d89-8a24-ce254d13f28a" providerId="ADAL" clId="{E10D5E2D-E298-417E-A0A5-2C7E968223C7}" dt="2020-02-27T09:16:17.853" v="157" actId="20577"/>
        <pc:sldMkLst>
          <pc:docMk/>
          <pc:sldMk cId="3122908385" sldId="690"/>
        </pc:sldMkLst>
        <pc:spChg chg="mod">
          <ac:chgData name="Wyman, Hilary" userId="f3bca22b-3a42-4d89-8a24-ce254d13f28a" providerId="ADAL" clId="{E10D5E2D-E298-417E-A0A5-2C7E968223C7}" dt="2020-02-27T09:16:17.853" v="157" actId="20577"/>
          <ac:spMkLst>
            <pc:docMk/>
            <pc:sldMk cId="3122908385" sldId="690"/>
            <ac:spMk id="3" creationId="{5AB2C44B-3996-4FCF-991E-609EDEF48931}"/>
          </ac:spMkLst>
        </pc:spChg>
      </pc:sldChg>
      <pc:sldChg chg="addSp delSp modSp add">
        <pc:chgData name="Wyman, Hilary" userId="f3bca22b-3a42-4d89-8a24-ce254d13f28a" providerId="ADAL" clId="{E10D5E2D-E298-417E-A0A5-2C7E968223C7}" dt="2020-02-27T09:20:57.352" v="216" actId="14100"/>
        <pc:sldMkLst>
          <pc:docMk/>
          <pc:sldMk cId="972867771" sldId="704"/>
        </pc:sldMkLst>
        <pc:spChg chg="add del">
          <ac:chgData name="Wyman, Hilary" userId="f3bca22b-3a42-4d89-8a24-ce254d13f28a" providerId="ADAL" clId="{E10D5E2D-E298-417E-A0A5-2C7E968223C7}" dt="2020-02-27T09:19:11.366" v="162"/>
          <ac:spMkLst>
            <pc:docMk/>
            <pc:sldMk cId="972867771" sldId="704"/>
            <ac:spMk id="2" creationId="{F4704F46-5923-49F0-85B9-A41F73BE35C6}"/>
          </ac:spMkLst>
        </pc:spChg>
        <pc:spChg chg="add del">
          <ac:chgData name="Wyman, Hilary" userId="f3bca22b-3a42-4d89-8a24-ce254d13f28a" providerId="ADAL" clId="{E10D5E2D-E298-417E-A0A5-2C7E968223C7}" dt="2020-02-27T09:19:11.366" v="162"/>
          <ac:spMkLst>
            <pc:docMk/>
            <pc:sldMk cId="972867771" sldId="704"/>
            <ac:spMk id="3" creationId="{829A7CEC-67B4-4D1B-9693-30E21C311943}"/>
          </ac:spMkLst>
        </pc:spChg>
        <pc:spChg chg="add del">
          <ac:chgData name="Wyman, Hilary" userId="f3bca22b-3a42-4d89-8a24-ce254d13f28a" providerId="ADAL" clId="{E10D5E2D-E298-417E-A0A5-2C7E968223C7}" dt="2020-02-27T09:19:11.366" v="162"/>
          <ac:spMkLst>
            <pc:docMk/>
            <pc:sldMk cId="972867771" sldId="704"/>
            <ac:spMk id="4" creationId="{6A96845B-01C2-44B9-8F56-126358969D21}"/>
          </ac:spMkLst>
        </pc:spChg>
        <pc:spChg chg="add del mod">
          <ac:chgData name="Wyman, Hilary" userId="f3bca22b-3a42-4d89-8a24-ce254d13f28a" providerId="ADAL" clId="{E10D5E2D-E298-417E-A0A5-2C7E968223C7}" dt="2020-02-27T09:17:51.360" v="161"/>
          <ac:spMkLst>
            <pc:docMk/>
            <pc:sldMk cId="972867771" sldId="704"/>
            <ac:spMk id="5" creationId="{DE1744E5-6559-4CAA-BC9A-1B2B490FD663}"/>
          </ac:spMkLst>
        </pc:spChg>
        <pc:spChg chg="add del mod">
          <ac:chgData name="Wyman, Hilary" userId="f3bca22b-3a42-4d89-8a24-ce254d13f28a" providerId="ADAL" clId="{E10D5E2D-E298-417E-A0A5-2C7E968223C7}" dt="2020-02-27T09:17:51.360" v="161"/>
          <ac:spMkLst>
            <pc:docMk/>
            <pc:sldMk cId="972867771" sldId="704"/>
            <ac:spMk id="6" creationId="{24EA4EAA-2C08-4337-BDD2-4E5F91581C09}"/>
          </ac:spMkLst>
        </pc:spChg>
        <pc:spChg chg="add del mod">
          <ac:chgData name="Wyman, Hilary" userId="f3bca22b-3a42-4d89-8a24-ce254d13f28a" providerId="ADAL" clId="{E10D5E2D-E298-417E-A0A5-2C7E968223C7}" dt="2020-02-27T09:17:51.360" v="161"/>
          <ac:spMkLst>
            <pc:docMk/>
            <pc:sldMk cId="972867771" sldId="704"/>
            <ac:spMk id="7" creationId="{AFD4F223-4C72-4C36-85C4-8875BB4CD252}"/>
          </ac:spMkLst>
        </pc:spChg>
        <pc:spChg chg="add mod">
          <ac:chgData name="Wyman, Hilary" userId="f3bca22b-3a42-4d89-8a24-ce254d13f28a" providerId="ADAL" clId="{E10D5E2D-E298-417E-A0A5-2C7E968223C7}" dt="2020-02-27T09:20:57.352" v="216" actId="14100"/>
          <ac:spMkLst>
            <pc:docMk/>
            <pc:sldMk cId="972867771" sldId="704"/>
            <ac:spMk id="8" creationId="{0E239293-55EA-4F09-8C78-5B8F7F983CD1}"/>
          </ac:spMkLst>
        </pc:spChg>
      </pc:sldChg>
    </pc:docChg>
  </pc:docChgLst>
  <pc:docChgLst>
    <pc:chgData name="Wyman, Hilary" userId="f3bca22b-3a42-4d89-8a24-ce254d13f28a" providerId="ADAL" clId="{D056167B-32C5-455A-AC28-5F9890EE0F06}"/>
    <pc:docChg chg="custSel addSld modSld">
      <pc:chgData name="Wyman, Hilary" userId="f3bca22b-3a42-4d89-8a24-ce254d13f28a" providerId="ADAL" clId="{D056167B-32C5-455A-AC28-5F9890EE0F06}" dt="2020-02-28T10:44:38.303" v="18" actId="1076"/>
      <pc:docMkLst>
        <pc:docMk/>
      </pc:docMkLst>
      <pc:sldChg chg="addSp delSp modSp add">
        <pc:chgData name="Wyman, Hilary" userId="f3bca22b-3a42-4d89-8a24-ce254d13f28a" providerId="ADAL" clId="{D056167B-32C5-455A-AC28-5F9890EE0F06}" dt="2020-02-28T10:44:38.303" v="18" actId="1076"/>
        <pc:sldMkLst>
          <pc:docMk/>
          <pc:sldMk cId="1512666403" sldId="780"/>
        </pc:sldMkLst>
        <pc:picChg chg="del">
          <ac:chgData name="Wyman, Hilary" userId="f3bca22b-3a42-4d89-8a24-ce254d13f28a" providerId="ADAL" clId="{D056167B-32C5-455A-AC28-5F9890EE0F06}" dt="2020-02-28T10:43:11.803" v="1" actId="478"/>
          <ac:picMkLst>
            <pc:docMk/>
            <pc:sldMk cId="1512666403" sldId="780"/>
            <ac:picMk id="4" creationId="{6885CA86-5B32-46D1-A48E-ABD22F4450C0}"/>
          </ac:picMkLst>
        </pc:picChg>
        <pc:picChg chg="del">
          <ac:chgData name="Wyman, Hilary" userId="f3bca22b-3a42-4d89-8a24-ce254d13f28a" providerId="ADAL" clId="{D056167B-32C5-455A-AC28-5F9890EE0F06}" dt="2020-02-28T10:43:18.224" v="2" actId="478"/>
          <ac:picMkLst>
            <pc:docMk/>
            <pc:sldMk cId="1512666403" sldId="780"/>
            <ac:picMk id="5" creationId="{00000000-0000-0000-0000-000000000000}"/>
          </ac:picMkLst>
        </pc:picChg>
        <pc:picChg chg="add mod">
          <ac:chgData name="Wyman, Hilary" userId="f3bca22b-3a42-4d89-8a24-ce254d13f28a" providerId="ADAL" clId="{D056167B-32C5-455A-AC28-5F9890EE0F06}" dt="2020-02-28T10:44:18.031" v="13" actId="14100"/>
          <ac:picMkLst>
            <pc:docMk/>
            <pc:sldMk cId="1512666403" sldId="780"/>
            <ac:picMk id="7" creationId="{3E99C406-299E-4F62-B7F9-575E93CE5010}"/>
          </ac:picMkLst>
        </pc:picChg>
        <pc:picChg chg="add mod">
          <ac:chgData name="Wyman, Hilary" userId="f3bca22b-3a42-4d89-8a24-ce254d13f28a" providerId="ADAL" clId="{D056167B-32C5-455A-AC28-5F9890EE0F06}" dt="2020-02-28T10:44:38.303" v="18" actId="1076"/>
          <ac:picMkLst>
            <pc:docMk/>
            <pc:sldMk cId="1512666403" sldId="780"/>
            <ac:picMk id="9" creationId="{D1AE9021-9DBF-46B7-BD4D-C549944C1B5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2/28/2020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a:t>
            </a:fld>
            <a:endParaRPr lang="en-US"/>
          </a:p>
        </p:txBody>
      </p:sp>
    </p:spTree>
    <p:extLst>
      <p:ext uri="{BB962C8B-B14F-4D97-AF65-F5344CB8AC3E}">
        <p14:creationId xmlns:p14="http://schemas.microsoft.com/office/powerpoint/2010/main" val="2361283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19882066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3" name="Text Placeholder 2"/>
          <p:cNvSpPr>
            <a:spLocks noGrp="1"/>
          </p:cNvSpPr>
          <p:nvPr>
            <p:ph idx="1"/>
          </p:nvPr>
        </p:nvSpPr>
        <p:spPr>
          <a:xfrm>
            <a:off x="609600" y="2984501"/>
            <a:ext cx="10972800" cy="2781300"/>
          </a:xfrm>
          <a:prstGeom prst="rect">
            <a:avLst/>
          </a:prstGeom>
        </p:spPr>
        <p:txBody>
          <a:bodyPr vert="horz" lIns="91440" tIns="45720" rIns="91440" bIns="45720" rtlCol="0">
            <a:normAutofit/>
          </a:bodyPr>
          <a:lstStyle/>
          <a:p>
            <a:pPr lvl="0"/>
            <a:r>
              <a:rPr lang="en-US"/>
              <a:t>Click to edit Master text styles</a:t>
            </a:r>
          </a:p>
        </p:txBody>
      </p:sp>
    </p:spTree>
    <p:extLst>
      <p:ext uri="{BB962C8B-B14F-4D97-AF65-F5344CB8AC3E}">
        <p14:creationId xmlns:p14="http://schemas.microsoft.com/office/powerpoint/2010/main" val="17209485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8" name="Straight Connector 7"/>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dirty="0"/>
              <a:t>Click to edit Master title style</a:t>
            </a:r>
          </a:p>
        </p:txBody>
      </p:sp>
    </p:spTree>
    <p:extLst>
      <p:ext uri="{BB962C8B-B14F-4D97-AF65-F5344CB8AC3E}">
        <p14:creationId xmlns:p14="http://schemas.microsoft.com/office/powerpoint/2010/main" val="254170945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851360"/>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82011" y="208722"/>
            <a:ext cx="10223323" cy="447261"/>
          </a:xfrm>
        </p:spPr>
        <p:txBody>
          <a:bodyPr/>
          <a:lstStyle>
            <a:lvl1pPr>
              <a:defRPr sz="1400">
                <a:solidFill>
                  <a:schemeClr val="accent1"/>
                </a:solidFill>
              </a:defRPr>
            </a:lvl1pPr>
          </a:lstStyle>
          <a:p>
            <a:r>
              <a:rPr lang="en-US" dirty="0"/>
              <a:t>Click to edit Master title style</a:t>
            </a:r>
            <a:endParaRPr lang="en-GB" dirty="0"/>
          </a:p>
        </p:txBody>
      </p:sp>
      <p:sp>
        <p:nvSpPr>
          <p:cNvPr id="3" name="Content Placeholder 2"/>
          <p:cNvSpPr>
            <a:spLocks noGrp="1"/>
          </p:cNvSpPr>
          <p:nvPr>
            <p:ph idx="1"/>
          </p:nvPr>
        </p:nvSpPr>
        <p:spPr>
          <a:xfrm>
            <a:off x="282011" y="1121567"/>
            <a:ext cx="10223323" cy="5223672"/>
          </a:xfrm>
          <a:prstGeom prst="rect">
            <a:avLst/>
          </a:prstGeom>
        </p:spPr>
        <p:txBody>
          <a:bodyPr/>
          <a:lstStyle>
            <a:lvl1pPr marL="0" marR="0" indent="0" algn="l" defTabSz="914400" rtl="0" eaLnBrk="1" fontAlgn="auto" latinLnBrk="0" hangingPunct="1">
              <a:lnSpc>
                <a:spcPct val="100000"/>
              </a:lnSpc>
              <a:spcBef>
                <a:spcPts val="1000"/>
              </a:spcBef>
              <a:spcAft>
                <a:spcPts val="600"/>
              </a:spcAft>
              <a:buClr>
                <a:schemeClr val="tx2"/>
              </a:buClr>
              <a:buSzTx/>
              <a:buFont typeface="Arial"/>
              <a:buNone/>
              <a:tabLst/>
              <a:defRPr sz="1600" b="0">
                <a:solidFill>
                  <a:schemeClr val="tx1"/>
                </a:solidFill>
              </a:defRPr>
            </a:lvl1pPr>
            <a:lvl2pPr marL="185738" indent="0">
              <a:lnSpc>
                <a:spcPct val="100000"/>
              </a:lnSpc>
              <a:spcAft>
                <a:spcPts val="600"/>
              </a:spcAft>
              <a:buNone/>
              <a:tabLst/>
              <a:defRPr sz="1200" b="1">
                <a:solidFill>
                  <a:schemeClr val="tx1"/>
                </a:solidFill>
              </a:defRPr>
            </a:lvl2pPr>
            <a:lvl3pPr marL="403225" indent="-187325">
              <a:lnSpc>
                <a:spcPct val="100000"/>
              </a:lnSpc>
              <a:spcAft>
                <a:spcPts val="600"/>
              </a:spcAft>
              <a:buClr>
                <a:schemeClr val="accent6">
                  <a:lumMod val="50000"/>
                </a:schemeClr>
              </a:buClr>
              <a:tabLst/>
              <a:defRPr lang="en-US" sz="1100" kern="1200" dirty="0" smtClean="0">
                <a:solidFill>
                  <a:schemeClr val="tx1"/>
                </a:solidFill>
                <a:latin typeface="+mn-lt"/>
                <a:ea typeface="+mn-ea"/>
                <a:cs typeface="+mn-cs"/>
              </a:defRPr>
            </a:lvl3pPr>
            <a:lvl4pPr>
              <a:defRPr sz="1050">
                <a:solidFill>
                  <a:schemeClr val="tx1"/>
                </a:solidFill>
              </a:defRPr>
            </a:lvl4pPr>
            <a:lvl5pPr>
              <a:defRPr sz="1050">
                <a:solidFill>
                  <a:schemeClr val="tx1"/>
                </a:solidFill>
              </a:defRPr>
            </a:lvl5pPr>
          </a:lstStyle>
          <a:p>
            <a:pPr lvl="0"/>
            <a:r>
              <a:rPr lang="en-US" dirty="0"/>
              <a:t>Edit Master text styles</a:t>
            </a:r>
          </a:p>
          <a:p>
            <a:pPr marL="180000" marR="0" lvl="0" indent="-180000" algn="l" defTabSz="914400" rtl="0" eaLnBrk="1" fontAlgn="auto" latinLnBrk="0" hangingPunct="1">
              <a:lnSpc>
                <a:spcPct val="100000"/>
              </a:lnSpc>
              <a:spcBef>
                <a:spcPts val="1000"/>
              </a:spcBef>
              <a:spcAft>
                <a:spcPts val="600"/>
              </a:spcAft>
              <a:buClr>
                <a:schemeClr val="tx2"/>
              </a:buClr>
              <a:buSzTx/>
              <a:buFont typeface="Arial"/>
              <a:buChar char="•"/>
              <a:tabLst/>
              <a:defRPr/>
            </a:pPr>
            <a:r>
              <a:rPr lang="en-US" dirty="0"/>
              <a:t>Second level</a:t>
            </a:r>
          </a:p>
          <a:p>
            <a:pPr lvl="2"/>
            <a:r>
              <a:rPr lang="en-US" dirty="0"/>
              <a:t>Third level</a:t>
            </a:r>
          </a:p>
        </p:txBody>
      </p:sp>
    </p:spTree>
    <p:extLst>
      <p:ext uri="{BB962C8B-B14F-4D97-AF65-F5344CB8AC3E}">
        <p14:creationId xmlns:p14="http://schemas.microsoft.com/office/powerpoint/2010/main" val="9013612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24609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1_Title and Content Shapes">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299ACAF1-6098-AE40-8403-1C8D637F98D0}"/>
              </a:ext>
            </a:extLst>
          </p:cNvPr>
          <p:cNvSpPr>
            <a:spLocks noGrp="1"/>
          </p:cNvSpPr>
          <p:nvPr>
            <p:ph sz="quarter" idx="10"/>
          </p:nvPr>
        </p:nvSpPr>
        <p:spPr>
          <a:xfrm>
            <a:off x="282575" y="1076325"/>
            <a:ext cx="11809413" cy="5243513"/>
          </a:xfrm>
          <a:prstGeom prst="rect">
            <a:avLst/>
          </a:prstGeom>
        </p:spPr>
        <p:txBody>
          <a:bodyPr/>
          <a:lstStyle>
            <a:lvl1pPr>
              <a:lnSpc>
                <a:spcPct val="100000"/>
              </a:lnSpc>
              <a:defRPr>
                <a:solidFill>
                  <a:schemeClr val="accent1"/>
                </a:solidFill>
              </a:defRPr>
            </a:lvl1pPr>
            <a:lvl2pPr marL="7937" indent="0">
              <a:lnSpc>
                <a:spcPct val="100000"/>
              </a:lnSpc>
              <a:buNone/>
              <a:defRPr sz="1800"/>
            </a:lvl2pPr>
            <a:lvl3pPr marL="222250" indent="-169863">
              <a:lnSpc>
                <a:spcPct val="100000"/>
              </a:lnSpc>
              <a:buFont typeface="Arial" panose="020B0604020202020204" pitchFamily="34" charset="0"/>
              <a:buChar char="•"/>
              <a:tabLst/>
              <a:defRPr b="0"/>
            </a:lvl3pPr>
            <a:lvl4pPr marL="268288" indent="0">
              <a:lnSpc>
                <a:spcPct val="100000"/>
              </a:lnSpc>
              <a:buNone/>
              <a:tabLst/>
              <a:defRPr b="1"/>
            </a:lvl4pPr>
            <a:lvl5pPr marL="490538" indent="-187325">
              <a:lnSpc>
                <a:spcPct val="100000"/>
              </a:lnSpc>
              <a:tab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8" name="Straight Connector 7"/>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
        <p:nvSpPr>
          <p:cNvPr id="3" name="Title 2">
            <a:extLst>
              <a:ext uri="{FF2B5EF4-FFF2-40B4-BE49-F238E27FC236}">
                <a16:creationId xmlns:a16="http://schemas.microsoft.com/office/drawing/2014/main" id="{4156F39C-AFF1-D944-A9F4-72171BE8110C}"/>
              </a:ext>
            </a:extLst>
          </p:cNvPr>
          <p:cNvSpPr>
            <a:spLocks noGrp="1"/>
          </p:cNvSpPr>
          <p:nvPr>
            <p:ph type="title"/>
          </p:nvPr>
        </p:nvSpPr>
        <p:spPr>
          <a:xfrm>
            <a:off x="282011" y="208722"/>
            <a:ext cx="10223323" cy="447261"/>
          </a:xfrm>
        </p:spPr>
        <p:txBody>
          <a:bodyPr/>
          <a:lstStyle/>
          <a:p>
            <a:r>
              <a:rPr lang="en-US"/>
              <a:t>Click to edit Master title style</a:t>
            </a:r>
            <a:endParaRPr lang="en-US" dirty="0"/>
          </a:p>
        </p:txBody>
      </p:sp>
    </p:spTree>
    <p:extLst>
      <p:ext uri="{BB962C8B-B14F-4D97-AF65-F5344CB8AC3E}">
        <p14:creationId xmlns:p14="http://schemas.microsoft.com/office/powerpoint/2010/main" val="50008300"/>
      </p:ext>
    </p:extLst>
  </p:cSld>
  <p:clrMapOvr>
    <a:masterClrMapping/>
  </p:clrMapOvr>
  <p:hf sldNum="0" hdr="0" dt="0"/>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0400951"/>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0763642"/>
      </p:ext>
    </p:extLst>
  </p:cSld>
  <p:clrMapOvr>
    <a:masterClrMapping/>
  </p:clrMapOvr>
  <p:extLst>
    <p:ext uri="{DCECCB84-F9BA-43D5-87BE-67443E8EF086}">
      <p15:sldGuideLst xmlns:p15="http://schemas.microsoft.com/office/powerpoint/2012/main">
        <p15:guide id="1" orient="horz" pos="353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34.jpeg"/><Relationship Id="rId5" Type="http://schemas.openxmlformats.org/officeDocument/2006/relationships/theme" Target="../theme/theme2.xml"/><Relationship Id="rId4" Type="http://schemas.openxmlformats.org/officeDocument/2006/relationships/slideLayout" Target="../slideLayouts/slideLayout37.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40.xml"/><Relationship Id="rId2" Type="http://schemas.openxmlformats.org/officeDocument/2006/relationships/slideLayout" Target="../slideLayouts/slideLayout39.xml"/><Relationship Id="rId1" Type="http://schemas.openxmlformats.org/officeDocument/2006/relationships/slideLayout" Target="../slideLayouts/slideLayout38.xml"/><Relationship Id="rId5" Type="http://schemas.openxmlformats.org/officeDocument/2006/relationships/image" Target="../media/image34.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5"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6" r:id="rId33"/>
  </p:sldLayoutIdLst>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dirty="0"/>
              <a:t>Click to edit Master title style</a:t>
            </a:r>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userDrawn="1"/>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969961286"/>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15:clr>
            <a:srgbClr val="F26B43"/>
          </p15:clr>
        </p15:guide>
        <p15:guide id="4" orient="horz" pos="4320">
          <p15:clr>
            <a:srgbClr val="F26B43"/>
          </p15:clr>
        </p15:guide>
        <p15:guide id="5">
          <p15:clr>
            <a:srgbClr val="F26B43"/>
          </p15:clr>
        </p15:guide>
        <p15:guide id="6" pos="7680">
          <p15:clr>
            <a:srgbClr val="F26B43"/>
          </p15:clr>
        </p15:guide>
        <p15:guide id="7" pos="7355">
          <p15:clr>
            <a:srgbClr val="F26B43"/>
          </p15:clr>
        </p15:guide>
        <p15:guide id="9" orient="horz" pos="3997">
          <p15:clr>
            <a:srgbClr val="F26B43"/>
          </p15:clr>
        </p15:guide>
        <p15:guide id="10" pos="325">
          <p15:clr>
            <a:srgbClr val="F26B43"/>
          </p15:clr>
        </p15:guide>
        <p15:guide id="11" orient="horz" pos="618">
          <p15:clr>
            <a:srgbClr val="F26B43"/>
          </p15:clr>
        </p15:guide>
        <p15:guide id="12" orient="horz" pos="1449">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2011" y="208722"/>
            <a:ext cx="10009471" cy="447261"/>
          </a:xfrm>
          <a:prstGeom prst="rect">
            <a:avLst/>
          </a:prstGeom>
        </p:spPr>
        <p:txBody>
          <a:bodyPr vert="horz" lIns="0" tIns="0" rIns="0" bIns="0" rtlCol="0" anchor="b" anchorCtr="0">
            <a:noAutofit/>
          </a:bodyPr>
          <a:lstStyle/>
          <a:p>
            <a:r>
              <a:rPr lang="en-US"/>
              <a:t>Click to edit Master title style</a:t>
            </a:r>
            <a:endParaRPr lang="en-US" dirty="0"/>
          </a:p>
        </p:txBody>
      </p:sp>
      <p:sp>
        <p:nvSpPr>
          <p:cNvPr id="11" name="Text Placeholder 10">
            <a:extLst>
              <a:ext uri="{FF2B5EF4-FFF2-40B4-BE49-F238E27FC236}">
                <a16:creationId xmlns:a16="http://schemas.microsoft.com/office/drawing/2014/main" id="{1A0B8476-C42C-E946-9AE6-450EBBA88674}"/>
              </a:ext>
            </a:extLst>
          </p:cNvPr>
          <p:cNvSpPr>
            <a:spLocks noGrp="1"/>
          </p:cNvSpPr>
          <p:nvPr>
            <p:ph type="body" idx="1"/>
          </p:nvPr>
        </p:nvSpPr>
        <p:spPr>
          <a:xfrm>
            <a:off x="197225" y="1121566"/>
            <a:ext cx="6615951" cy="5055397"/>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7" name="Straight Connector 6">
            <a:extLst>
              <a:ext uri="{FF2B5EF4-FFF2-40B4-BE49-F238E27FC236}">
                <a16:creationId xmlns:a16="http://schemas.microsoft.com/office/drawing/2014/main" id="{9D4B8640-7FCE-A346-B4B6-DA2804688F54}"/>
              </a:ext>
            </a:extLst>
          </p:cNvPr>
          <p:cNvCxnSpPr/>
          <p:nvPr/>
        </p:nvCxnSpPr>
        <p:spPr>
          <a:xfrm>
            <a:off x="282011" y="888774"/>
            <a:ext cx="11665010" cy="0"/>
          </a:xfrm>
          <a:prstGeom prst="line">
            <a:avLst/>
          </a:prstGeom>
          <a:ln w="22225">
            <a:solidFill>
              <a:srgbClr val="65B2E6"/>
            </a:solidFill>
          </a:ln>
          <a:effectLst/>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21E9D45D-B271-5D41-A966-131A637835F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05334" y="113907"/>
            <a:ext cx="1586970" cy="685022"/>
          </a:xfrm>
          <a:prstGeom prst="rect">
            <a:avLst/>
          </a:prstGeom>
        </p:spPr>
      </p:pic>
    </p:spTree>
    <p:extLst>
      <p:ext uri="{BB962C8B-B14F-4D97-AF65-F5344CB8AC3E}">
        <p14:creationId xmlns:p14="http://schemas.microsoft.com/office/powerpoint/2010/main" val="2250443867"/>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Lst>
  <p:hf sldNum="0" hdr="0" dt="0"/>
  <p:txStyles>
    <p:titleStyle>
      <a:lvl1pPr algn="l" defTabSz="914400" rtl="0" eaLnBrk="1" latinLnBrk="0" hangingPunct="1">
        <a:lnSpc>
          <a:spcPct val="90000"/>
        </a:lnSpc>
        <a:spcBef>
          <a:spcPct val="0"/>
        </a:spcBef>
        <a:buNone/>
        <a:defRPr lang="en-US" sz="1400" kern="1200" dirty="0">
          <a:solidFill>
            <a:schemeClr val="accent1"/>
          </a:solidFill>
          <a:latin typeface="+mj-lt"/>
          <a:ea typeface="+mj-ea"/>
          <a:cs typeface="+mj-cs"/>
        </a:defRPr>
      </a:lvl1pPr>
    </p:titleStyle>
    <p:bodyStyle>
      <a:lvl1pPr marL="0" marR="0" indent="0" algn="l" defTabSz="914400" rtl="0" eaLnBrk="1" fontAlgn="auto" latinLnBrk="0" hangingPunct="1">
        <a:lnSpc>
          <a:spcPct val="100000"/>
        </a:lnSpc>
        <a:spcBef>
          <a:spcPts val="1000"/>
        </a:spcBef>
        <a:spcAft>
          <a:spcPts val="600"/>
        </a:spcAft>
        <a:buClr>
          <a:srgbClr val="F94130"/>
        </a:buClr>
        <a:buSzTx/>
        <a:buFont typeface="Arial"/>
        <a:buNone/>
        <a:tabLst/>
        <a:defRPr lang="en-US" sz="1800" b="0" kern="1200">
          <a:solidFill>
            <a:schemeClr val="accent1"/>
          </a:solidFill>
          <a:latin typeface="+mn-lt"/>
          <a:ea typeface="+mn-ea"/>
          <a:cs typeface="+mn-cs"/>
        </a:defRPr>
      </a:lvl1pPr>
      <a:lvl2pPr marL="7937" indent="0" algn="l" defTabSz="914400" rtl="0" eaLnBrk="1" latinLnBrk="0" hangingPunct="1">
        <a:lnSpc>
          <a:spcPct val="100000"/>
        </a:lnSpc>
        <a:spcBef>
          <a:spcPts val="0"/>
        </a:spcBef>
        <a:spcAft>
          <a:spcPts val="600"/>
        </a:spcAft>
        <a:buClr>
          <a:schemeClr val="tx2"/>
        </a:buClr>
        <a:buFont typeface="Arial"/>
        <a:buNone/>
        <a:tabLst/>
        <a:defRPr lang="en-US" sz="1600" kern="1200" dirty="0">
          <a:solidFill>
            <a:schemeClr val="tx1"/>
          </a:solidFill>
          <a:latin typeface="+mn-lt"/>
          <a:ea typeface="+mn-ea"/>
          <a:cs typeface="+mn-cs"/>
        </a:defRPr>
      </a:lvl2pPr>
      <a:lvl3pPr marL="222250" marR="0" indent="-214313" algn="l" defTabSz="914400" rtl="0" eaLnBrk="1" fontAlgn="auto" latinLnBrk="0" hangingPunct="1">
        <a:lnSpc>
          <a:spcPct val="100000"/>
        </a:lnSpc>
        <a:spcBef>
          <a:spcPts val="0"/>
        </a:spcBef>
        <a:spcAft>
          <a:spcPts val="600"/>
        </a:spcAft>
        <a:buClr>
          <a:srgbClr val="F94130"/>
        </a:buClr>
        <a:buSzTx/>
        <a:buFont typeface="Arial" panose="020B0604020202020204" pitchFamily="34" charset="0"/>
        <a:buChar char="•"/>
        <a:tabLst/>
        <a:defRPr lang="en-US" sz="1400" b="0" kern="1200" dirty="0">
          <a:solidFill>
            <a:schemeClr val="tx1"/>
          </a:solidFill>
          <a:latin typeface="+mn-lt"/>
          <a:ea typeface="+mn-ea"/>
          <a:cs typeface="+mn-cs"/>
        </a:defRPr>
      </a:lvl3pPr>
      <a:lvl4pPr marL="222250" indent="0" algn="l" defTabSz="914400" rtl="0" eaLnBrk="1" latinLnBrk="0" hangingPunct="1">
        <a:lnSpc>
          <a:spcPct val="100000"/>
        </a:lnSpc>
        <a:spcBef>
          <a:spcPts val="0"/>
        </a:spcBef>
        <a:spcAft>
          <a:spcPts val="600"/>
        </a:spcAft>
        <a:buClr>
          <a:schemeClr val="tx2"/>
        </a:buClr>
        <a:buFont typeface="Arial"/>
        <a:buNone/>
        <a:tabLst/>
        <a:defRPr sz="1200" b="1" kern="1200">
          <a:solidFill>
            <a:schemeClr val="tx1"/>
          </a:solidFill>
          <a:latin typeface="+mn-lt"/>
          <a:ea typeface="+mn-ea"/>
          <a:cs typeface="+mn-cs"/>
        </a:defRPr>
      </a:lvl4pPr>
      <a:lvl5pPr marL="446088" indent="-187325" algn="l" defTabSz="914400" rtl="0" eaLnBrk="1" latinLnBrk="0" hangingPunct="1">
        <a:lnSpc>
          <a:spcPct val="100000"/>
        </a:lnSpc>
        <a:spcBef>
          <a:spcPts val="0"/>
        </a:spcBef>
        <a:spcAft>
          <a:spcPts val="600"/>
        </a:spcAft>
        <a:buClr>
          <a:schemeClr val="tx2"/>
        </a:buClr>
        <a:buFont typeface="Arial"/>
        <a:buChar char="•"/>
        <a:tabLst/>
        <a:defRPr sz="12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3" orient="horz" pos="2160">
          <p15:clr>
            <a:srgbClr val="F26B43"/>
          </p15:clr>
        </p15:guide>
        <p15:guide id="14" pos="3840">
          <p15:clr>
            <a:srgbClr val="F26B43"/>
          </p15:clr>
        </p15:guide>
        <p15:guide id="15" orient="horz">
          <p15:clr>
            <a:srgbClr val="F26B43"/>
          </p15:clr>
        </p15:guide>
        <p15:guide id="16" orient="horz" pos="4320">
          <p15:clr>
            <a:srgbClr val="F26B43"/>
          </p15:clr>
        </p15:guide>
        <p15:guide id="17">
          <p15:clr>
            <a:srgbClr val="F26B43"/>
          </p15:clr>
        </p15:guide>
        <p15:guide id="18" pos="7680">
          <p15:clr>
            <a:srgbClr val="F26B43"/>
          </p15:clr>
        </p15:guide>
        <p15:guide id="19" pos="7355">
          <p15:clr>
            <a:srgbClr val="F26B43"/>
          </p15:clr>
        </p15:guide>
        <p15:guide id="20" orient="horz" pos="3997">
          <p15:clr>
            <a:srgbClr val="F26B43"/>
          </p15:clr>
        </p15:guide>
        <p15:guide id="21" pos="325">
          <p15:clr>
            <a:srgbClr val="F26B43"/>
          </p15:clr>
        </p15:guide>
        <p15:guide id="22" orient="horz" pos="618">
          <p15:clr>
            <a:srgbClr val="F26B43"/>
          </p15:clr>
        </p15:guide>
        <p15:guide id="23" orient="horz" pos="144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1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2.xml"/></Relationships>
</file>

<file path=ppt/slides/_rels/slide1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2.xml"/></Relationships>
</file>

<file path=ppt/slides/_rels/slide16.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3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2.xml"/></Relationships>
</file>

<file path=ppt/slides/_rels/slide3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33.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33.xml"/></Relationships>
</file>

<file path=ppt/slides/_rels/slide3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32.xml"/><Relationship Id="rId4" Type="http://schemas.openxmlformats.org/officeDocument/2006/relationships/image" Target="../media/image61.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3" Type="http://schemas.openxmlformats.org/officeDocument/2006/relationships/hyperlink" Target="http://resource.download.wjec.co.uk.s3-eu-west-1.amazonaws.com/vtc/2018-19/HSC/Order%20form_HSC_GCSE.docx" TargetMode="External"/><Relationship Id="rId2" Type="http://schemas.openxmlformats.org/officeDocument/2006/relationships/image" Target="../media/image62.png"/><Relationship Id="rId1" Type="http://schemas.openxmlformats.org/officeDocument/2006/relationships/slideLayout" Target="../slideLayouts/slideLayout32.xml"/><Relationship Id="rId4" Type="http://schemas.openxmlformats.org/officeDocument/2006/relationships/hyperlink" Target="mailto:resources@wjec.co.uk" TargetMode="External"/></Relationships>
</file>

<file path=ppt/slides/_rels/slide51.xml.rels><?xml version="1.0" encoding="UTF-8" standalone="yes"?>
<Relationships xmlns="http://schemas.openxmlformats.org/package/2006/relationships"><Relationship Id="rId2" Type="http://schemas.openxmlformats.org/officeDocument/2006/relationships/hyperlink" Target="http://www.wjec.co.uk/question-bank/" TargetMode="External"/><Relationship Id="rId1" Type="http://schemas.openxmlformats.org/officeDocument/2006/relationships/slideLayout" Target="../slideLayouts/slideLayout3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5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32.xml"/></Relationships>
</file>

<file path=ppt/slides/_rels/slide5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32.xml"/></Relationships>
</file>

<file path=ppt/slides/_rels/slide5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32.xml"/></Relationships>
</file>

<file path=ppt/slides/_rels/slide5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png"/><Relationship Id="rId1" Type="http://schemas.openxmlformats.org/officeDocument/2006/relationships/slideLayout" Target="../slideLayouts/slideLayout3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9.png"/><Relationship Id="rId1" Type="http://schemas.openxmlformats.org/officeDocument/2006/relationships/slideLayout" Target="../slideLayouts/slideLayout32.xml"/><Relationship Id="rId4" Type="http://schemas.openxmlformats.org/officeDocument/2006/relationships/image" Target="../media/image70.JPG"/></Relationships>
</file>

<file path=ppt/slides/_rels/slide61.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image" Target="../media/image67.png"/><Relationship Id="rId1" Type="http://schemas.openxmlformats.org/officeDocument/2006/relationships/slideLayout" Target="../slideLayouts/slideLayout32.xml"/><Relationship Id="rId4" Type="http://schemas.openxmlformats.org/officeDocument/2006/relationships/image" Target="../media/image72.JPG"/></Relationships>
</file>

<file path=ppt/slides/_rels/slide62.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32.xml"/><Relationship Id="rId4" Type="http://schemas.openxmlformats.org/officeDocument/2006/relationships/image" Target="../media/image67.png"/></Relationships>
</file>

<file path=ppt/slides/_rels/slide6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2.xml"/><Relationship Id="rId6" Type="http://schemas.openxmlformats.org/officeDocument/2006/relationships/image" Target="../media/image67.png"/><Relationship Id="rId5" Type="http://schemas.openxmlformats.org/officeDocument/2006/relationships/image" Target="../media/image78.png"/><Relationship Id="rId4" Type="http://schemas.openxmlformats.org/officeDocument/2006/relationships/image" Target="../media/image77.png"/></Relationships>
</file>

<file path=ppt/slides/_rels/slide6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9.png"/><Relationship Id="rId1" Type="http://schemas.openxmlformats.org/officeDocument/2006/relationships/slideLayout" Target="../slideLayouts/slideLayout32.xml"/></Relationships>
</file>

<file path=ppt/slides/_rels/slide65.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32.xml"/><Relationship Id="rId4" Type="http://schemas.openxmlformats.org/officeDocument/2006/relationships/image" Target="../media/image67.png"/></Relationships>
</file>

<file path=ppt/slides/_rels/slide6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82.png"/><Relationship Id="rId1" Type="http://schemas.openxmlformats.org/officeDocument/2006/relationships/slideLayout" Target="../slideLayouts/slideLayout32.xml"/></Relationships>
</file>

<file path=ppt/slides/_rels/slide67.xml.rels><?xml version="1.0" encoding="UTF-8" standalone="yes"?>
<Relationships xmlns="http://schemas.openxmlformats.org/package/2006/relationships"><Relationship Id="rId3" Type="http://schemas.openxmlformats.org/officeDocument/2006/relationships/hyperlink" Target="https://www.surveygizmo.eu/s3/90185681/7d3a94fecd3e" TargetMode="External"/><Relationship Id="rId2" Type="http://schemas.openxmlformats.org/officeDocument/2006/relationships/image" Target="../media/image83.png"/><Relationship Id="rId1" Type="http://schemas.openxmlformats.org/officeDocument/2006/relationships/slideLayout" Target="../slideLayouts/slideLayout3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2.xml"/></Relationships>
</file>

<file path=ppt/slides/_rels/slide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p:txBody>
          <a:bodyPr>
            <a:normAutofit fontScale="90000"/>
          </a:bodyPr>
          <a:lstStyle/>
          <a:p>
            <a:r>
              <a:rPr lang="en-US" dirty="0"/>
              <a:t>GCSE Health and Social Care, and Childcare	</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67327" y="2443089"/>
            <a:ext cx="6264385" cy="2790335"/>
          </a:xfrm>
        </p:spPr>
        <p:txBody>
          <a:bodyPr>
            <a:normAutofit/>
          </a:bodyPr>
          <a:lstStyle/>
          <a:p>
            <a:r>
              <a:rPr lang="en-US" dirty="0"/>
              <a:t>Next Steps 2020</a:t>
            </a:r>
          </a:p>
          <a:p>
            <a:endParaRPr lang="en-US" dirty="0"/>
          </a:p>
          <a:p>
            <a:r>
              <a:rPr lang="en-GB" dirty="0">
                <a:latin typeface="Arial" panose="020B0604020202020204" pitchFamily="34" charset="0"/>
                <a:cs typeface="Arial" panose="020B0604020202020204" pitchFamily="34" charset="0"/>
              </a:rPr>
              <a:t>Sara Thomas</a:t>
            </a:r>
          </a:p>
          <a:p>
            <a:r>
              <a:rPr lang="en-GB" dirty="0">
                <a:latin typeface="Arial" panose="020B0604020202020204" pitchFamily="34" charset="0"/>
                <a:cs typeface="Arial" panose="020B0604020202020204" pitchFamily="34" charset="0"/>
              </a:rPr>
              <a:t>Karen Bushell </a:t>
            </a:r>
          </a:p>
          <a:p>
            <a:r>
              <a:rPr lang="en-GB" dirty="0">
                <a:latin typeface="Arial" panose="020B0604020202020204" pitchFamily="34" charset="0"/>
                <a:cs typeface="Arial" panose="020B0604020202020204" pitchFamily="34" charset="0"/>
              </a:rPr>
              <a:t>Margaret Jones</a:t>
            </a:r>
          </a:p>
          <a:p>
            <a:r>
              <a:rPr lang="en-GB" dirty="0">
                <a:latin typeface="Arial" panose="020B0604020202020204" pitchFamily="34" charset="0"/>
                <a:cs typeface="Arial" panose="020B0604020202020204" pitchFamily="34" charset="0"/>
              </a:rPr>
              <a:t>Karen Evans</a:t>
            </a:r>
            <a:endParaRPr lang="en-GB" dirty="0">
              <a:cs typeface="Calibri"/>
            </a:endParaRPr>
          </a:p>
          <a:p>
            <a:endParaRPr lang="en-US" dirty="0"/>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82619" y="1668645"/>
            <a:ext cx="8756073" cy="4770537"/>
          </a:xfrm>
          <a:prstGeom prst="rect">
            <a:avLst/>
          </a:prstGeom>
        </p:spPr>
        <p:txBody>
          <a:bodyPr wrap="square">
            <a:spAutoFit/>
          </a:bodyPr>
          <a:lstStyle/>
          <a:p>
            <a:r>
              <a:rPr lang="en-US" sz="1600" b="1" dirty="0">
                <a:solidFill>
                  <a:srgbClr val="000000"/>
                </a:solidFill>
                <a:latin typeface="Arial" panose="020B0604020202020204" pitchFamily="34" charset="0"/>
              </a:rPr>
              <a:t>Unit 1:  Human growth, development and well-being</a:t>
            </a:r>
          </a:p>
          <a:p>
            <a:r>
              <a:rPr lang="en-US" sz="1600" dirty="0">
                <a:solidFill>
                  <a:srgbClr val="000000"/>
                </a:solidFill>
                <a:latin typeface="Arial" panose="020B0604020202020204" pitchFamily="34" charset="0"/>
              </a:rPr>
              <a:t>Written examination: 1 hour, 30 minutes (</a:t>
            </a:r>
            <a:r>
              <a:rPr lang="en-GB" sz="1600" dirty="0">
                <a:solidFill>
                  <a:srgbClr val="000000"/>
                </a:solidFill>
                <a:latin typeface="Arial" panose="020B0604020202020204" pitchFamily="34" charset="0"/>
              </a:rPr>
              <a:t>80 marks</a:t>
            </a:r>
            <a:r>
              <a:rPr lang="en-US" sz="1600" dirty="0">
                <a:solidFill>
                  <a:srgbClr val="000000"/>
                </a:solidFill>
                <a:latin typeface="Arial" panose="020B0604020202020204" pitchFamily="34" charset="0"/>
              </a:rPr>
              <a:t>)</a:t>
            </a:r>
          </a:p>
          <a:p>
            <a:r>
              <a:rPr lang="en-US" sz="1600" dirty="0">
                <a:solidFill>
                  <a:srgbClr val="000000"/>
                </a:solidFill>
                <a:latin typeface="Arial" panose="020B0604020202020204" pitchFamily="34" charset="0"/>
              </a:rPr>
              <a:t>40% of single award qualification</a:t>
            </a:r>
          </a:p>
          <a:p>
            <a:r>
              <a:rPr lang="en-US" sz="1600" dirty="0">
                <a:solidFill>
                  <a:srgbClr val="000000"/>
                </a:solidFill>
                <a:latin typeface="Arial" panose="020B0604020202020204" pitchFamily="34" charset="0"/>
              </a:rPr>
              <a:t>20% of double award qualification</a:t>
            </a:r>
          </a:p>
          <a:p>
            <a:br>
              <a:rPr lang="en-US" sz="800" dirty="0">
                <a:solidFill>
                  <a:srgbClr val="000000"/>
                </a:solidFill>
                <a:latin typeface="Arial" panose="020B0604020202020204" pitchFamily="34" charset="0"/>
              </a:rPr>
            </a:br>
            <a:r>
              <a:rPr lang="en-US" sz="1600" dirty="0">
                <a:solidFill>
                  <a:srgbClr val="000000"/>
                </a:solidFill>
                <a:latin typeface="Arial" panose="020B0604020202020204" pitchFamily="34" charset="0"/>
              </a:rPr>
              <a:t>Learners should be given the opportunity to develop their knowledge and</a:t>
            </a:r>
          </a:p>
          <a:p>
            <a:r>
              <a:rPr lang="en-US" sz="1600" dirty="0">
                <a:solidFill>
                  <a:srgbClr val="000000"/>
                </a:solidFill>
                <a:latin typeface="Arial" panose="020B0604020202020204" pitchFamily="34" charset="0"/>
              </a:rPr>
              <a:t>understanding of the four areas of content set out on pages 11 to </a:t>
            </a:r>
            <a:r>
              <a:rPr lang="en-US" sz="1600" dirty="0">
                <a:latin typeface="Arial" panose="020B0604020202020204" pitchFamily="34" charset="0"/>
              </a:rPr>
              <a:t>17 of the specification</a:t>
            </a:r>
            <a:r>
              <a:rPr lang="en-US" sz="1600" dirty="0">
                <a:solidFill>
                  <a:srgbClr val="000000"/>
                </a:solidFill>
                <a:latin typeface="Arial" panose="020B0604020202020204" pitchFamily="34" charset="0"/>
              </a:rPr>
              <a:t>.</a:t>
            </a:r>
          </a:p>
          <a:p>
            <a:br>
              <a:rPr lang="en-GB" sz="800" b="1" dirty="0">
                <a:solidFill>
                  <a:srgbClr val="000000"/>
                </a:solidFill>
                <a:latin typeface="Arial" panose="020B0604020202020204" pitchFamily="34" charset="0"/>
              </a:rPr>
            </a:br>
            <a:r>
              <a:rPr lang="en-GB" sz="1600" b="1" dirty="0">
                <a:solidFill>
                  <a:srgbClr val="000000"/>
                </a:solidFill>
                <a:latin typeface="Arial" panose="020B0604020202020204" pitchFamily="34" charset="0"/>
              </a:rPr>
              <a:t>Areas of content</a:t>
            </a:r>
          </a:p>
          <a:p>
            <a:pPr marL="628650" indent="-628650"/>
            <a:r>
              <a:rPr lang="en-US" sz="1600" dirty="0">
                <a:solidFill>
                  <a:srgbClr val="000000"/>
                </a:solidFill>
                <a:latin typeface="Arial" panose="020B0604020202020204" pitchFamily="34" charset="0"/>
              </a:rPr>
              <a:t>2.1.1	Human development across the life cycle</a:t>
            </a:r>
          </a:p>
          <a:p>
            <a:pPr marL="628650" indent="-628650"/>
            <a:r>
              <a:rPr lang="en-US" sz="1600" dirty="0">
                <a:solidFill>
                  <a:srgbClr val="000000"/>
                </a:solidFill>
                <a:latin typeface="Arial" panose="020B0604020202020204" pitchFamily="34" charset="0"/>
              </a:rPr>
              <a:t>2.1.2 	Physical, social, emotional and intellectual health</a:t>
            </a:r>
          </a:p>
          <a:p>
            <a:pPr marL="628650" indent="-628650"/>
            <a:r>
              <a:rPr lang="en-US" sz="1600" dirty="0">
                <a:solidFill>
                  <a:srgbClr val="000000"/>
                </a:solidFill>
                <a:latin typeface="Arial" panose="020B0604020202020204" pitchFamily="34" charset="0"/>
              </a:rPr>
              <a:t>2.1.3 	The importance of active participation on development and well-being</a:t>
            </a:r>
          </a:p>
          <a:p>
            <a:pPr marL="628650" indent="-628650"/>
            <a:r>
              <a:rPr lang="en-US" sz="1600" dirty="0">
                <a:solidFill>
                  <a:srgbClr val="000000"/>
                </a:solidFill>
                <a:latin typeface="Arial" panose="020B0604020202020204" pitchFamily="34" charset="0"/>
              </a:rPr>
              <a:t>2.1.4 	Early intervention and prevention to promote and support growth, development and</a:t>
            </a:r>
          </a:p>
          <a:p>
            <a:pPr marL="628650" indent="-628650"/>
            <a:r>
              <a:rPr lang="en-US" sz="1600" dirty="0">
                <a:solidFill>
                  <a:srgbClr val="000000"/>
                </a:solidFill>
                <a:latin typeface="Arial" panose="020B0604020202020204" pitchFamily="34" charset="0"/>
              </a:rPr>
              <a:t>	well-being for a range of conditions and circumstances</a:t>
            </a:r>
          </a:p>
          <a:p>
            <a:endParaRPr lang="en-GB" sz="800" b="1" dirty="0">
              <a:solidFill>
                <a:srgbClr val="000000"/>
              </a:solidFill>
              <a:latin typeface="Arial" panose="020B0604020202020204" pitchFamily="34" charset="0"/>
            </a:endParaRPr>
          </a:p>
          <a:p>
            <a:r>
              <a:rPr lang="en-GB" sz="1600" b="1" dirty="0">
                <a:solidFill>
                  <a:srgbClr val="000000"/>
                </a:solidFill>
                <a:latin typeface="Arial" panose="020B0604020202020204" pitchFamily="34" charset="0"/>
              </a:rPr>
              <a:t>Overview of unit</a:t>
            </a:r>
          </a:p>
          <a:p>
            <a:r>
              <a:rPr lang="en-US" sz="1600" dirty="0">
                <a:solidFill>
                  <a:srgbClr val="000000"/>
                </a:solidFill>
                <a:latin typeface="Arial" panose="020B0604020202020204" pitchFamily="34" charset="0"/>
              </a:rPr>
              <a:t>In this unit, learners will gain knowledge and understanding of: human development across the life cycle and the ways in which this may be affected; how individuals can take control of their care and health and well-being; and how early intervention and prevention can support growth and development of individuals.</a:t>
            </a:r>
            <a:endParaRPr lang="en-GB" sz="1600" dirty="0"/>
          </a:p>
        </p:txBody>
      </p:sp>
      <p:sp>
        <p:nvSpPr>
          <p:cNvPr id="6" name="Text Placeholder 15"/>
          <p:cNvSpPr txBox="1">
            <a:spLocks/>
          </p:cNvSpPr>
          <p:nvPr/>
        </p:nvSpPr>
        <p:spPr>
          <a:xfrm>
            <a:off x="2344446" y="431582"/>
            <a:ext cx="8418513" cy="718344"/>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A348B8F4-315F-4C83-8351-712DB57E4A8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5255866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52690" y="1370099"/>
            <a:ext cx="8039100"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GCSE Unit 1 and Unit 2  </a:t>
            </a:r>
            <a:endParaRPr lang="en-GB" sz="2000" b="1" dirty="0">
              <a:latin typeface="Arial" panose="020B0604020202020204" pitchFamily="34" charset="0"/>
              <a:cs typeface="Arial" panose="020B0604020202020204" pitchFamily="34" charset="0"/>
            </a:endParaRPr>
          </a:p>
        </p:txBody>
      </p:sp>
      <p:sp>
        <p:nvSpPr>
          <p:cNvPr id="8" name="TextBox 7"/>
          <p:cNvSpPr txBox="1"/>
          <p:nvPr/>
        </p:nvSpPr>
        <p:spPr>
          <a:xfrm>
            <a:off x="7732213" y="6374988"/>
            <a:ext cx="6296297" cy="646331"/>
          </a:xfrm>
          <a:prstGeom prst="rect">
            <a:avLst/>
          </a:prstGeom>
          <a:noFill/>
        </p:spPr>
        <p:txBody>
          <a:bodyPr wrap="square" rtlCol="0">
            <a:spAutoFit/>
          </a:bodyPr>
          <a:lstStyle/>
          <a:p>
            <a:r>
              <a:rPr lang="en-GB" dirty="0">
                <a:solidFill>
                  <a:srgbClr val="00B0F0"/>
                </a:solidFill>
              </a:rPr>
              <a:t>Ref: p 11-26, specification</a:t>
            </a:r>
          </a:p>
          <a:p>
            <a:r>
              <a:rPr lang="en-GB" dirty="0">
                <a:solidFill>
                  <a:srgbClr val="00B0F0"/>
                </a:solidFill>
              </a:rPr>
              <a:t>       </a:t>
            </a:r>
          </a:p>
        </p:txBody>
      </p:sp>
      <p:pic>
        <p:nvPicPr>
          <p:cNvPr id="3" name="Picture 2"/>
          <p:cNvPicPr>
            <a:picLocks noChangeAspect="1"/>
          </p:cNvPicPr>
          <p:nvPr/>
        </p:nvPicPr>
        <p:blipFill rotWithShape="1">
          <a:blip r:embed="rId2"/>
          <a:srcRect b="10745"/>
          <a:stretch/>
        </p:blipFill>
        <p:spPr>
          <a:xfrm>
            <a:off x="1760225" y="2166713"/>
            <a:ext cx="5699880" cy="4506232"/>
          </a:xfrm>
          <a:prstGeom prst="rect">
            <a:avLst/>
          </a:prstGeom>
        </p:spPr>
      </p:pic>
      <p:sp>
        <p:nvSpPr>
          <p:cNvPr id="9" name="Oval Callout 8"/>
          <p:cNvSpPr/>
          <p:nvPr/>
        </p:nvSpPr>
        <p:spPr>
          <a:xfrm>
            <a:off x="8013362" y="3230696"/>
            <a:ext cx="2579264" cy="2070522"/>
          </a:xfrm>
          <a:prstGeom prst="wedgeEllipseCallout">
            <a:avLst>
              <a:gd name="adj1" fmla="val -116100"/>
              <a:gd name="adj2" fmla="val 97588"/>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Detailed explanation of what the learners need to do with that knowledge</a:t>
            </a:r>
          </a:p>
        </p:txBody>
      </p:sp>
      <p:sp>
        <p:nvSpPr>
          <p:cNvPr id="7" name="TextBox 6"/>
          <p:cNvSpPr txBox="1"/>
          <p:nvPr/>
        </p:nvSpPr>
        <p:spPr>
          <a:xfrm>
            <a:off x="1748517" y="1747851"/>
            <a:ext cx="8109857"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Each area of content has been exemplified in detail to aid delivery.</a:t>
            </a:r>
          </a:p>
        </p:txBody>
      </p:sp>
      <p:sp>
        <p:nvSpPr>
          <p:cNvPr id="18" name="Text Placeholder 15"/>
          <p:cNvSpPr txBox="1">
            <a:spLocks/>
          </p:cNvSpPr>
          <p:nvPr/>
        </p:nvSpPr>
        <p:spPr>
          <a:xfrm>
            <a:off x="2344446" y="431582"/>
            <a:ext cx="8418513" cy="718344"/>
          </a:xfrm>
          <a:prstGeom prst="rect">
            <a:avLst/>
          </a:prstGeom>
        </p:spPr>
        <p:txBody>
          <a:bodyPr vert="horz" lIns="91440" tIns="45720" rIns="91440" bIns="45720" rtlCol="0">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10" name="Rectangle 9">
            <a:extLst>
              <a:ext uri="{FF2B5EF4-FFF2-40B4-BE49-F238E27FC236}">
                <a16:creationId xmlns:a16="http://schemas.microsoft.com/office/drawing/2014/main" id="{2980D76E-75BF-4976-9C5F-97ED9BD5B2DE}"/>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3370069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1731390" y="1828800"/>
          <a:ext cx="8688960" cy="4188460"/>
        </p:xfrm>
        <a:graphic>
          <a:graphicData uri="http://schemas.openxmlformats.org/drawingml/2006/table">
            <a:tbl>
              <a:tblPr>
                <a:tableStyleId>{5C22544A-7EE6-4342-B048-85BDC9FD1C3A}</a:tableStyleId>
              </a:tblPr>
              <a:tblGrid>
                <a:gridCol w="8688960">
                  <a:extLst>
                    <a:ext uri="{9D8B030D-6E8A-4147-A177-3AD203B41FA5}">
                      <a16:colId xmlns:a16="http://schemas.microsoft.com/office/drawing/2014/main" val="20000"/>
                    </a:ext>
                  </a:extLst>
                </a:gridCol>
              </a:tblGrid>
              <a:tr h="806178">
                <a:tc>
                  <a:txBody>
                    <a:bodyPr/>
                    <a:lstStyle/>
                    <a:p>
                      <a:pPr>
                        <a:spcAft>
                          <a:spcPts val="0"/>
                        </a:spcAft>
                        <a:tabLst>
                          <a:tab pos="2637155" algn="ctr"/>
                          <a:tab pos="5274310" algn="r"/>
                          <a:tab pos="457200" algn="l"/>
                        </a:tabLst>
                      </a:pPr>
                      <a:r>
                        <a:rPr lang="en-GB" sz="1800" b="1" dirty="0">
                          <a:effectLst/>
                          <a:latin typeface="Arial" panose="020B0604020202020204" pitchFamily="34" charset="0"/>
                          <a:cs typeface="Arial" panose="020B0604020202020204" pitchFamily="34" charset="0"/>
                        </a:rPr>
                        <a:t>Unit 1:  Human growth</a:t>
                      </a:r>
                      <a:r>
                        <a:rPr lang="en-GB" sz="1800" b="1" baseline="0" dirty="0">
                          <a:effectLst/>
                          <a:latin typeface="Arial" panose="020B0604020202020204" pitchFamily="34" charset="0"/>
                          <a:cs typeface="Arial" panose="020B0604020202020204" pitchFamily="34" charset="0"/>
                        </a:rPr>
                        <a:t>, development and well-being</a:t>
                      </a:r>
                    </a:p>
                    <a:p>
                      <a:pPr>
                        <a:spcAft>
                          <a:spcPts val="0"/>
                        </a:spcAft>
                        <a:tabLst>
                          <a:tab pos="2637155" algn="ctr"/>
                          <a:tab pos="5274310" algn="r"/>
                          <a:tab pos="457200" algn="l"/>
                        </a:tabLst>
                      </a:pP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Written examination   1 hour, 30 minutes </a:t>
                      </a: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40% of the qualification</a:t>
                      </a:r>
                      <a:endParaRPr lang="en-GB" sz="1800" dirty="0">
                        <a:effectLst/>
                        <a:latin typeface="Arial" panose="020B0604020202020204" pitchFamily="34" charset="0"/>
                        <a:ea typeface="Times New Roman"/>
                        <a:cs typeface="Arial" panose="020B0604020202020204" pitchFamily="34" charset="0"/>
                      </a:endParaRPr>
                    </a:p>
                  </a:txBody>
                  <a:tcPr marL="73025" marR="73025" marT="18415" marB="18415">
                    <a:solidFill>
                      <a:schemeClr val="bg1"/>
                    </a:solidFill>
                  </a:tcPr>
                </a:tc>
                <a:extLst>
                  <a:ext uri="{0D108BD9-81ED-4DB2-BD59-A6C34878D82A}">
                    <a16:rowId xmlns:a16="http://schemas.microsoft.com/office/drawing/2014/main" val="10000"/>
                  </a:ext>
                </a:extLst>
              </a:tr>
              <a:tr h="2756172">
                <a:tc>
                  <a:txBody>
                    <a:bodyPr/>
                    <a:lstStyle/>
                    <a:p>
                      <a:pPr>
                        <a:spcAft>
                          <a:spcPts val="0"/>
                        </a:spcAft>
                      </a:pPr>
                      <a:r>
                        <a:rPr lang="en-GB" sz="1800" dirty="0">
                          <a:effectLst/>
                          <a:latin typeface="Arial" panose="020B0604020202020204" pitchFamily="34" charset="0"/>
                          <a:cs typeface="Arial" panose="020B0604020202020204" pitchFamily="34" charset="0"/>
                        </a:rPr>
                        <a:t> </a:t>
                      </a: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This examination will contain</a:t>
                      </a:r>
                      <a:r>
                        <a:rPr lang="en-GB" sz="1800" baseline="0" dirty="0">
                          <a:effectLst/>
                          <a:latin typeface="Arial" panose="020B0604020202020204" pitchFamily="34" charset="0"/>
                          <a:cs typeface="Arial" panose="020B0604020202020204" pitchFamily="34" charset="0"/>
                        </a:rPr>
                        <a:t> all </a:t>
                      </a:r>
                      <a:r>
                        <a:rPr lang="en-GB" sz="1800" dirty="0">
                          <a:effectLst/>
                          <a:latin typeface="Arial" panose="020B0604020202020204" pitchFamily="34" charset="0"/>
                          <a:cs typeface="Arial" panose="020B0604020202020204" pitchFamily="34" charset="0"/>
                        </a:rPr>
                        <a:t>compulsory questions, and will assess the full range of specified GCSE content.</a:t>
                      </a: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 </a:t>
                      </a: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A range of question types will be used to assess content.</a:t>
                      </a:r>
                    </a:p>
                    <a:p>
                      <a:pPr>
                        <a:spcAft>
                          <a:spcPts val="0"/>
                        </a:spcAft>
                        <a:tabLst>
                          <a:tab pos="2637155" algn="ctr"/>
                          <a:tab pos="5274310" algn="r"/>
                          <a:tab pos="457200" algn="l"/>
                        </a:tabLst>
                      </a:pP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The</a:t>
                      </a:r>
                      <a:r>
                        <a:rPr lang="en-GB" sz="1800" baseline="0" dirty="0">
                          <a:effectLst/>
                          <a:latin typeface="Arial" panose="020B0604020202020204" pitchFamily="34" charset="0"/>
                          <a:cs typeface="Arial" panose="020B0604020202020204" pitchFamily="34" charset="0"/>
                        </a:rPr>
                        <a:t> paper will always be out of 80 marks </a:t>
                      </a:r>
                      <a:r>
                        <a:rPr lang="en-GB" sz="1800" dirty="0">
                          <a:effectLst/>
                          <a:latin typeface="Arial" panose="020B0604020202020204" pitchFamily="34" charset="0"/>
                          <a:cs typeface="Arial" panose="020B0604020202020204" pitchFamily="34" charset="0"/>
                        </a:rPr>
                        <a:t>but</a:t>
                      </a:r>
                      <a:r>
                        <a:rPr lang="en-GB" sz="1800" baseline="0" dirty="0">
                          <a:effectLst/>
                          <a:latin typeface="Arial" panose="020B0604020202020204" pitchFamily="34" charset="0"/>
                          <a:cs typeface="Arial" panose="020B0604020202020204" pitchFamily="34" charset="0"/>
                        </a:rPr>
                        <a:t> marks per question may vary as appropriate to the question type. </a:t>
                      </a: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endParaRPr lang="en-GB" sz="1800" dirty="0">
                        <a:effectLst/>
                        <a:latin typeface="Arial" panose="020B0604020202020204" pitchFamily="34" charset="0"/>
                        <a:cs typeface="Arial" panose="020B0604020202020204" pitchFamily="34" charset="0"/>
                      </a:endParaRPr>
                    </a:p>
                    <a:p>
                      <a:pPr>
                        <a:spcAft>
                          <a:spcPts val="0"/>
                        </a:spcAft>
                        <a:tabLst>
                          <a:tab pos="2637155" algn="ctr"/>
                          <a:tab pos="5274310" algn="r"/>
                          <a:tab pos="457200" algn="l"/>
                        </a:tabLst>
                      </a:pPr>
                      <a:r>
                        <a:rPr lang="en-GB" sz="1800" dirty="0">
                          <a:effectLst/>
                          <a:latin typeface="Arial" panose="020B0604020202020204" pitchFamily="34" charset="0"/>
                          <a:cs typeface="Arial" panose="020B0604020202020204" pitchFamily="34" charset="0"/>
                        </a:rPr>
                        <a:t>This</a:t>
                      </a:r>
                      <a:r>
                        <a:rPr lang="en-GB" sz="1800" baseline="0" dirty="0">
                          <a:effectLst/>
                          <a:latin typeface="Arial" panose="020B0604020202020204" pitchFamily="34" charset="0"/>
                          <a:cs typeface="Arial" panose="020B0604020202020204" pitchFamily="34" charset="0"/>
                        </a:rPr>
                        <a:t> examination will  also be available via e-Assessment (i.e. on line for candidates who prefer this medium) </a:t>
                      </a:r>
                      <a:r>
                        <a:rPr lang="en-GB" sz="1800" dirty="0">
                          <a:effectLst/>
                          <a:latin typeface="Arial" panose="020B0604020202020204" pitchFamily="34" charset="0"/>
                          <a:cs typeface="Arial" panose="020B0604020202020204" pitchFamily="34" charset="0"/>
                        </a:rPr>
                        <a:t> </a:t>
                      </a:r>
                      <a:endParaRPr lang="en-GB" sz="1800" dirty="0">
                        <a:effectLst/>
                        <a:latin typeface="Arial" panose="020B0604020202020204" pitchFamily="34" charset="0"/>
                        <a:ea typeface="Times New Roman"/>
                        <a:cs typeface="Arial" panose="020B0604020202020204" pitchFamily="34" charset="0"/>
                      </a:endParaRPr>
                    </a:p>
                  </a:txBody>
                  <a:tcPr marL="73025" marR="73025" marT="18415" marB="18415">
                    <a:noFill/>
                  </a:tcPr>
                </a:tc>
                <a:extLst>
                  <a:ext uri="{0D108BD9-81ED-4DB2-BD59-A6C34878D82A}">
                    <a16:rowId xmlns:a16="http://schemas.microsoft.com/office/drawing/2014/main" val="10001"/>
                  </a:ext>
                </a:extLst>
              </a:tr>
            </a:tbl>
          </a:graphicData>
        </a:graphic>
      </p:graphicFrame>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1195AD46-57B2-48AE-91C8-F9191082D93C}"/>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8984716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848975" y="1403693"/>
            <a:ext cx="5221386" cy="4898572"/>
          </a:xfrm>
          <a:prstGeom prst="rect">
            <a:avLst/>
          </a:prstGeom>
        </p:spPr>
      </p:pic>
      <p:sp>
        <p:nvSpPr>
          <p:cNvPr id="4" name="Oval Callout 3"/>
          <p:cNvSpPr/>
          <p:nvPr/>
        </p:nvSpPr>
        <p:spPr>
          <a:xfrm>
            <a:off x="7070362" y="2196059"/>
            <a:ext cx="3192905" cy="2158584"/>
          </a:xfrm>
          <a:prstGeom prst="wedgeEllipseCallout">
            <a:avLst>
              <a:gd name="adj1" fmla="val -37691"/>
              <a:gd name="adj2" fmla="val 2517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2000" dirty="0">
                <a:latin typeface="Arial" panose="020B0604020202020204" pitchFamily="34" charset="0"/>
                <a:cs typeface="Arial" panose="020B0604020202020204" pitchFamily="34" charset="0"/>
              </a:rPr>
              <a:t>Easy-to-access questions will be at the start of the paper focussing on A01’s</a:t>
            </a:r>
            <a:endParaRPr lang="en-GB" dirty="0"/>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6F68F196-05D8-4500-85F1-6A080610A1D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451476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Callout 8"/>
          <p:cNvSpPr/>
          <p:nvPr/>
        </p:nvSpPr>
        <p:spPr>
          <a:xfrm>
            <a:off x="7381057" y="2350338"/>
            <a:ext cx="2623279" cy="2157324"/>
          </a:xfrm>
          <a:prstGeom prst="wedgeEllipseCallout">
            <a:avLst>
              <a:gd name="adj1" fmla="val -30825"/>
              <a:gd name="adj2" fmla="val -2270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Extended writing responses will be integrated throughout the paper</a:t>
            </a:r>
            <a:endParaRPr lang="en-GB" dirty="0"/>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TextBox 5"/>
          <p:cNvSpPr txBox="1"/>
          <p:nvPr/>
        </p:nvSpPr>
        <p:spPr>
          <a:xfrm>
            <a:off x="8304359" y="5704296"/>
            <a:ext cx="1904999" cy="646331"/>
          </a:xfrm>
          <a:prstGeom prst="rect">
            <a:avLst/>
          </a:prstGeom>
          <a:noFill/>
        </p:spPr>
        <p:txBody>
          <a:bodyPr wrap="square" rtlCol="0">
            <a:spAutoFit/>
          </a:bodyPr>
          <a:lstStyle/>
          <a:p>
            <a:r>
              <a:rPr lang="en-GB" dirty="0">
                <a:solidFill>
                  <a:srgbClr val="00B0F0"/>
                </a:solidFill>
              </a:rPr>
              <a:t>Ref: p 6-16, SAMs</a:t>
            </a:r>
          </a:p>
        </p:txBody>
      </p:sp>
      <p:pic>
        <p:nvPicPr>
          <p:cNvPr id="7" name="Picture 6">
            <a:extLst>
              <a:ext uri="{FF2B5EF4-FFF2-40B4-BE49-F238E27FC236}">
                <a16:creationId xmlns:a16="http://schemas.microsoft.com/office/drawing/2014/main" id="{2910126F-6DE3-4A4D-89F4-925D65EE0CD9}"/>
              </a:ext>
            </a:extLst>
          </p:cNvPr>
          <p:cNvPicPr>
            <a:picLocks noChangeAspect="1"/>
          </p:cNvPicPr>
          <p:nvPr/>
        </p:nvPicPr>
        <p:blipFill rotWithShape="1">
          <a:blip r:embed="rId2"/>
          <a:srcRect l="18969" t="24753" r="37319" b="16048"/>
          <a:stretch/>
        </p:blipFill>
        <p:spPr>
          <a:xfrm>
            <a:off x="1683731" y="1640265"/>
            <a:ext cx="5571767" cy="4734723"/>
          </a:xfrm>
          <a:prstGeom prst="rect">
            <a:avLst/>
          </a:prstGeom>
        </p:spPr>
      </p:pic>
      <p:sp>
        <p:nvSpPr>
          <p:cNvPr id="8" name="Rectangle 7">
            <a:extLst>
              <a:ext uri="{FF2B5EF4-FFF2-40B4-BE49-F238E27FC236}">
                <a16:creationId xmlns:a16="http://schemas.microsoft.com/office/drawing/2014/main" id="{89713414-5E91-457E-9856-F8B3B5AEC3F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627011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Callout 6"/>
          <p:cNvSpPr/>
          <p:nvPr/>
        </p:nvSpPr>
        <p:spPr>
          <a:xfrm>
            <a:off x="8418240" y="2186668"/>
            <a:ext cx="2044526" cy="2225076"/>
          </a:xfrm>
          <a:prstGeom prst="wedgeEllipseCallout">
            <a:avLst>
              <a:gd name="adj1" fmla="val -37181"/>
              <a:gd name="adj2" fmla="val 596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Mark schemes are amended after conference as appropriate</a:t>
            </a:r>
            <a:endParaRPr lang="en-GB" sz="1500" dirty="0"/>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TextBox 5"/>
          <p:cNvSpPr txBox="1"/>
          <p:nvPr/>
        </p:nvSpPr>
        <p:spPr>
          <a:xfrm>
            <a:off x="8933368" y="5780087"/>
            <a:ext cx="2124309" cy="646331"/>
          </a:xfrm>
          <a:prstGeom prst="rect">
            <a:avLst/>
          </a:prstGeom>
          <a:noFill/>
        </p:spPr>
        <p:txBody>
          <a:bodyPr wrap="square" rtlCol="0">
            <a:spAutoFit/>
          </a:bodyPr>
          <a:lstStyle/>
          <a:p>
            <a:r>
              <a:rPr lang="en-GB" dirty="0">
                <a:solidFill>
                  <a:srgbClr val="00B0F0"/>
                </a:solidFill>
              </a:rPr>
              <a:t>Ref: p 17-37, SAMs</a:t>
            </a:r>
          </a:p>
        </p:txBody>
      </p:sp>
      <p:pic>
        <p:nvPicPr>
          <p:cNvPr id="2" name="Picture 1">
            <a:extLst>
              <a:ext uri="{FF2B5EF4-FFF2-40B4-BE49-F238E27FC236}">
                <a16:creationId xmlns:a16="http://schemas.microsoft.com/office/drawing/2014/main" id="{AB81BF79-712E-414E-8704-2843645D9F69}"/>
              </a:ext>
            </a:extLst>
          </p:cNvPr>
          <p:cNvPicPr>
            <a:picLocks noChangeAspect="1"/>
          </p:cNvPicPr>
          <p:nvPr/>
        </p:nvPicPr>
        <p:blipFill rotWithShape="1">
          <a:blip r:embed="rId2"/>
          <a:srcRect l="17629" t="23104" r="36082" b="14765"/>
          <a:stretch/>
        </p:blipFill>
        <p:spPr>
          <a:xfrm>
            <a:off x="1841830" y="1461154"/>
            <a:ext cx="6576411" cy="4965264"/>
          </a:xfrm>
          <a:prstGeom prst="rect">
            <a:avLst/>
          </a:prstGeom>
        </p:spPr>
      </p:pic>
      <p:sp>
        <p:nvSpPr>
          <p:cNvPr id="8" name="Rectangle 7">
            <a:extLst>
              <a:ext uri="{FF2B5EF4-FFF2-40B4-BE49-F238E27FC236}">
                <a16:creationId xmlns:a16="http://schemas.microsoft.com/office/drawing/2014/main" id="{D3AA85FC-83E7-482E-8830-49C53366C15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976228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p:cNvSpPr/>
          <p:nvPr/>
        </p:nvSpPr>
        <p:spPr>
          <a:xfrm>
            <a:off x="8048894" y="2108572"/>
            <a:ext cx="2233534" cy="2471060"/>
          </a:xfrm>
          <a:prstGeom prst="wedgeEllipseCallout">
            <a:avLst>
              <a:gd name="adj1" fmla="val -41928"/>
              <a:gd name="adj2" fmla="val 651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Some extended  responses will be based on a case study and will have a number of components </a:t>
            </a:r>
            <a:endParaRPr lang="en-GB" dirty="0"/>
          </a:p>
        </p:txBody>
      </p:sp>
      <p:sp>
        <p:nvSpPr>
          <p:cNvPr id="6"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pic>
        <p:nvPicPr>
          <p:cNvPr id="2" name="Picture 1">
            <a:extLst>
              <a:ext uri="{FF2B5EF4-FFF2-40B4-BE49-F238E27FC236}">
                <a16:creationId xmlns:a16="http://schemas.microsoft.com/office/drawing/2014/main" id="{6DA23DE2-C4F4-4432-ADE7-0C2C38A6D474}"/>
              </a:ext>
            </a:extLst>
          </p:cNvPr>
          <p:cNvPicPr>
            <a:picLocks noChangeAspect="1"/>
          </p:cNvPicPr>
          <p:nvPr/>
        </p:nvPicPr>
        <p:blipFill rotWithShape="1">
          <a:blip r:embed="rId2"/>
          <a:srcRect l="21615" t="20722" r="38454" b="8900"/>
          <a:stretch/>
        </p:blipFill>
        <p:spPr>
          <a:xfrm>
            <a:off x="2099035" y="1923068"/>
            <a:ext cx="5250731" cy="4328002"/>
          </a:xfrm>
          <a:prstGeom prst="rect">
            <a:avLst/>
          </a:prstGeom>
        </p:spPr>
      </p:pic>
      <p:sp>
        <p:nvSpPr>
          <p:cNvPr id="7" name="Rectangle 6">
            <a:extLst>
              <a:ext uri="{FF2B5EF4-FFF2-40B4-BE49-F238E27FC236}">
                <a16:creationId xmlns:a16="http://schemas.microsoft.com/office/drawing/2014/main" id="{608844BB-7AE7-42D6-8E93-F49F5A88220E}"/>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583249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1676558" y="1483587"/>
            <a:ext cx="5996065" cy="5212488"/>
          </a:xfrm>
          <a:prstGeom prst="rect">
            <a:avLst/>
          </a:prstGeom>
        </p:spPr>
      </p:pic>
      <p:sp>
        <p:nvSpPr>
          <p:cNvPr id="6" name="Oval Callout 5"/>
          <p:cNvSpPr/>
          <p:nvPr/>
        </p:nvSpPr>
        <p:spPr>
          <a:xfrm>
            <a:off x="8269574" y="1674087"/>
            <a:ext cx="2188564" cy="2197146"/>
          </a:xfrm>
          <a:prstGeom prst="wedgeEllipseCallout">
            <a:avLst>
              <a:gd name="adj1" fmla="val -47357"/>
              <a:gd name="adj2" fmla="val -6336"/>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In order to meet AO3, higher order skills will need to be demonstrated by candidates</a:t>
            </a:r>
            <a:endParaRPr lang="en-GB" dirty="0"/>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921C2BFF-E307-46F1-943A-0727E6560E88}"/>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06152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714500" y="1376816"/>
            <a:ext cx="6400800" cy="4534129"/>
          </a:xfrm>
          <a:prstGeom prst="rect">
            <a:avLst/>
          </a:prstGeom>
        </p:spPr>
      </p:pic>
      <p:sp>
        <p:nvSpPr>
          <p:cNvPr id="3" name="Oval Callout 2"/>
          <p:cNvSpPr/>
          <p:nvPr/>
        </p:nvSpPr>
        <p:spPr>
          <a:xfrm>
            <a:off x="8115300" y="2281288"/>
            <a:ext cx="2485244" cy="3629656"/>
          </a:xfrm>
          <a:prstGeom prst="wedgeEllipseCallout">
            <a:avLst>
              <a:gd name="adj1" fmla="val -30637"/>
              <a:gd name="adj2" fmla="val -1379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800" dirty="0">
              <a:latin typeface="Arial" panose="020B0604020202020204" pitchFamily="34" charset="0"/>
              <a:cs typeface="Arial" panose="020B0604020202020204" pitchFamily="34" charset="0"/>
            </a:endParaRPr>
          </a:p>
          <a:p>
            <a:pPr algn="ctr"/>
            <a:r>
              <a:rPr lang="en-GB" sz="1700" dirty="0">
                <a:latin typeface="Arial" panose="020B0604020202020204" pitchFamily="34" charset="0"/>
                <a:cs typeface="Arial" panose="020B0604020202020204" pitchFamily="34" charset="0"/>
              </a:rPr>
              <a:t>When questions require extended writing, the marks are sometimes split across AOs to allow all learners to access some marks  </a:t>
            </a:r>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59B73095-39BF-459C-B72A-9EC0E1ED683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7968252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61287" y="1907207"/>
            <a:ext cx="8820215" cy="4262705"/>
          </a:xfrm>
          <a:prstGeom prst="rect">
            <a:avLst/>
          </a:prstGeom>
          <a:noFill/>
        </p:spPr>
        <p:txBody>
          <a:bodyPr wrap="square" rtlCol="0">
            <a:spAutoFit/>
          </a:bodyPr>
          <a:lstStyle/>
          <a:p>
            <a:r>
              <a:rPr lang="en-GB" sz="2200" b="1" dirty="0">
                <a:solidFill>
                  <a:srgbClr val="00B0F0"/>
                </a:solidFill>
                <a:latin typeface="Arial" panose="020B0604020202020204" pitchFamily="34" charset="0"/>
                <a:cs typeface="Arial" panose="020B0604020202020204" pitchFamily="34" charset="0"/>
              </a:rPr>
              <a:t>Delivery of Unit 1 and preparing learners for Unit 1 examination </a:t>
            </a:r>
          </a:p>
          <a:p>
            <a:endParaRPr lang="en-GB" sz="2000" b="1" dirty="0">
              <a:solidFill>
                <a:srgbClr val="00B0F0"/>
              </a:solidFill>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Breakdown the detailed content to suit the needs of the learners  </a:t>
            </a:r>
          </a:p>
          <a:p>
            <a:pPr marL="342900" indent="-342900">
              <a:spcAft>
                <a:spcPts val="600"/>
              </a:spcAft>
              <a:buFont typeface="Arial" pitchFamily="34" charset="0"/>
              <a:buChar char="•"/>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Use a range of text books/resources during delivery </a:t>
            </a:r>
          </a:p>
          <a:p>
            <a:pPr>
              <a:spcAft>
                <a:spcPts val="600"/>
              </a:spcAft>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Use past paper questions from legacy Child Development and Health and Social Care papers (secure website and open website) </a:t>
            </a:r>
          </a:p>
          <a:p>
            <a:pPr marL="342900" indent="-342900">
              <a:spcAft>
                <a:spcPts val="600"/>
              </a:spcAft>
              <a:buFont typeface="Arial" pitchFamily="34" charset="0"/>
              <a:buChar char="•"/>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Utilise the question paper bank to select suitable questions for revision/homework tasks </a:t>
            </a:r>
          </a:p>
          <a:p>
            <a:pPr marL="342900" indent="-342900">
              <a:spcAft>
                <a:spcPts val="600"/>
              </a:spcAft>
              <a:buFont typeface="Arial" pitchFamily="34" charset="0"/>
              <a:buChar char="•"/>
            </a:pPr>
            <a:endParaRPr lang="en-GB" sz="800" dirty="0">
              <a:latin typeface="Arial" panose="020B0604020202020204" pitchFamily="34" charset="0"/>
              <a:cs typeface="Arial" panose="020B0604020202020204" pitchFamily="34" charset="0"/>
            </a:endParaRPr>
          </a:p>
          <a:p>
            <a:pPr marL="342900" indent="-342900">
              <a:spcAft>
                <a:spcPts val="600"/>
              </a:spcAft>
              <a:buFont typeface="Arial" pitchFamily="34" charset="0"/>
              <a:buChar char="•"/>
            </a:pPr>
            <a:r>
              <a:rPr lang="en-GB" dirty="0">
                <a:latin typeface="Arial" panose="020B0604020202020204" pitchFamily="34" charset="0"/>
                <a:cs typeface="Arial" panose="020B0604020202020204" pitchFamily="34" charset="0"/>
              </a:rPr>
              <a:t>Introduce exam technique activities from the start of the course</a:t>
            </a:r>
            <a:br>
              <a:rPr lang="en-GB" dirty="0">
                <a:latin typeface="Arial" panose="020B0604020202020204" pitchFamily="34" charset="0"/>
                <a:cs typeface="Arial" panose="020B0604020202020204" pitchFamily="34" charset="0"/>
              </a:rPr>
            </a:br>
            <a:endParaRPr lang="en-GB" sz="800" dirty="0">
              <a:latin typeface="Arial" panose="020B0604020202020204" pitchFamily="34" charset="0"/>
              <a:cs typeface="Arial" panose="020B0604020202020204" pitchFamily="34" charset="0"/>
            </a:endParaRPr>
          </a:p>
          <a:p>
            <a:pPr marL="342900" indent="-342900">
              <a:buFont typeface="Arial" pitchFamily="34" charset="0"/>
              <a:buChar char="•"/>
            </a:pPr>
            <a:r>
              <a:rPr lang="en-GB" dirty="0">
                <a:latin typeface="Arial" panose="020B0604020202020204" pitchFamily="34" charset="0"/>
                <a:cs typeface="Arial" panose="020B0604020202020204" pitchFamily="34" charset="0"/>
              </a:rPr>
              <a:t>Use the ‘ online examination review’ to assist with revision </a:t>
            </a:r>
            <a:endParaRPr lang="en-GB" b="1" dirty="0">
              <a:latin typeface="Arial" panose="020B0604020202020204" pitchFamily="34" charset="0"/>
              <a:cs typeface="Arial" panose="020B0604020202020204" pitchFamily="34" charset="0"/>
            </a:endParaRPr>
          </a:p>
        </p:txBody>
      </p:sp>
      <p:sp>
        <p:nvSpPr>
          <p:cNvPr id="3"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595EC05D-32D9-42A8-9EEB-495DBADF615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716857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1">
            <a:extLst>
              <a:ext uri="{FF2B5EF4-FFF2-40B4-BE49-F238E27FC236}">
                <a16:creationId xmlns:a16="http://schemas.microsoft.com/office/drawing/2014/main" id="{B8FF8D71-0C42-46A0-87AC-3B261859DA16}"/>
              </a:ext>
            </a:extLst>
          </p:cNvPr>
          <p:cNvSpPr>
            <a:spLocks noGrp="1"/>
          </p:cNvSpPr>
          <p:nvPr>
            <p:ph type="title"/>
          </p:nvPr>
        </p:nvSpPr>
        <p:spPr>
          <a:xfrm>
            <a:off x="282575" y="207963"/>
            <a:ext cx="10223500" cy="447675"/>
          </a:xfrm>
        </p:spPr>
        <p:txBody>
          <a:bodyPr>
            <a:noAutofit/>
          </a:bodyPr>
          <a:lstStyle/>
          <a:p>
            <a:r>
              <a:rPr lang="en-GB" sz="3600" dirty="0" err="1">
                <a:solidFill>
                  <a:srgbClr val="007BB9"/>
                </a:solidFill>
              </a:rPr>
              <a:t>Recordio’r</a:t>
            </a:r>
            <a:r>
              <a:rPr lang="en-GB" sz="3600" dirty="0">
                <a:solidFill>
                  <a:srgbClr val="007BB9"/>
                </a:solidFill>
              </a:rPr>
              <a:t> </a:t>
            </a:r>
            <a:r>
              <a:rPr lang="en-GB" sz="3600" dirty="0" err="1">
                <a:solidFill>
                  <a:srgbClr val="007BB9"/>
                </a:solidFill>
              </a:rPr>
              <a:t>Sain</a:t>
            </a:r>
            <a:r>
              <a:rPr lang="en-GB" sz="3600" dirty="0">
                <a:solidFill>
                  <a:srgbClr val="007BB9"/>
                </a:solidFill>
              </a:rPr>
              <a:t> / Audio Recording </a:t>
            </a:r>
          </a:p>
        </p:txBody>
      </p:sp>
      <p:sp>
        <p:nvSpPr>
          <p:cNvPr id="9" name="Content Placeholder 8">
            <a:extLst>
              <a:ext uri="{FF2B5EF4-FFF2-40B4-BE49-F238E27FC236}">
                <a16:creationId xmlns:a16="http://schemas.microsoft.com/office/drawing/2014/main" id="{07CCEBE1-2DCC-4F40-9390-247A0F4B4672}"/>
              </a:ext>
            </a:extLst>
          </p:cNvPr>
          <p:cNvSpPr>
            <a:spLocks noGrp="1"/>
          </p:cNvSpPr>
          <p:nvPr>
            <p:ph sz="quarter" idx="10"/>
          </p:nvPr>
        </p:nvSpPr>
        <p:spPr/>
        <p:txBody>
          <a:bodyPr/>
          <a:lstStyle/>
          <a:p>
            <a:endParaRPr lang="en-GB"/>
          </a:p>
        </p:txBody>
      </p:sp>
      <p:sp>
        <p:nvSpPr>
          <p:cNvPr id="10" name="Rectangle 9">
            <a:extLst>
              <a:ext uri="{FF2B5EF4-FFF2-40B4-BE49-F238E27FC236}">
                <a16:creationId xmlns:a16="http://schemas.microsoft.com/office/drawing/2014/main" id="{25F8EA1B-0219-4121-A719-E7766B5EAFCC}"/>
              </a:ext>
            </a:extLst>
          </p:cNvPr>
          <p:cNvSpPr/>
          <p:nvPr/>
        </p:nvSpPr>
        <p:spPr>
          <a:xfrm>
            <a:off x="282575" y="1020425"/>
            <a:ext cx="4461162" cy="5355312"/>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Mae'n ofynnol i'r cyflwynydd recordio'r sain yn y digwyddiad hwn. Dull rheoli yw hwn i sicrhau y gall CBAC ddangos ei fod yn cydymffurfio ag Amodau Cydnabyddiaeth y </a:t>
            </a:r>
            <a:r>
              <a:rPr kumimoji="0" lang="cy-GB" sz="1800" b="0" i="0" u="none" strike="noStrike" kern="1200" cap="none" spc="0" normalizeH="0" baseline="0" noProof="0" dirty="0" err="1">
                <a:ln>
                  <a:noFill/>
                </a:ln>
                <a:solidFill>
                  <a:prstClr val="black"/>
                </a:solidFill>
                <a:effectLst/>
                <a:uLnTx/>
                <a:uFillTx/>
                <a:latin typeface="Arial" panose="020B0604020202020204"/>
                <a:ea typeface="ＭＳ Ｐゴシック" pitchFamily="1" charset="-128"/>
                <a:cs typeface="+mn-cs"/>
              </a:rPr>
              <a:t>rheoleiddwyr</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yn benodol yr Amodau hynny sy'n ymwneud â chyfrinachedd deunyddiau asesu.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Bydd y recordiad hwn ar gael i'r </a:t>
            </a:r>
            <a:r>
              <a:rPr kumimoji="0" lang="cy-GB" sz="1800" b="0" i="0" u="none" strike="noStrike" kern="1200" cap="none" spc="0" normalizeH="0" baseline="0" noProof="0" dirty="0" err="1">
                <a:ln>
                  <a:noFill/>
                </a:ln>
                <a:solidFill>
                  <a:prstClr val="black"/>
                </a:solidFill>
                <a:effectLst/>
                <a:uLnTx/>
                <a:uFillTx/>
                <a:latin typeface="Arial" panose="020B0604020202020204"/>
                <a:ea typeface="ＭＳ Ｐゴシック" pitchFamily="1" charset="-128"/>
                <a:cs typeface="+mn-cs"/>
              </a:rPr>
              <a:t>rheoleiddiwr</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cymwysterau os gofynnir amdano, ond ni chaiff ei rannu â thrydydd partïon eraill. Bydd CBAC yn cadw'r recordiad yn ddiogel am gyfnod o dair blynedd, ac yn ei ddinistrio'n barhaol wedi hynny.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Sylwer os gwelwch yn dda </a:t>
            </a:r>
            <a:r>
              <a:rPr kumimoji="0" lang="cy-GB" sz="1800" b="1"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NAD OES HAWL </a:t>
            </a:r>
            <a:r>
              <a:rPr kumimoji="0" lang="cy-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gan gynrychiolwyr i recordio sain na ffilmio unrhyw agwedd ar y digwyddiad hwn.</a:t>
            </a: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endParaRPr>
          </a:p>
        </p:txBody>
      </p:sp>
      <p:cxnSp>
        <p:nvCxnSpPr>
          <p:cNvPr id="11" name="Straight Connector 10">
            <a:extLst>
              <a:ext uri="{FF2B5EF4-FFF2-40B4-BE49-F238E27FC236}">
                <a16:creationId xmlns:a16="http://schemas.microsoft.com/office/drawing/2014/main" id="{6AE37B36-D04C-4FF2-9FF7-4C245FFC4A2C}"/>
              </a:ext>
            </a:extLst>
          </p:cNvPr>
          <p:cNvCxnSpPr/>
          <p:nvPr/>
        </p:nvCxnSpPr>
        <p:spPr>
          <a:xfrm>
            <a:off x="5545833" y="1162699"/>
            <a:ext cx="0" cy="5070764"/>
          </a:xfrm>
          <a:prstGeom prst="line">
            <a:avLst/>
          </a:prstGeom>
        </p:spPr>
        <p:style>
          <a:lnRef idx="2">
            <a:schemeClr val="accent1"/>
          </a:lnRef>
          <a:fillRef idx="0">
            <a:schemeClr val="accent1"/>
          </a:fillRef>
          <a:effectRef idx="1">
            <a:schemeClr val="accent1"/>
          </a:effectRef>
          <a:fontRef idx="minor">
            <a:schemeClr val="tx1"/>
          </a:fontRef>
        </p:style>
      </p:cxnSp>
      <p:sp>
        <p:nvSpPr>
          <p:cNvPr id="12" name="Rectangle 11">
            <a:extLst>
              <a:ext uri="{FF2B5EF4-FFF2-40B4-BE49-F238E27FC236}">
                <a16:creationId xmlns:a16="http://schemas.microsoft.com/office/drawing/2014/main" id="{19C19845-F471-4533-AFE2-A1BD8675E73B}"/>
              </a:ext>
            </a:extLst>
          </p:cNvPr>
          <p:cNvSpPr/>
          <p:nvPr/>
        </p:nvSpPr>
        <p:spPr>
          <a:xfrm>
            <a:off x="6258862" y="1076325"/>
            <a:ext cx="4318000" cy="5078313"/>
          </a:xfrm>
          <a:prstGeom prst="rect">
            <a:avLst/>
          </a:prstGeom>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The presenter is required to make an audio recording of this event. This is a control designed to ensure that WJEC is able to demonstrate compliance with regulatory Conditions of Recognition; specifically Conditions relating to the confidentiality of assessment materials.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The recording will be made available to the qualifications regulator if required, but it will not be shared with any other third parties. The recording will be stored securely by WJEC for a period of three years and then permanently destroyed.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Please note that delegates are </a:t>
            </a:r>
            <a:r>
              <a:rPr kumimoji="0" lang="en-GB" sz="1800" b="1"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NOT PERMITTED </a:t>
            </a:r>
            <a:r>
              <a:rPr kumimoji="0" lang="en-GB" sz="1800" b="0" i="0" u="none" strike="noStrike" kern="1200" cap="none" spc="0" normalizeH="0" baseline="0" noProof="0" dirty="0">
                <a:ln>
                  <a:noFill/>
                </a:ln>
                <a:solidFill>
                  <a:prstClr val="black"/>
                </a:solidFill>
                <a:effectLst/>
                <a:uLnTx/>
                <a:uFillTx/>
                <a:latin typeface="Arial" panose="020B0604020202020204"/>
                <a:ea typeface="ＭＳ Ｐゴシック" pitchFamily="1" charset="-128"/>
                <a:cs typeface="+mn-cs"/>
              </a:rPr>
              <a:t>to make an audio or video recording of any aspect of this event. </a:t>
            </a:r>
          </a:p>
        </p:txBody>
      </p:sp>
    </p:spTree>
    <p:extLst>
      <p:ext uri="{BB962C8B-B14F-4D97-AF65-F5344CB8AC3E}">
        <p14:creationId xmlns:p14="http://schemas.microsoft.com/office/powerpoint/2010/main" val="9748718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727201" y="1556097"/>
            <a:ext cx="8793018" cy="4970591"/>
          </a:xfrm>
          <a:prstGeom prst="rect">
            <a:avLst/>
          </a:prstGeom>
        </p:spPr>
        <p:txBody>
          <a:bodyPr wrap="square">
            <a:spAutoFit/>
          </a:bodyPr>
          <a:lstStyle/>
          <a:p>
            <a:r>
              <a:rPr lang="en-GB" sz="1500" b="1" dirty="0">
                <a:latin typeface="Arial" panose="020B0604020202020204" pitchFamily="34" charset="0"/>
              </a:rPr>
              <a:t>Unit 2:  </a:t>
            </a:r>
            <a:r>
              <a:rPr lang="en-US" sz="1500" b="1" dirty="0">
                <a:solidFill>
                  <a:srgbClr val="000000"/>
                </a:solidFill>
                <a:latin typeface="Arial" panose="020B0604020202020204" pitchFamily="34" charset="0"/>
              </a:rPr>
              <a:t>Promoting and maintaining health and well-being</a:t>
            </a:r>
          </a:p>
          <a:p>
            <a:r>
              <a:rPr lang="en-US" sz="1500" dirty="0">
                <a:solidFill>
                  <a:srgbClr val="000000"/>
                </a:solidFill>
                <a:latin typeface="Arial" panose="020B0604020202020204" pitchFamily="34" charset="0"/>
              </a:rPr>
              <a:t>Non-exam assessment: approximately 25 hours (</a:t>
            </a:r>
            <a:r>
              <a:rPr lang="en-GB" sz="1500" dirty="0">
                <a:solidFill>
                  <a:srgbClr val="000000"/>
                </a:solidFill>
                <a:latin typeface="Arial" panose="020B0604020202020204" pitchFamily="34" charset="0"/>
              </a:rPr>
              <a:t>120 marks</a:t>
            </a:r>
            <a:r>
              <a:rPr lang="en-US" sz="1500" dirty="0">
                <a:solidFill>
                  <a:srgbClr val="000000"/>
                </a:solidFill>
                <a:latin typeface="Arial" panose="020B0604020202020204" pitchFamily="34" charset="0"/>
              </a:rPr>
              <a:t>)</a:t>
            </a:r>
          </a:p>
          <a:p>
            <a:r>
              <a:rPr lang="en-US" sz="1500" dirty="0">
                <a:solidFill>
                  <a:srgbClr val="000000"/>
                </a:solidFill>
                <a:latin typeface="Arial" panose="020B0604020202020204" pitchFamily="34" charset="0"/>
              </a:rPr>
              <a:t>60% of single award qualification</a:t>
            </a:r>
          </a:p>
          <a:p>
            <a:r>
              <a:rPr lang="en-US" sz="1500" dirty="0">
                <a:solidFill>
                  <a:srgbClr val="000000"/>
                </a:solidFill>
                <a:latin typeface="Arial" panose="020B0604020202020204" pitchFamily="34" charset="0"/>
              </a:rPr>
              <a:t>30% of double award qualification</a:t>
            </a:r>
          </a:p>
          <a:p>
            <a:endParaRPr lang="en-US" sz="800" dirty="0">
              <a:solidFill>
                <a:srgbClr val="000000"/>
              </a:solidFill>
              <a:latin typeface="Arial" panose="020B0604020202020204" pitchFamily="34" charset="0"/>
            </a:endParaRPr>
          </a:p>
          <a:p>
            <a:r>
              <a:rPr lang="en-US" sz="1500" dirty="0">
                <a:solidFill>
                  <a:srgbClr val="000000"/>
                </a:solidFill>
                <a:latin typeface="Arial" panose="020B0604020202020204" pitchFamily="34" charset="0"/>
              </a:rPr>
              <a:t>This non-exam assessment (NEA) is composed of two tasks set by WJEC, shown in</a:t>
            </a:r>
          </a:p>
          <a:p>
            <a:r>
              <a:rPr lang="en-US" sz="1500" dirty="0">
                <a:solidFill>
                  <a:srgbClr val="000000"/>
                </a:solidFill>
                <a:latin typeface="Arial" panose="020B0604020202020204" pitchFamily="34" charset="0"/>
              </a:rPr>
              <a:t>Appendix B in the Specification. Candidates may carry out their research for both tasks without direct supervision, prior to writing up their reports. Candidates should spend approximately 25 hours in total writing up their NEA reports, completing the work under supervised </a:t>
            </a:r>
            <a:r>
              <a:rPr lang="en-GB" sz="1500" dirty="0">
                <a:solidFill>
                  <a:srgbClr val="000000"/>
                </a:solidFill>
                <a:latin typeface="Arial" panose="020B0604020202020204" pitchFamily="34" charset="0"/>
              </a:rPr>
              <a:t>conditions within the centre.</a:t>
            </a:r>
          </a:p>
          <a:p>
            <a:endParaRPr lang="en-US" sz="800" dirty="0">
              <a:solidFill>
                <a:srgbClr val="000000"/>
              </a:solidFill>
              <a:latin typeface="Arial" panose="020B0604020202020204" pitchFamily="34" charset="0"/>
            </a:endParaRPr>
          </a:p>
          <a:p>
            <a:r>
              <a:rPr lang="en-US" sz="1500" dirty="0">
                <a:solidFill>
                  <a:srgbClr val="000000"/>
                </a:solidFill>
                <a:latin typeface="Arial" panose="020B0604020202020204" pitchFamily="34" charset="0"/>
              </a:rPr>
              <a:t>Learners should be given the opportunity to develop their knowledge and understanding of the three areas of content set out on pages 20 to 24.</a:t>
            </a:r>
          </a:p>
          <a:p>
            <a:endParaRPr lang="en-GB" sz="800" b="1" dirty="0">
              <a:solidFill>
                <a:srgbClr val="000000"/>
              </a:solidFill>
              <a:latin typeface="Arial" panose="020B0604020202020204" pitchFamily="34" charset="0"/>
            </a:endParaRPr>
          </a:p>
          <a:p>
            <a:r>
              <a:rPr lang="en-GB" sz="1500" b="1" dirty="0">
                <a:solidFill>
                  <a:srgbClr val="000000"/>
                </a:solidFill>
                <a:latin typeface="Arial" panose="020B0604020202020204" pitchFamily="34" charset="0"/>
              </a:rPr>
              <a:t>Areas of content:</a:t>
            </a:r>
          </a:p>
          <a:p>
            <a:pPr marL="542925" indent="-542925"/>
            <a:r>
              <a:rPr lang="en-US" sz="1500" dirty="0">
                <a:solidFill>
                  <a:srgbClr val="000000"/>
                </a:solidFill>
                <a:latin typeface="Arial" panose="020B0604020202020204" pitchFamily="34" charset="0"/>
              </a:rPr>
              <a:t>2.2.1	Health and social care, and childcare provision in Wales to promote and support </a:t>
            </a:r>
            <a:r>
              <a:rPr lang="en-GB" sz="1500" dirty="0">
                <a:solidFill>
                  <a:srgbClr val="000000"/>
                </a:solidFill>
                <a:latin typeface="Arial" panose="020B0604020202020204" pitchFamily="34" charset="0"/>
              </a:rPr>
              <a:t>health and well-being</a:t>
            </a:r>
          </a:p>
          <a:p>
            <a:pPr marL="542925" indent="-542925"/>
            <a:r>
              <a:rPr lang="en-US" sz="1500" dirty="0">
                <a:solidFill>
                  <a:srgbClr val="000000"/>
                </a:solidFill>
                <a:latin typeface="Arial" panose="020B0604020202020204" pitchFamily="34" charset="0"/>
              </a:rPr>
              <a:t>2.2.2	Public health and health promotion across the life cycle</a:t>
            </a:r>
          </a:p>
          <a:p>
            <a:pPr marL="542925" indent="-542925"/>
            <a:r>
              <a:rPr lang="en-US" sz="1500" dirty="0">
                <a:solidFill>
                  <a:srgbClr val="000000"/>
                </a:solidFill>
                <a:latin typeface="Arial" panose="020B0604020202020204" pitchFamily="34" charset="0"/>
              </a:rPr>
              <a:t>2.2.3	Factors affecting health and well-being across the life cycle</a:t>
            </a:r>
          </a:p>
          <a:p>
            <a:endParaRPr lang="en-GB" sz="800" b="1" dirty="0">
              <a:solidFill>
                <a:srgbClr val="000000"/>
              </a:solidFill>
              <a:latin typeface="Arial" panose="020B0604020202020204" pitchFamily="34" charset="0"/>
            </a:endParaRPr>
          </a:p>
          <a:p>
            <a:r>
              <a:rPr lang="en-GB" sz="1500" b="1" dirty="0">
                <a:solidFill>
                  <a:srgbClr val="000000"/>
                </a:solidFill>
                <a:latin typeface="Arial" panose="020B0604020202020204" pitchFamily="34" charset="0"/>
              </a:rPr>
              <a:t>Overview of unit</a:t>
            </a:r>
          </a:p>
          <a:p>
            <a:r>
              <a:rPr lang="en-US" sz="1500" dirty="0">
                <a:solidFill>
                  <a:srgbClr val="000000"/>
                </a:solidFill>
                <a:latin typeface="Arial" panose="020B0604020202020204" pitchFamily="34" charset="0"/>
              </a:rPr>
              <a:t>In this unit, learners will gain knowledge and understanding of the range of health and social care, and childcare services provided in Wales and how these services promote and maintain the health and well-being of the nation.</a:t>
            </a:r>
            <a:endParaRPr lang="en-GB" sz="1500" dirty="0"/>
          </a:p>
        </p:txBody>
      </p:sp>
      <p:sp>
        <p:nvSpPr>
          <p:cNvPr id="8"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616B3BD8-C769-41EA-9ABD-8F064282561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6657871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FAAD7CB-7C4A-474A-86E1-95C1C885C992}"/>
              </a:ext>
            </a:extLst>
          </p:cNvPr>
          <p:cNvSpPr>
            <a:spLocks noGrp="1"/>
          </p:cNvSpPr>
          <p:nvPr>
            <p:ph type="body" sz="quarter" idx="18"/>
          </p:nvPr>
        </p:nvSpPr>
        <p:spPr>
          <a:xfrm>
            <a:off x="1906773" y="1828801"/>
            <a:ext cx="5688418" cy="520995"/>
          </a:xfrm>
        </p:spPr>
        <p:txBody>
          <a:bodyPr/>
          <a:lstStyle/>
          <a:p>
            <a:r>
              <a:rPr lang="en-GB" dirty="0"/>
              <a:t>Preparation for NEA</a:t>
            </a:r>
          </a:p>
        </p:txBody>
      </p:sp>
      <p:pic>
        <p:nvPicPr>
          <p:cNvPr id="5" name="Picture 4">
            <a:extLst>
              <a:ext uri="{FF2B5EF4-FFF2-40B4-BE49-F238E27FC236}">
                <a16:creationId xmlns:a16="http://schemas.microsoft.com/office/drawing/2014/main" id="{EE283997-9649-4E61-AD08-C4556A29257A}"/>
              </a:ext>
            </a:extLst>
          </p:cNvPr>
          <p:cNvPicPr>
            <a:picLocks noChangeAspect="1"/>
          </p:cNvPicPr>
          <p:nvPr/>
        </p:nvPicPr>
        <p:blipFill rotWithShape="1">
          <a:blip r:embed="rId2"/>
          <a:srcRect l="27605" t="38729" r="28193" b="21004"/>
          <a:stretch/>
        </p:blipFill>
        <p:spPr>
          <a:xfrm>
            <a:off x="1906774" y="2365464"/>
            <a:ext cx="7889359" cy="3019646"/>
          </a:xfrm>
          <a:prstGeom prst="rect">
            <a:avLst/>
          </a:prstGeom>
        </p:spPr>
      </p:pic>
      <p:sp>
        <p:nvSpPr>
          <p:cNvPr id="6" name="TextBox 5">
            <a:extLst>
              <a:ext uri="{FF2B5EF4-FFF2-40B4-BE49-F238E27FC236}">
                <a16:creationId xmlns:a16="http://schemas.microsoft.com/office/drawing/2014/main" id="{869D201D-30BE-43F0-A931-0B833DFE055F}"/>
              </a:ext>
            </a:extLst>
          </p:cNvPr>
          <p:cNvSpPr txBox="1"/>
          <p:nvPr/>
        </p:nvSpPr>
        <p:spPr>
          <a:xfrm>
            <a:off x="7986977" y="6054158"/>
            <a:ext cx="1978326" cy="523220"/>
          </a:xfrm>
          <a:prstGeom prst="rect">
            <a:avLst/>
          </a:prstGeom>
          <a:noFill/>
        </p:spPr>
        <p:txBody>
          <a:bodyPr wrap="square" rtlCol="0">
            <a:spAutoFit/>
          </a:bodyPr>
          <a:lstStyle/>
          <a:p>
            <a:r>
              <a:rPr lang="en-GB" sz="1400" dirty="0">
                <a:solidFill>
                  <a:srgbClr val="00B0F0"/>
                </a:solidFill>
                <a:latin typeface="Arial" panose="020B0604020202020204" pitchFamily="34" charset="0"/>
                <a:cs typeface="Arial" panose="020B0604020202020204" pitchFamily="34" charset="0"/>
              </a:rPr>
              <a:t>Ref: p 43-44 specification</a:t>
            </a:r>
          </a:p>
        </p:txBody>
      </p:sp>
      <p:sp>
        <p:nvSpPr>
          <p:cNvPr id="7" name="Rectangle 6">
            <a:extLst>
              <a:ext uri="{FF2B5EF4-FFF2-40B4-BE49-F238E27FC236}">
                <a16:creationId xmlns:a16="http://schemas.microsoft.com/office/drawing/2014/main" id="{920AA8ED-D2A9-48A1-B2A4-978B305548F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0177093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pic>
        <p:nvPicPr>
          <p:cNvPr id="5" name="Picture 4">
            <a:extLst>
              <a:ext uri="{FF2B5EF4-FFF2-40B4-BE49-F238E27FC236}">
                <a16:creationId xmlns:a16="http://schemas.microsoft.com/office/drawing/2014/main" id="{7661B780-6E05-4671-9F48-F493BCC876CC}"/>
              </a:ext>
            </a:extLst>
          </p:cNvPr>
          <p:cNvPicPr>
            <a:picLocks noChangeAspect="1"/>
          </p:cNvPicPr>
          <p:nvPr/>
        </p:nvPicPr>
        <p:blipFill>
          <a:blip r:embed="rId2"/>
          <a:stretch>
            <a:fillRect/>
          </a:stretch>
        </p:blipFill>
        <p:spPr>
          <a:xfrm>
            <a:off x="1679941" y="1561606"/>
            <a:ext cx="8280490" cy="5054155"/>
          </a:xfrm>
          <a:prstGeom prst="rect">
            <a:avLst/>
          </a:prstGeom>
        </p:spPr>
      </p:pic>
      <p:sp>
        <p:nvSpPr>
          <p:cNvPr id="6" name="Rectangle 5">
            <a:extLst>
              <a:ext uri="{FF2B5EF4-FFF2-40B4-BE49-F238E27FC236}">
                <a16:creationId xmlns:a16="http://schemas.microsoft.com/office/drawing/2014/main" id="{5ACFC2EB-C1B4-458D-8B49-018BC74CBEFA}"/>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574095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6A35A3-6EA7-42F9-A6A8-5C2FE1F583EC}"/>
              </a:ext>
            </a:extLst>
          </p:cNvPr>
          <p:cNvPicPr>
            <a:picLocks noChangeAspect="1"/>
          </p:cNvPicPr>
          <p:nvPr/>
        </p:nvPicPr>
        <p:blipFill rotWithShape="1">
          <a:blip r:embed="rId2"/>
          <a:srcRect l="28837" t="45969" r="26047" b="22610"/>
          <a:stretch/>
        </p:blipFill>
        <p:spPr>
          <a:xfrm>
            <a:off x="1604866" y="2126511"/>
            <a:ext cx="8855388" cy="3625704"/>
          </a:xfrm>
          <a:prstGeom prst="rect">
            <a:avLst/>
          </a:prstGeom>
        </p:spPr>
      </p:pic>
      <p:sp>
        <p:nvSpPr>
          <p:cNvPr id="3" name="Rectangle 2">
            <a:extLst>
              <a:ext uri="{FF2B5EF4-FFF2-40B4-BE49-F238E27FC236}">
                <a16:creationId xmlns:a16="http://schemas.microsoft.com/office/drawing/2014/main" id="{4B039206-22A0-4366-8F83-9E76B171006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777398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p:cNvSpPr/>
          <p:nvPr/>
        </p:nvSpPr>
        <p:spPr>
          <a:xfrm>
            <a:off x="2178909" y="1606379"/>
            <a:ext cx="7784756" cy="4308872"/>
          </a:xfrm>
          <a:prstGeom prst="rect">
            <a:avLst/>
          </a:prstGeom>
        </p:spPr>
        <p:txBody>
          <a:bodyPr wrap="square">
            <a:spAutoFit/>
          </a:bodyPr>
          <a:lstStyle/>
          <a:p>
            <a:r>
              <a:rPr lang="en-GB" sz="2000" b="1" dirty="0">
                <a:latin typeface="Arial"/>
              </a:rPr>
              <a:t>Supervision and monitoring of NEA</a:t>
            </a:r>
          </a:p>
          <a:p>
            <a:endParaRPr lang="en-GB" b="1" dirty="0">
              <a:latin typeface="Arial"/>
            </a:endParaRPr>
          </a:p>
          <a:p>
            <a:r>
              <a:rPr lang="en-GB" dirty="0">
                <a:latin typeface="Arial"/>
              </a:rPr>
              <a:t>During the write-up period candidates' work should remain within the centre at all times, and stored securely between timetabled sessions.</a:t>
            </a:r>
          </a:p>
          <a:p>
            <a:endParaRPr lang="en-GB" dirty="0">
              <a:latin typeface="Arial"/>
            </a:endParaRPr>
          </a:p>
          <a:p>
            <a:r>
              <a:rPr lang="en-GB" dirty="0">
                <a:latin typeface="Arial"/>
              </a:rPr>
              <a:t>Teachers may provide guidance and support to candidates to ensure that they have a clear understanding of the requirements of the NEA tasks and the associated marking criteria.</a:t>
            </a:r>
          </a:p>
          <a:p>
            <a:endParaRPr lang="en-GB" dirty="0">
              <a:latin typeface="Arial"/>
            </a:endParaRPr>
          </a:p>
          <a:p>
            <a:r>
              <a:rPr lang="en-GB" dirty="0">
                <a:latin typeface="Arial"/>
              </a:rPr>
              <a:t>Once work is underway, feedback must be limited to general advice on what needs to be improved. Teachers must not provide specific guidance on how to make these improvements.</a:t>
            </a:r>
          </a:p>
          <a:p>
            <a:endParaRPr lang="en-GB" dirty="0">
              <a:latin typeface="Arial"/>
            </a:endParaRPr>
          </a:p>
          <a:p>
            <a:r>
              <a:rPr lang="en-GB" dirty="0">
                <a:latin typeface="Arial"/>
              </a:rPr>
              <a:t>Once the task is finished and the final assessment made, no further</a:t>
            </a:r>
          </a:p>
          <a:p>
            <a:r>
              <a:rPr lang="en-GB" dirty="0">
                <a:latin typeface="Arial"/>
              </a:rPr>
              <a:t>amendments may be made</a:t>
            </a:r>
            <a:r>
              <a:rPr lang="en-GB" sz="2000" dirty="0">
                <a:latin typeface="Arial"/>
              </a:rPr>
              <a:t>.</a:t>
            </a:r>
            <a:endParaRPr lang="en-GB" sz="2000" dirty="0"/>
          </a:p>
        </p:txBody>
      </p:sp>
      <p:sp>
        <p:nvSpPr>
          <p:cNvPr id="5" name="Rectangle 4">
            <a:extLst>
              <a:ext uri="{FF2B5EF4-FFF2-40B4-BE49-F238E27FC236}">
                <a16:creationId xmlns:a16="http://schemas.microsoft.com/office/drawing/2014/main" id="{E29AF24C-BC3A-4917-AEBC-3263FD12BAA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40931052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138543" y="1527400"/>
            <a:ext cx="4175165" cy="984885"/>
          </a:xfrm>
          <a:prstGeom prst="rect">
            <a:avLst/>
          </a:prstGeom>
        </p:spPr>
        <p:txBody>
          <a:bodyPr wrap="square">
            <a:spAutoFit/>
          </a:bodyPr>
          <a:lstStyle/>
          <a:p>
            <a:r>
              <a:rPr lang="en-GB" sz="2000" b="1" dirty="0">
                <a:latin typeface="Arial" panose="020B0604020202020204" pitchFamily="34" charset="0"/>
              </a:rPr>
              <a:t>Summary of internal assessment</a:t>
            </a:r>
            <a:br>
              <a:rPr lang="en-GB" sz="2000" b="1" dirty="0">
                <a:latin typeface="Arial" panose="020B0604020202020204" pitchFamily="34" charset="0"/>
              </a:rPr>
            </a:br>
            <a:endParaRPr lang="en-GB" sz="2000" b="1" dirty="0">
              <a:latin typeface="Arial" panose="020B0604020202020204" pitchFamily="34" charset="0"/>
            </a:endParaRPr>
          </a:p>
          <a:p>
            <a:r>
              <a:rPr lang="en-GB" b="1" dirty="0">
                <a:latin typeface="Arial" panose="020B0604020202020204" pitchFamily="34" charset="0"/>
              </a:rPr>
              <a:t>Single award</a:t>
            </a:r>
            <a:endParaRPr lang="en-GB" b="1" dirty="0"/>
          </a:p>
        </p:txBody>
      </p:sp>
      <p:pic>
        <p:nvPicPr>
          <p:cNvPr id="5" name="Picture 4"/>
          <p:cNvPicPr>
            <a:picLocks noChangeAspect="1"/>
          </p:cNvPicPr>
          <p:nvPr/>
        </p:nvPicPr>
        <p:blipFill rotWithShape="1">
          <a:blip r:embed="rId2"/>
          <a:srcRect t="43607"/>
          <a:stretch/>
        </p:blipFill>
        <p:spPr>
          <a:xfrm>
            <a:off x="1979411" y="2637982"/>
            <a:ext cx="8185901" cy="3490672"/>
          </a:xfrm>
          <a:prstGeom prst="rect">
            <a:avLst/>
          </a:prstGeom>
        </p:spPr>
      </p:pic>
      <p:sp>
        <p:nvSpPr>
          <p:cNvPr id="6"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95D7FDE5-C6D8-4A0D-8F83-3FC9D8AC46DC}"/>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014384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2344445" y="1343651"/>
            <a:ext cx="7591915" cy="5276225"/>
          </a:xfrm>
          <a:prstGeom prst="rect">
            <a:avLst/>
          </a:prstGeom>
        </p:spPr>
      </p:pic>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5" name="Rectangle 4">
            <a:extLst>
              <a:ext uri="{FF2B5EF4-FFF2-40B4-BE49-F238E27FC236}">
                <a16:creationId xmlns:a16="http://schemas.microsoft.com/office/drawing/2014/main" id="{24CB0CDB-30E2-42C9-881A-6D6BDFB5546C}"/>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17999332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768466" y="1438974"/>
            <a:ext cx="8539702" cy="5447645"/>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Task 1:  Service Provision </a:t>
            </a:r>
          </a:p>
          <a:p>
            <a:endParaRPr lang="en-GB" sz="1200" dirty="0">
              <a:latin typeface="Arial" panose="020B0604020202020204" pitchFamily="34" charset="0"/>
              <a:cs typeface="Arial" panose="020B0604020202020204" pitchFamily="34" charset="0"/>
            </a:endParaRPr>
          </a:p>
          <a:p>
            <a:pPr marL="447675" indent="-447675"/>
            <a:r>
              <a:rPr lang="en-US" dirty="0">
                <a:latin typeface="Arial" panose="020B0604020202020204" pitchFamily="34" charset="0"/>
                <a:cs typeface="Arial" panose="020B0604020202020204" pitchFamily="34" charset="0"/>
              </a:rPr>
              <a:t>(a)</a:t>
            </a:r>
            <a:r>
              <a:rPr lang="en-US" b="1" dirty="0">
                <a:latin typeface="Arial" panose="020B0604020202020204" pitchFamily="34" charset="0"/>
                <a:cs typeface="Arial" panose="020B0604020202020204" pitchFamily="34" charset="0"/>
              </a:rPr>
              <a:t>	Investigate service provision locally and nationally to meet the needs of children, </a:t>
            </a:r>
            <a:r>
              <a:rPr lang="en-GB" b="1" dirty="0">
                <a:latin typeface="Arial" panose="020B0604020202020204" pitchFamily="34" charset="0"/>
                <a:cs typeface="Arial" panose="020B0604020202020204" pitchFamily="34" charset="0"/>
              </a:rPr>
              <a:t>adolescents or adults.                                                    </a:t>
            </a:r>
            <a:r>
              <a:rPr lang="en-GB" dirty="0">
                <a:latin typeface="Arial" panose="020B0604020202020204" pitchFamily="34" charset="0"/>
                <a:cs typeface="Arial" panose="020B0604020202020204" pitchFamily="34" charset="0"/>
              </a:rPr>
              <a:t>[20 marks]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Candidates should:</a:t>
            </a:r>
          </a:p>
          <a:p>
            <a:endParaRPr lang="en-US" sz="12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Carry out research to identify and describe services from each of the health care,</a:t>
            </a:r>
          </a:p>
          <a:p>
            <a:r>
              <a:rPr lang="en-US" dirty="0">
                <a:latin typeface="Arial" panose="020B0604020202020204" pitchFamily="34" charset="0"/>
                <a:cs typeface="Arial" panose="020B0604020202020204" pitchFamily="34" charset="0"/>
              </a:rPr>
              <a:t>social care and/or childcare sectors.</a:t>
            </a:r>
          </a:p>
          <a:p>
            <a:endParaRPr lang="en-US" sz="1200"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each of these services they should:</a:t>
            </a:r>
          </a:p>
          <a:p>
            <a:endParaRPr lang="en-US" sz="12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identify whether the service is</a:t>
            </a:r>
          </a:p>
          <a:p>
            <a:pPr marL="6286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in a local and/or national area</a:t>
            </a:r>
          </a:p>
          <a:p>
            <a:pPr marL="628650" lvl="1" indent="-285750">
              <a:buFont typeface="Arial" panose="020B0604020202020204" pitchFamily="34" charset="0"/>
              <a:buChar char="•"/>
            </a:pPr>
            <a:r>
              <a:rPr lang="en-US" dirty="0">
                <a:latin typeface="Arial" panose="020B0604020202020204" pitchFamily="34" charset="0"/>
                <a:cs typeface="Arial" panose="020B0604020202020204" pitchFamily="34" charset="0"/>
              </a:rPr>
              <a:t>part of the healthcare, social care, or childcare sector</a:t>
            </a:r>
          </a:p>
          <a:p>
            <a:pPr marL="628650" lvl="1" indent="-285750">
              <a:buFont typeface="Arial" panose="020B0604020202020204" pitchFamily="34" charset="0"/>
              <a:buChar char="•"/>
            </a:pPr>
            <a:r>
              <a:rPr lang="en-GB" dirty="0">
                <a:latin typeface="Arial" panose="020B0604020202020204" pitchFamily="34" charset="0"/>
                <a:cs typeface="Arial" panose="020B0604020202020204" pitchFamily="34" charset="0"/>
              </a:rPr>
              <a:t>statutory, private or voluntary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explain the main role of each of these services for the chosen target group</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show how these services are regulated</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identify the sources of their information</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present the information in an appropriate format.</a:t>
            </a:r>
            <a:endParaRPr lang="en-GB" dirty="0"/>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23B8B27B-5B82-48D6-81DE-D45B817BF20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441292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01088" y="1497488"/>
            <a:ext cx="8685938" cy="5386090"/>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(b)   </a:t>
            </a:r>
            <a:r>
              <a:rPr lang="en-US" b="1" dirty="0">
                <a:latin typeface="Arial" panose="020B0604020202020204" pitchFamily="34" charset="0"/>
                <a:cs typeface="Arial" panose="020B0604020202020204" pitchFamily="34" charset="0"/>
              </a:rPr>
              <a:t>Investigate the job roles of two key professionals                    </a:t>
            </a:r>
            <a:r>
              <a:rPr lang="en-US" dirty="0">
                <a:latin typeface="Arial" panose="020B0604020202020204" pitchFamily="34" charset="0"/>
                <a:cs typeface="Arial" panose="020B0604020202020204" pitchFamily="34" charset="0"/>
              </a:rPr>
              <a:t>[18 marks]</a:t>
            </a:r>
          </a:p>
          <a:p>
            <a:endParaRPr lang="en-GB" sz="12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Candidates should:</a:t>
            </a:r>
          </a:p>
          <a:p>
            <a:endParaRPr lang="en-GB" sz="1000"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For one of the services they have identified:</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select </a:t>
            </a:r>
            <a:r>
              <a:rPr lang="en-US" b="1" dirty="0">
                <a:latin typeface="Arial" panose="020B0604020202020204" pitchFamily="34" charset="0"/>
                <a:cs typeface="Arial" panose="020B0604020202020204" pitchFamily="34" charset="0"/>
              </a:rPr>
              <a:t>two </a:t>
            </a:r>
            <a:r>
              <a:rPr lang="en-US" dirty="0">
                <a:latin typeface="Arial" panose="020B0604020202020204" pitchFamily="34" charset="0"/>
                <a:cs typeface="Arial" panose="020B0604020202020204" pitchFamily="34" charset="0"/>
              </a:rPr>
              <a:t>different key professionals and explain their roles in relation to the target </a:t>
            </a:r>
            <a:r>
              <a:rPr lang="en-GB" dirty="0">
                <a:latin typeface="Arial" panose="020B0604020202020204" pitchFamily="34" charset="0"/>
                <a:cs typeface="Arial" panose="020B0604020202020204" pitchFamily="34" charset="0"/>
              </a:rPr>
              <a:t>group and their needs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explain the personal skills and qualities needed for these roles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identify career opportunities within these roles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explain how the chosen professionals may work as part of multi-agency working.</a:t>
            </a:r>
          </a:p>
          <a:p>
            <a:endParaRPr lang="en-US" dirty="0">
              <a:latin typeface="Arial" panose="020B0604020202020204" pitchFamily="34" charset="0"/>
              <a:cs typeface="Arial" panose="020B0604020202020204" pitchFamily="34" charset="0"/>
            </a:endParaRPr>
          </a:p>
          <a:p>
            <a:pPr marL="342900" indent="-342900">
              <a:buAutoNum type="alphaLcParenBoth" startAt="3"/>
            </a:pPr>
            <a:r>
              <a:rPr lang="en-US"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Analyse</a:t>
            </a:r>
            <a:r>
              <a:rPr lang="en-US" b="1" dirty="0">
                <a:latin typeface="Arial" panose="020B0604020202020204" pitchFamily="34" charset="0"/>
                <a:cs typeface="Arial" panose="020B0604020202020204" pitchFamily="34" charset="0"/>
              </a:rPr>
              <a:t> the task                                                                             </a:t>
            </a:r>
            <a:r>
              <a:rPr lang="en-US" dirty="0">
                <a:latin typeface="Arial" panose="020B0604020202020204" pitchFamily="34" charset="0"/>
                <a:cs typeface="Arial" panose="020B0604020202020204" pitchFamily="34" charset="0"/>
              </a:rPr>
              <a:t>[10 marks]</a:t>
            </a:r>
          </a:p>
          <a:p>
            <a:endParaRPr lang="en-US" sz="12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Candidates should:</a:t>
            </a:r>
          </a:p>
          <a:p>
            <a:endParaRPr lang="en-GB" sz="1000" b="1"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Analyse</a:t>
            </a:r>
            <a:r>
              <a:rPr lang="en-US" dirty="0">
                <a:latin typeface="Arial" panose="020B0604020202020204" pitchFamily="34" charset="0"/>
                <a:cs typeface="Arial" panose="020B0604020202020204" pitchFamily="34" charset="0"/>
              </a:rPr>
              <a:t> the findings of your investigation with regard to:</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the availability of services and key professionals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whether these meet the needs of the target group.</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quality of candidates' communication is assessed in this section.</a:t>
            </a:r>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8D2C3A87-C6AE-4EE9-94D0-D6B375992735}"/>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994638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5059" r="6230" b="8393"/>
          <a:stretch/>
        </p:blipFill>
        <p:spPr>
          <a:xfrm>
            <a:off x="1804307" y="1344131"/>
            <a:ext cx="8848124" cy="5447194"/>
          </a:xfrm>
          <a:prstGeom prst="rect">
            <a:avLst/>
          </a:prstGeom>
        </p:spPr>
      </p:pic>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79E3D4D0-F86A-42D3-AAED-FD24A5D69942}"/>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085845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5">
            <a:extLst>
              <a:ext uri="{FF2B5EF4-FFF2-40B4-BE49-F238E27FC236}">
                <a16:creationId xmlns:a16="http://schemas.microsoft.com/office/drawing/2014/main" id="{D83DB292-E4A6-481C-BBFE-E1A78EE5A5DE}"/>
              </a:ext>
            </a:extLst>
          </p:cNvPr>
          <p:cNvSpPr>
            <a:spLocks noGrp="1"/>
          </p:cNvSpPr>
          <p:nvPr>
            <p:ph type="body" sz="quarter" idx="16"/>
          </p:nvPr>
        </p:nvSpPr>
        <p:spPr>
          <a:xfrm>
            <a:off x="243588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D61C5109-D4B9-4B4E-89BD-BC04A2F6F74C}"/>
              </a:ext>
            </a:extLst>
          </p:cNvPr>
          <p:cNvSpPr/>
          <p:nvPr/>
        </p:nvSpPr>
        <p:spPr>
          <a:xfrm>
            <a:off x="1810327" y="1441445"/>
            <a:ext cx="8574644" cy="5170646"/>
          </a:xfrm>
          <a:prstGeom prst="rect">
            <a:avLst/>
          </a:prstGeom>
        </p:spPr>
        <p:txBody>
          <a:bodyPr wrap="square" anchor="t">
            <a:spAutoFit/>
          </a:bodyPr>
          <a:lstStyle/>
          <a:p>
            <a:endParaRPr lang="en-US" b="1" dirty="0"/>
          </a:p>
          <a:p>
            <a:r>
              <a:rPr lang="en-US" sz="2400" b="1" dirty="0">
                <a:solidFill>
                  <a:srgbClr val="00B0F0"/>
                </a:solidFill>
                <a:latin typeface="Arial" panose="020B0604020202020204" pitchFamily="34" charset="0"/>
                <a:cs typeface="Arial" panose="020B0604020202020204" pitchFamily="34" charset="0"/>
              </a:rPr>
              <a:t>What will the qualifications cover?</a:t>
            </a:r>
          </a:p>
          <a:p>
            <a:endParaRPr lang="en-US" sz="1600" b="1"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 qualifications will equip learners with knowledge and understanding of the development and care of individuals from conception to old age/end of life.</a:t>
            </a: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Learners will gain an understanding of how service provision in the Health and Social Care, and Childcare sectors in Wales support the development and well-being of individuals.</a:t>
            </a:r>
            <a:br>
              <a:rPr lang="en-US" sz="1600" dirty="0">
                <a:latin typeface="Arial" panose="020B0604020202020204" pitchFamily="34" charset="0"/>
                <a:cs typeface="Arial" panose="020B0604020202020204" pitchFamily="34" charset="0"/>
              </a:rPr>
            </a:b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Learners will also be introduced to a broad range of roles within the Health and Social Care, and Childcare sectors which will help them to develop an understanding of the career pathways available to them.</a:t>
            </a:r>
          </a:p>
          <a:p>
            <a:endParaRPr lang="en-US" sz="1600"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The qualification has been written to allow </a:t>
            </a:r>
            <a:r>
              <a:rPr lang="en-US" sz="1600" dirty="0" err="1">
                <a:latin typeface="Arial" panose="020B0604020202020204" pitchFamily="34" charset="0"/>
                <a:cs typeface="Arial" panose="020B0604020202020204" pitchFamily="34" charset="0"/>
              </a:rPr>
              <a:t>centres</a:t>
            </a:r>
            <a:r>
              <a:rPr lang="en-US" sz="1600" dirty="0">
                <a:latin typeface="Arial" panose="020B0604020202020204" pitchFamily="34" charset="0"/>
                <a:cs typeface="Arial" panose="020B0604020202020204" pitchFamily="34" charset="0"/>
              </a:rPr>
              <a:t> to deliver the single or double award to KS4 learners or to offer the single award to KS4 and the extra units to add to a double award to KS5 learners. </a:t>
            </a:r>
            <a:r>
              <a:rPr lang="en-US" sz="1600" dirty="0">
                <a:solidFill>
                  <a:srgbClr val="FF0000"/>
                </a:solidFill>
                <a:latin typeface="Arial" panose="020B0604020202020204" pitchFamily="34" charset="0"/>
                <a:cs typeface="Arial" panose="020B0604020202020204" pitchFamily="34" charset="0"/>
              </a:rPr>
              <a:t>However it should be noted that, where candidates have cashed-in Unit 1 and Unit 2 for a single award, the outcomes from these units cannot contribute to a subsequent double award.</a:t>
            </a:r>
            <a:br>
              <a:rPr lang="en-US" sz="1600" dirty="0">
                <a:latin typeface="Arial" panose="020B0604020202020204" pitchFamily="34" charset="0"/>
                <a:cs typeface="Arial" panose="020B0604020202020204" pitchFamily="34" charset="0"/>
              </a:rPr>
            </a:br>
            <a:br>
              <a:rPr lang="en-US" sz="1600" dirty="0">
                <a:latin typeface="Arial" panose="020B0604020202020204" pitchFamily="34" charset="0"/>
                <a:cs typeface="Arial" panose="020B0604020202020204" pitchFamily="34" charset="0"/>
              </a:rPr>
            </a:br>
            <a:endParaRPr lang="en-US" sz="1600" dirty="0">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28AB212B-FDCC-4B8E-9885-D956182BC1F8}"/>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6951566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743326" y="1440694"/>
            <a:ext cx="8652532" cy="5355312"/>
          </a:xfrm>
          <a:prstGeom prst="rect">
            <a:avLst/>
          </a:prstGeom>
        </p:spPr>
        <p:txBody>
          <a:bodyPr wrap="square">
            <a:spAutoFit/>
          </a:bodyPr>
          <a:lstStyle/>
          <a:p>
            <a:r>
              <a:rPr lang="en-US" b="1" dirty="0">
                <a:latin typeface="Arial" panose="020B0604020202020204" pitchFamily="34" charset="0"/>
                <a:cs typeface="Arial" panose="020B0604020202020204" pitchFamily="34" charset="0"/>
              </a:rPr>
              <a:t>Task 2:  Health Promotion </a:t>
            </a:r>
          </a:p>
          <a:p>
            <a:endParaRPr lang="en-US"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(a)  </a:t>
            </a:r>
            <a:r>
              <a:rPr lang="en-US" b="1" dirty="0">
                <a:latin typeface="Arial" panose="020B0604020202020204" pitchFamily="34" charset="0"/>
                <a:cs typeface="Arial" panose="020B0604020202020204" pitchFamily="34" charset="0"/>
              </a:rPr>
              <a:t>Select topic and target group       								  </a:t>
            </a:r>
            <a:r>
              <a:rPr lang="en-US" dirty="0">
                <a:latin typeface="Arial" panose="020B0604020202020204" pitchFamily="34" charset="0"/>
                <a:cs typeface="Arial" panose="020B0604020202020204" pitchFamily="34" charset="0"/>
              </a:rPr>
              <a:t>[5 marks]</a:t>
            </a:r>
          </a:p>
          <a:p>
            <a:endParaRPr lang="en-US" sz="1200"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Candidates should:</a:t>
            </a:r>
          </a:p>
          <a:p>
            <a:endParaRPr lang="en-US"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Give reasons for their choice of:</a:t>
            </a:r>
          </a:p>
          <a:p>
            <a:pPr marL="358775" indent="-358775">
              <a:buFont typeface="Arial" panose="020B0604020202020204" pitchFamily="34" charset="0"/>
              <a:buChar char="•"/>
            </a:pPr>
            <a:r>
              <a:rPr lang="en-GB" dirty="0">
                <a:latin typeface="Arial" panose="020B0604020202020204" pitchFamily="34" charset="0"/>
                <a:cs typeface="Arial" panose="020B0604020202020204" pitchFamily="34" charset="0"/>
              </a:rPr>
              <a:t>topic</a:t>
            </a:r>
          </a:p>
          <a:p>
            <a:pPr marL="358775" indent="-358775">
              <a:buFont typeface="Arial" panose="020B0604020202020204" pitchFamily="34" charset="0"/>
              <a:buChar char="•"/>
            </a:pPr>
            <a:r>
              <a:rPr lang="en-GB" dirty="0">
                <a:latin typeface="Arial" panose="020B0604020202020204" pitchFamily="34" charset="0"/>
                <a:cs typeface="Arial" panose="020B0604020202020204" pitchFamily="34" charset="0"/>
              </a:rPr>
              <a:t>target group</a:t>
            </a:r>
          </a:p>
          <a:p>
            <a:pPr marL="285750" indent="-285750">
              <a:buFont typeface="Symbol" panose="05050102010706020507" pitchFamily="18" charset="2"/>
              <a:buChar char="·"/>
            </a:pPr>
            <a:endParaRPr lang="en-GB"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(b)  </a:t>
            </a:r>
            <a:r>
              <a:rPr lang="en-US" b="1" dirty="0">
                <a:latin typeface="Arial" panose="020B0604020202020204" pitchFamily="34" charset="0"/>
                <a:cs typeface="Arial" panose="020B0604020202020204" pitchFamily="34" charset="0"/>
              </a:rPr>
              <a:t>Investigate the chosen topic using a range of resources 		</a:t>
            </a:r>
            <a:r>
              <a:rPr lang="en-US" dirty="0">
                <a:latin typeface="Arial" panose="020B0604020202020204" pitchFamily="34" charset="0"/>
                <a:cs typeface="Arial" panose="020B0604020202020204" pitchFamily="34" charset="0"/>
              </a:rPr>
              <a:t>[12 marks]</a:t>
            </a:r>
          </a:p>
          <a:p>
            <a:endParaRPr lang="en-GB" sz="1200"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Candidates should:</a:t>
            </a:r>
          </a:p>
          <a:p>
            <a:endParaRPr lang="en-GB" sz="1200" b="1" dirty="0">
              <a:latin typeface="Arial" panose="020B0604020202020204" pitchFamily="34" charset="0"/>
              <a:cs typeface="Arial" panose="020B0604020202020204" pitchFamily="34" charset="0"/>
            </a:endParaRPr>
          </a:p>
          <a:p>
            <a:pPr marL="358775" indent="-358775">
              <a:buFont typeface="Arial" panose="020B0604020202020204" pitchFamily="34" charset="0"/>
              <a:buChar char="•"/>
            </a:pPr>
            <a:r>
              <a:rPr lang="en-US" dirty="0">
                <a:latin typeface="Arial" panose="020B0604020202020204" pitchFamily="34" charset="0"/>
                <a:cs typeface="Arial" panose="020B0604020202020204" pitchFamily="34" charset="0"/>
              </a:rPr>
              <a:t>describe positive and negative influences on the health and well-being of the</a:t>
            </a:r>
          </a:p>
          <a:p>
            <a:pPr marL="358775" indent="-358775"/>
            <a:r>
              <a:rPr lang="en-GB" dirty="0">
                <a:latin typeface="Arial" panose="020B0604020202020204" pitchFamily="34" charset="0"/>
                <a:cs typeface="Arial" panose="020B0604020202020204" pitchFamily="34" charset="0"/>
              </a:rPr>
              <a:t>      chosen target group</a:t>
            </a:r>
          </a:p>
          <a:p>
            <a:pPr marL="358775" indent="-358775">
              <a:buFont typeface="Arial" panose="020B0604020202020204" pitchFamily="34" charset="0"/>
              <a:buChar char="•"/>
            </a:pPr>
            <a:r>
              <a:rPr lang="en-US" dirty="0">
                <a:latin typeface="Arial" panose="020B0604020202020204" pitchFamily="34" charset="0"/>
                <a:cs typeface="Arial" panose="020B0604020202020204" pitchFamily="34" charset="0"/>
              </a:rPr>
              <a:t>describe the effects of the chosen topic on the health and well-being of the target </a:t>
            </a:r>
            <a:r>
              <a:rPr lang="en-GB" dirty="0">
                <a:latin typeface="Arial" panose="020B0604020202020204" pitchFamily="34" charset="0"/>
                <a:cs typeface="Arial" panose="020B0604020202020204" pitchFamily="34" charset="0"/>
              </a:rPr>
              <a:t>group</a:t>
            </a:r>
          </a:p>
          <a:p>
            <a:pPr marL="358775" indent="-358775">
              <a:buFont typeface="Arial" panose="020B0604020202020204" pitchFamily="34" charset="0"/>
              <a:buChar char="•"/>
            </a:pPr>
            <a:r>
              <a:rPr lang="en-US" dirty="0">
                <a:latin typeface="Arial" panose="020B0604020202020204" pitchFamily="34" charset="0"/>
                <a:cs typeface="Arial" panose="020B0604020202020204" pitchFamily="34" charset="0"/>
              </a:rPr>
              <a:t>explain how government guidelines/initiatives, specific to the chosen topic, aim to </a:t>
            </a:r>
            <a:r>
              <a:rPr lang="en-GB" dirty="0">
                <a:latin typeface="Arial" panose="020B0604020202020204" pitchFamily="34" charset="0"/>
                <a:cs typeface="Arial" panose="020B0604020202020204" pitchFamily="34" charset="0"/>
              </a:rPr>
              <a:t>support health and well-being.</a:t>
            </a:r>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EDDE88F8-03DB-4115-9D0D-6809F52BE732}"/>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6447462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34709" y="1296799"/>
            <a:ext cx="8552291" cy="5724644"/>
          </a:xfrm>
          <a:prstGeom prst="rect">
            <a:avLst/>
          </a:prstGeom>
        </p:spPr>
        <p:txBody>
          <a:bodyPr wrap="square">
            <a:spAutoFit/>
          </a:bodyPr>
          <a:lstStyle/>
          <a:p>
            <a:r>
              <a:rPr lang="en-US" dirty="0">
                <a:latin typeface="Arial" panose="020B0604020202020204" pitchFamily="34" charset="0"/>
              </a:rPr>
              <a:t>(c)  </a:t>
            </a:r>
            <a:r>
              <a:rPr lang="en-US" b="1" dirty="0">
                <a:latin typeface="Arial" panose="020B0604020202020204" pitchFamily="34" charset="0"/>
              </a:rPr>
              <a:t>Assess existing health promotion materials 					 </a:t>
            </a:r>
            <a:r>
              <a:rPr lang="en-US" dirty="0">
                <a:latin typeface="Arial" panose="020B0604020202020204" pitchFamily="34" charset="0"/>
              </a:rPr>
              <a:t>[9 marks]</a:t>
            </a:r>
          </a:p>
          <a:p>
            <a:endParaRPr lang="en-GB" sz="800" b="1" dirty="0">
              <a:latin typeface="Arial" panose="020B0604020202020204" pitchFamily="34" charset="0"/>
            </a:endParaRPr>
          </a:p>
          <a:p>
            <a:r>
              <a:rPr lang="en-GB" b="1" dirty="0">
                <a:latin typeface="Arial" panose="020B0604020202020204" pitchFamily="34" charset="0"/>
              </a:rPr>
              <a:t>Candidates should:</a:t>
            </a:r>
          </a:p>
          <a:p>
            <a:endParaRPr lang="en-US" sz="800" dirty="0">
              <a:latin typeface="Arial" panose="020B0604020202020204" pitchFamily="34" charset="0"/>
            </a:endParaRPr>
          </a:p>
          <a:p>
            <a:r>
              <a:rPr lang="en-US" dirty="0">
                <a:latin typeface="Arial" panose="020B0604020202020204" pitchFamily="34" charset="0"/>
              </a:rPr>
              <a:t>Assess existing health promotion materials, referring to:</a:t>
            </a:r>
          </a:p>
          <a:p>
            <a:pPr marL="358775" indent="-358775">
              <a:buFont typeface="Arial" panose="020B0604020202020204" pitchFamily="34" charset="0"/>
              <a:buChar char="•"/>
            </a:pPr>
            <a:r>
              <a:rPr lang="en-US" dirty="0">
                <a:latin typeface="Arial" panose="020B0604020202020204" pitchFamily="34" charset="0"/>
              </a:rPr>
              <a:t>the aims of the materials</a:t>
            </a:r>
          </a:p>
          <a:p>
            <a:pPr marL="358775" indent="-358775">
              <a:buFont typeface="Arial" panose="020B0604020202020204" pitchFamily="34" charset="0"/>
              <a:buChar char="•"/>
            </a:pPr>
            <a:r>
              <a:rPr lang="en-US" dirty="0">
                <a:latin typeface="Arial" panose="020B0604020202020204" pitchFamily="34" charset="0"/>
              </a:rPr>
              <a:t>their suitability for the target group</a:t>
            </a:r>
          </a:p>
          <a:p>
            <a:pPr marL="358775" indent="-358775">
              <a:buFont typeface="Arial" panose="020B0604020202020204" pitchFamily="34" charset="0"/>
              <a:buChar char="•"/>
            </a:pPr>
            <a:r>
              <a:rPr lang="en-US" dirty="0">
                <a:latin typeface="Arial" panose="020B0604020202020204" pitchFamily="34" charset="0"/>
              </a:rPr>
              <a:t>their availability to the target group</a:t>
            </a:r>
          </a:p>
          <a:p>
            <a:pPr marL="358775" indent="-358775">
              <a:buFont typeface="Arial" panose="020B0604020202020204" pitchFamily="34" charset="0"/>
              <a:buChar char="•"/>
            </a:pPr>
            <a:r>
              <a:rPr lang="en-US" dirty="0">
                <a:latin typeface="Arial" panose="020B0604020202020204" pitchFamily="34" charset="0"/>
              </a:rPr>
              <a:t>sources of support available to the target group</a:t>
            </a:r>
            <a:endParaRPr lang="en-US" dirty="0">
              <a:latin typeface="Arial" panose="020B0604020202020204" pitchFamily="34" charset="0"/>
              <a:cs typeface="Arial" panose="020B0604020202020204" pitchFamily="34" charset="0"/>
            </a:endParaRPr>
          </a:p>
          <a:p>
            <a:pPr marL="285750" indent="-285750">
              <a:buFont typeface="Symbol" panose="05050102010706020507" pitchFamily="18" charset="2"/>
              <a:buChar char="·"/>
            </a:pPr>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(d)  </a:t>
            </a:r>
            <a:r>
              <a:rPr lang="en-US" b="1" dirty="0">
                <a:latin typeface="Arial" panose="020B0604020202020204" pitchFamily="34" charset="0"/>
                <a:cs typeface="Arial" panose="020B0604020202020204" pitchFamily="34" charset="0"/>
              </a:rPr>
              <a:t>Plan and produce a health promotion campaign or activity	      </a:t>
            </a:r>
            <a:r>
              <a:rPr lang="en-US" dirty="0">
                <a:latin typeface="Arial" panose="020B0604020202020204" pitchFamily="34" charset="0"/>
                <a:cs typeface="Arial" panose="020B0604020202020204" pitchFamily="34" charset="0"/>
              </a:rPr>
              <a:t>[32 marks]</a:t>
            </a:r>
          </a:p>
          <a:p>
            <a:endParaRPr lang="en-US" sz="800"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Candidates should:</a:t>
            </a:r>
          </a:p>
          <a:p>
            <a:endParaRPr lang="en-US" sz="800"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Show evidence of:</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consideration of methods/techniques to be used</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selection and safe use of appropriate resources</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appropriate level of text and illustration</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consideration of cost</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visual evidence of the materials to be used for the campaign or activity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visual evidence of presentation of the activity (if appropriate)</a:t>
            </a: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gaining feedback</a:t>
            </a:r>
            <a:endParaRPr lang="en-US" dirty="0">
              <a:latin typeface="Arial" panose="020B0604020202020204" pitchFamily="34" charset="0"/>
              <a:cs typeface="Arial" panose="020B0604020202020204" pitchFamily="34" charset="0"/>
            </a:endParaRPr>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05B2E7B0-67C3-465A-8F96-6DD5E338D7F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859696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846028" y="1720841"/>
            <a:ext cx="8507895" cy="3139321"/>
          </a:xfrm>
          <a:prstGeom prst="rect">
            <a:avLst/>
          </a:prstGeom>
        </p:spPr>
        <p:txBody>
          <a:bodyPr wrap="square">
            <a:spAutoFit/>
          </a:bodyPr>
          <a:lstStyle/>
          <a:p>
            <a:r>
              <a:rPr lang="en-US" dirty="0">
                <a:latin typeface="Arial" panose="020B0604020202020204" pitchFamily="34" charset="0"/>
              </a:rPr>
              <a:t>(e)  </a:t>
            </a:r>
            <a:r>
              <a:rPr lang="en-US" b="1" dirty="0" err="1">
                <a:latin typeface="Arial" panose="020B0604020202020204" pitchFamily="34" charset="0"/>
              </a:rPr>
              <a:t>Analyse</a:t>
            </a:r>
            <a:r>
              <a:rPr lang="en-US" b="1" dirty="0">
                <a:latin typeface="Arial" panose="020B0604020202020204" pitchFamily="34" charset="0"/>
              </a:rPr>
              <a:t> and evaluate the task 							</a:t>
            </a:r>
            <a:r>
              <a:rPr lang="en-US" dirty="0">
                <a:latin typeface="Arial" panose="020B0604020202020204" pitchFamily="34" charset="0"/>
              </a:rPr>
              <a:t>[14 marks]</a:t>
            </a:r>
            <a:endParaRPr lang="en-US" b="1" dirty="0">
              <a:latin typeface="Arial" panose="020B0604020202020204" pitchFamily="34" charset="0"/>
            </a:endParaRPr>
          </a:p>
          <a:p>
            <a:endParaRPr lang="en-US" b="1" dirty="0">
              <a:latin typeface="Arial" panose="020B0604020202020204" pitchFamily="34" charset="0"/>
            </a:endParaRPr>
          </a:p>
          <a:p>
            <a:r>
              <a:rPr lang="en-US" b="1" dirty="0">
                <a:latin typeface="Arial" panose="020B0604020202020204" pitchFamily="34" charset="0"/>
              </a:rPr>
              <a:t>Candidates should:</a:t>
            </a:r>
          </a:p>
          <a:p>
            <a:endParaRPr lang="en-US" b="1" dirty="0">
              <a:latin typeface="Arial" panose="020B0604020202020204" pitchFamily="34" charset="0"/>
            </a:endParaRPr>
          </a:p>
          <a:p>
            <a:r>
              <a:rPr lang="en-US" dirty="0" err="1">
                <a:latin typeface="Arial" panose="020B0604020202020204" pitchFamily="34" charset="0"/>
              </a:rPr>
              <a:t>Analyse</a:t>
            </a:r>
            <a:r>
              <a:rPr lang="en-US" b="1">
                <a:latin typeface="Arial" panose="020B0604020202020204" pitchFamily="34" charset="0"/>
              </a:rPr>
              <a:t> </a:t>
            </a:r>
            <a:r>
              <a:rPr lang="en-US" dirty="0">
                <a:latin typeface="Arial" panose="020B0604020202020204" pitchFamily="34" charset="0"/>
              </a:rPr>
              <a:t>and evaluate their work with regard to:</a:t>
            </a:r>
            <a:endParaRPr lang="en-US" b="1" dirty="0">
              <a:latin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rPr>
              <a:t>the feedback gained</a:t>
            </a:r>
          </a:p>
          <a:p>
            <a:pPr marL="285750" indent="-285750">
              <a:buFont typeface="Arial" panose="020B0604020202020204" pitchFamily="34" charset="0"/>
              <a:buChar char="•"/>
            </a:pPr>
            <a:r>
              <a:rPr lang="en-US" dirty="0">
                <a:latin typeface="Arial" panose="020B0604020202020204" pitchFamily="34" charset="0"/>
              </a:rPr>
              <a:t>strengths and weaknesses of the campaign or activity</a:t>
            </a:r>
          </a:p>
          <a:p>
            <a:pPr marL="285750" indent="-285750">
              <a:buFont typeface="Arial" panose="020B0604020202020204" pitchFamily="34" charset="0"/>
              <a:buChar char="•"/>
            </a:pPr>
            <a:r>
              <a:rPr lang="en-US" dirty="0">
                <a:latin typeface="Arial" panose="020B0604020202020204" pitchFamily="34" charset="0"/>
              </a:rPr>
              <a:t>possible long- and short-term effects of the campaign or activity on the target group.</a:t>
            </a:r>
          </a:p>
          <a:p>
            <a:endParaRPr lang="en-US" dirty="0">
              <a:latin typeface="Arial" panose="020B0604020202020204" pitchFamily="34" charset="0"/>
            </a:endParaRPr>
          </a:p>
          <a:p>
            <a:r>
              <a:rPr lang="en-US" dirty="0">
                <a:latin typeface="Arial" panose="020B0604020202020204" pitchFamily="34" charset="0"/>
              </a:rPr>
              <a:t>The quality of candidates' communication is assessed in this section. </a:t>
            </a:r>
            <a:endParaRPr lang="en-GB" dirty="0"/>
          </a:p>
        </p:txBody>
      </p:sp>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ABBAB85C-EDCA-478A-A84C-3CECAEEB906A}"/>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9278637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p:cNvSpPr/>
          <p:nvPr/>
        </p:nvSpPr>
        <p:spPr>
          <a:xfrm>
            <a:off x="7725604" y="2116546"/>
            <a:ext cx="2394856" cy="2416629"/>
          </a:xfrm>
          <a:prstGeom prst="wedgeEllipseCallout">
            <a:avLst>
              <a:gd name="adj1" fmla="val -42459"/>
              <a:gd name="adj2" fmla="val 2659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Detailed mark schemes have been produced to help teachers mark the work </a:t>
            </a:r>
            <a:endParaRPr lang="en-GB" dirty="0"/>
          </a:p>
        </p:txBody>
      </p:sp>
      <p:sp>
        <p:nvSpPr>
          <p:cNvPr id="6"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TextBox 6"/>
          <p:cNvSpPr txBox="1"/>
          <p:nvPr/>
        </p:nvSpPr>
        <p:spPr>
          <a:xfrm>
            <a:off x="8384723" y="6234955"/>
            <a:ext cx="2019299" cy="307777"/>
          </a:xfrm>
          <a:prstGeom prst="rect">
            <a:avLst/>
          </a:prstGeom>
          <a:noFill/>
        </p:spPr>
        <p:txBody>
          <a:bodyPr wrap="square" rtlCol="0">
            <a:spAutoFit/>
          </a:bodyPr>
          <a:lstStyle/>
          <a:p>
            <a:r>
              <a:rPr lang="en-GB" sz="1400" dirty="0">
                <a:solidFill>
                  <a:srgbClr val="00B0F0"/>
                </a:solidFill>
                <a:latin typeface="Arial" panose="020B0604020202020204" pitchFamily="34" charset="0"/>
                <a:cs typeface="Arial" panose="020B0604020202020204" pitchFamily="34" charset="0"/>
              </a:rPr>
              <a:t>Ref: p 56 specification</a:t>
            </a:r>
          </a:p>
        </p:txBody>
      </p:sp>
      <p:pic>
        <p:nvPicPr>
          <p:cNvPr id="2" name="Picture 1">
            <a:extLst>
              <a:ext uri="{FF2B5EF4-FFF2-40B4-BE49-F238E27FC236}">
                <a16:creationId xmlns:a16="http://schemas.microsoft.com/office/drawing/2014/main" id="{7704D83F-B4FD-4FDE-B227-9C50D8B4D53F}"/>
              </a:ext>
            </a:extLst>
          </p:cNvPr>
          <p:cNvPicPr>
            <a:picLocks noChangeAspect="1"/>
          </p:cNvPicPr>
          <p:nvPr/>
        </p:nvPicPr>
        <p:blipFill rotWithShape="1">
          <a:blip r:embed="rId2"/>
          <a:srcRect l="27023" t="19439" r="45464" b="13482"/>
          <a:stretch/>
        </p:blipFill>
        <p:spPr>
          <a:xfrm>
            <a:off x="2683498" y="1489436"/>
            <a:ext cx="4722828" cy="5053295"/>
          </a:xfrm>
          <a:prstGeom prst="rect">
            <a:avLst/>
          </a:prstGeom>
        </p:spPr>
      </p:pic>
      <p:sp>
        <p:nvSpPr>
          <p:cNvPr id="8" name="Rectangle 7">
            <a:extLst>
              <a:ext uri="{FF2B5EF4-FFF2-40B4-BE49-F238E27FC236}">
                <a16:creationId xmlns:a16="http://schemas.microsoft.com/office/drawing/2014/main" id="{19E73240-808E-443C-9B9A-9AFA9DDE93D2}"/>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62256986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5" name="Oval Callout 4"/>
          <p:cNvSpPr/>
          <p:nvPr/>
        </p:nvSpPr>
        <p:spPr>
          <a:xfrm>
            <a:off x="7537986" y="2397907"/>
            <a:ext cx="2275900" cy="2062186"/>
          </a:xfrm>
          <a:prstGeom prst="wedgeEllipseCallout">
            <a:avLst>
              <a:gd name="adj1" fmla="val -27865"/>
              <a:gd name="adj2" fmla="val 40133"/>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 </a:t>
            </a:r>
            <a:r>
              <a:rPr lang="en-GB" dirty="0">
                <a:latin typeface="Arial" panose="020B0604020202020204" pitchFamily="34" charset="0"/>
                <a:cs typeface="Arial" panose="020B0604020202020204" pitchFamily="34" charset="0"/>
              </a:rPr>
              <a:t>Mark schemes have been split to allow all learners to access marks</a:t>
            </a:r>
            <a:r>
              <a:rPr lang="en-GB" dirty="0"/>
              <a:t> </a:t>
            </a:r>
          </a:p>
          <a:p>
            <a:pPr algn="ctr"/>
            <a:endParaRPr lang="en-GB" sz="1400" dirty="0">
              <a:latin typeface="Arial" panose="020B0604020202020204" pitchFamily="34" charset="0"/>
              <a:cs typeface="Arial" panose="020B0604020202020204" pitchFamily="34" charset="0"/>
            </a:endParaRPr>
          </a:p>
        </p:txBody>
      </p:sp>
      <p:sp>
        <p:nvSpPr>
          <p:cNvPr id="7" name="TextBox 6"/>
          <p:cNvSpPr txBox="1"/>
          <p:nvPr/>
        </p:nvSpPr>
        <p:spPr>
          <a:xfrm>
            <a:off x="8391015" y="6171117"/>
            <a:ext cx="1978326" cy="523220"/>
          </a:xfrm>
          <a:prstGeom prst="rect">
            <a:avLst/>
          </a:prstGeom>
          <a:noFill/>
        </p:spPr>
        <p:txBody>
          <a:bodyPr wrap="square" rtlCol="0">
            <a:spAutoFit/>
          </a:bodyPr>
          <a:lstStyle/>
          <a:p>
            <a:r>
              <a:rPr lang="en-GB" sz="1400" dirty="0">
                <a:solidFill>
                  <a:srgbClr val="00B0F0"/>
                </a:solidFill>
                <a:latin typeface="Arial" panose="020B0604020202020204" pitchFamily="34" charset="0"/>
                <a:cs typeface="Arial" panose="020B0604020202020204" pitchFamily="34" charset="0"/>
              </a:rPr>
              <a:t>Ref: p 54-55 specification</a:t>
            </a:r>
          </a:p>
        </p:txBody>
      </p:sp>
      <p:pic>
        <p:nvPicPr>
          <p:cNvPr id="2" name="Picture 1">
            <a:extLst>
              <a:ext uri="{FF2B5EF4-FFF2-40B4-BE49-F238E27FC236}">
                <a16:creationId xmlns:a16="http://schemas.microsoft.com/office/drawing/2014/main" id="{6A90CC89-3262-4C9F-83AC-443950450D1A}"/>
              </a:ext>
            </a:extLst>
          </p:cNvPr>
          <p:cNvPicPr>
            <a:picLocks noChangeAspect="1"/>
          </p:cNvPicPr>
          <p:nvPr/>
        </p:nvPicPr>
        <p:blipFill rotWithShape="1">
          <a:blip r:embed="rId2"/>
          <a:srcRect l="31134" t="19439" r="50000" b="7067"/>
          <a:stretch/>
        </p:blipFill>
        <p:spPr>
          <a:xfrm>
            <a:off x="2994581" y="1342432"/>
            <a:ext cx="3893271" cy="5458264"/>
          </a:xfrm>
          <a:prstGeom prst="rect">
            <a:avLst/>
          </a:prstGeom>
        </p:spPr>
      </p:pic>
      <p:sp>
        <p:nvSpPr>
          <p:cNvPr id="8" name="Rectangle 7">
            <a:extLst>
              <a:ext uri="{FF2B5EF4-FFF2-40B4-BE49-F238E27FC236}">
                <a16:creationId xmlns:a16="http://schemas.microsoft.com/office/drawing/2014/main" id="{78791BE7-239D-48FB-A880-84D73900976A}"/>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18811663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47322" y="1870874"/>
            <a:ext cx="8820728" cy="4801314"/>
          </a:xfrm>
          <a:prstGeom prst="rect">
            <a:avLst/>
          </a:prstGeom>
        </p:spPr>
        <p:txBody>
          <a:bodyPr wrap="square">
            <a:spAutoFit/>
          </a:bodyPr>
          <a:lstStyle/>
          <a:p>
            <a:r>
              <a:rPr lang="en-GB" b="1" dirty="0">
                <a:latin typeface="Arial" panose="020B0604020202020204" pitchFamily="34" charset="0"/>
              </a:rPr>
              <a:t>Unit 3:  </a:t>
            </a:r>
            <a:r>
              <a:rPr lang="en-US" b="1" dirty="0">
                <a:solidFill>
                  <a:srgbClr val="000000"/>
                </a:solidFill>
                <a:latin typeface="Arial" panose="020B0604020202020204" pitchFamily="34" charset="0"/>
              </a:rPr>
              <a:t>Health and social care, and childcare in the 21st century</a:t>
            </a:r>
          </a:p>
          <a:p>
            <a:r>
              <a:rPr lang="en-US" dirty="0">
                <a:solidFill>
                  <a:srgbClr val="000000"/>
                </a:solidFill>
                <a:latin typeface="Arial" panose="020B0604020202020204" pitchFamily="34" charset="0"/>
              </a:rPr>
              <a:t>Written examination: 1 hour, 30 minutes (</a:t>
            </a:r>
            <a:r>
              <a:rPr lang="en-GB" dirty="0">
                <a:solidFill>
                  <a:srgbClr val="000000"/>
                </a:solidFill>
                <a:latin typeface="Arial" panose="020B0604020202020204" pitchFamily="34" charset="0"/>
              </a:rPr>
              <a:t>80 marks)</a:t>
            </a:r>
          </a:p>
          <a:p>
            <a:r>
              <a:rPr lang="en-US" dirty="0">
                <a:solidFill>
                  <a:srgbClr val="000000"/>
                </a:solidFill>
                <a:latin typeface="Arial" panose="020B0604020202020204" pitchFamily="34" charset="0"/>
              </a:rPr>
              <a:t>20% of double award qualification</a:t>
            </a:r>
          </a:p>
          <a:p>
            <a:endParaRPr lang="en-US" sz="1200" dirty="0">
              <a:solidFill>
                <a:srgbClr val="000000"/>
              </a:solidFill>
              <a:latin typeface="Arial" panose="020B0604020202020204" pitchFamily="34" charset="0"/>
            </a:endParaRPr>
          </a:p>
          <a:p>
            <a:r>
              <a:rPr lang="en-US" dirty="0">
                <a:solidFill>
                  <a:srgbClr val="000000"/>
                </a:solidFill>
                <a:latin typeface="Arial" panose="020B0604020202020204" pitchFamily="34" charset="0"/>
              </a:rPr>
              <a:t>Learners should be given the opportunity to develop their knowledge and</a:t>
            </a:r>
          </a:p>
          <a:p>
            <a:r>
              <a:rPr lang="en-US" dirty="0">
                <a:solidFill>
                  <a:srgbClr val="000000"/>
                </a:solidFill>
                <a:latin typeface="Arial" panose="020B0604020202020204" pitchFamily="34" charset="0"/>
              </a:rPr>
              <a:t>understanding of the four areas of content set out on pages 26 to 32.</a:t>
            </a:r>
          </a:p>
          <a:p>
            <a:endParaRPr lang="en-GB" sz="1200" b="1" dirty="0">
              <a:solidFill>
                <a:srgbClr val="000000"/>
              </a:solidFill>
              <a:latin typeface="Arial" panose="020B0604020202020204" pitchFamily="34" charset="0"/>
            </a:endParaRPr>
          </a:p>
          <a:p>
            <a:r>
              <a:rPr lang="en-GB" b="1" dirty="0">
                <a:solidFill>
                  <a:srgbClr val="000000"/>
                </a:solidFill>
                <a:latin typeface="Arial" panose="020B0604020202020204" pitchFamily="34" charset="0"/>
              </a:rPr>
              <a:t>Areas of content</a:t>
            </a:r>
          </a:p>
          <a:p>
            <a:pPr marL="714375" indent="-714375"/>
            <a:r>
              <a:rPr lang="en-US" dirty="0">
                <a:solidFill>
                  <a:srgbClr val="000000"/>
                </a:solidFill>
                <a:latin typeface="Arial" panose="020B0604020202020204" pitchFamily="34" charset="0"/>
              </a:rPr>
              <a:t>2.3.1	Equality, diversity and inclusion to include Welsh language and culture</a:t>
            </a:r>
          </a:p>
          <a:p>
            <a:pPr marL="714375" indent="-714375"/>
            <a:r>
              <a:rPr lang="en-GB" dirty="0">
                <a:solidFill>
                  <a:srgbClr val="000000"/>
                </a:solidFill>
                <a:latin typeface="Arial" panose="020B0604020202020204" pitchFamily="34" charset="0"/>
              </a:rPr>
              <a:t>2.3.2	Safeguarding</a:t>
            </a:r>
          </a:p>
          <a:p>
            <a:pPr marL="714375" indent="-714375"/>
            <a:r>
              <a:rPr lang="en-US" dirty="0">
                <a:solidFill>
                  <a:srgbClr val="000000"/>
                </a:solidFill>
                <a:latin typeface="Arial" panose="020B0604020202020204" pitchFamily="34" charset="0"/>
              </a:rPr>
              <a:t>2.3.3	Contemporary issues in health and social care, and childcare</a:t>
            </a:r>
          </a:p>
          <a:p>
            <a:pPr marL="714375" indent="-714375"/>
            <a:r>
              <a:rPr lang="en-US" dirty="0">
                <a:solidFill>
                  <a:srgbClr val="000000"/>
                </a:solidFill>
                <a:latin typeface="Arial" panose="020B0604020202020204" pitchFamily="34" charset="0"/>
              </a:rPr>
              <a:t>2.3.4	Supporting a sustainable health and social care, and childcare system in the </a:t>
            </a:r>
            <a:r>
              <a:rPr lang="en-GB" dirty="0">
                <a:solidFill>
                  <a:srgbClr val="000000"/>
                </a:solidFill>
                <a:latin typeface="Arial" panose="020B0604020202020204" pitchFamily="34" charset="0"/>
              </a:rPr>
              <a:t>21st century</a:t>
            </a:r>
          </a:p>
          <a:p>
            <a:endParaRPr lang="en-GB" sz="1200" b="1" dirty="0">
              <a:solidFill>
                <a:srgbClr val="000000"/>
              </a:solidFill>
              <a:latin typeface="Arial" panose="020B0604020202020204" pitchFamily="34" charset="0"/>
            </a:endParaRPr>
          </a:p>
          <a:p>
            <a:r>
              <a:rPr lang="en-GB" b="1" dirty="0">
                <a:solidFill>
                  <a:srgbClr val="000000"/>
                </a:solidFill>
                <a:latin typeface="Arial" panose="020B0604020202020204" pitchFamily="34" charset="0"/>
              </a:rPr>
              <a:t>Overview of unit</a:t>
            </a:r>
          </a:p>
          <a:p>
            <a:r>
              <a:rPr lang="en-US" dirty="0">
                <a:solidFill>
                  <a:srgbClr val="000000"/>
                </a:solidFill>
                <a:latin typeface="Arial" panose="020B0604020202020204" pitchFamily="34" charset="0"/>
              </a:rPr>
              <a:t>In this unit, learners will gain knowledge and understanding of the ethical issues affecting service provision in Wales to provide and support a sustainable health and social care, and childcare system in the 21st century.</a:t>
            </a:r>
            <a:endParaRPr lang="en-GB" dirty="0"/>
          </a:p>
        </p:txBody>
      </p:sp>
      <p:sp>
        <p:nvSpPr>
          <p:cNvPr id="2" name="TextBox 1"/>
          <p:cNvSpPr txBox="1"/>
          <p:nvPr/>
        </p:nvSpPr>
        <p:spPr>
          <a:xfrm>
            <a:off x="1758208" y="1434594"/>
            <a:ext cx="4180764" cy="369332"/>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Double award</a:t>
            </a:r>
            <a:endParaRPr lang="en-GB" b="1" dirty="0">
              <a:latin typeface="Arial" panose="020B0604020202020204" pitchFamily="34" charset="0"/>
              <a:cs typeface="Arial" panose="020B0604020202020204" pitchFamily="34" charset="0"/>
            </a:endParaRPr>
          </a:p>
        </p:txBody>
      </p:sp>
      <p:sp>
        <p:nvSpPr>
          <p:cNvPr id="6"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BD1A52FC-CCAA-4A3D-9144-DC69FF23E6E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613957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27613" y="1490748"/>
            <a:ext cx="4180764" cy="369332"/>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Double award</a:t>
            </a:r>
            <a:endParaRPr lang="en-GB"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809788" y="1490237"/>
            <a:ext cx="4982899" cy="5014343"/>
          </a:xfrm>
          <a:prstGeom prst="rect">
            <a:avLst/>
          </a:prstGeom>
        </p:spPr>
      </p:pic>
      <p:sp>
        <p:nvSpPr>
          <p:cNvPr id="6" name="Oval Callout 5"/>
          <p:cNvSpPr/>
          <p:nvPr/>
        </p:nvSpPr>
        <p:spPr>
          <a:xfrm>
            <a:off x="7738268" y="4807026"/>
            <a:ext cx="2159455" cy="1464624"/>
          </a:xfrm>
          <a:prstGeom prst="wedgeEllipseCallout">
            <a:avLst>
              <a:gd name="adj1" fmla="val -124671"/>
              <a:gd name="adj2" fmla="val -825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 </a:t>
            </a:r>
            <a:r>
              <a:rPr lang="en-GB" sz="1600" dirty="0">
                <a:latin typeface="Arial" panose="020B0604020202020204" pitchFamily="34" charset="0"/>
                <a:cs typeface="Arial" panose="020B0604020202020204" pitchFamily="34" charset="0"/>
              </a:rPr>
              <a:t>Opportunity for learners to gain transferable skills </a:t>
            </a:r>
            <a:endParaRPr lang="en-GB" dirty="0"/>
          </a:p>
        </p:txBody>
      </p:sp>
      <p:sp>
        <p:nvSpPr>
          <p:cNvPr id="7" name="Oval Callout 6"/>
          <p:cNvSpPr/>
          <p:nvPr/>
        </p:nvSpPr>
        <p:spPr>
          <a:xfrm>
            <a:off x="7454297" y="2570235"/>
            <a:ext cx="2208422" cy="1984797"/>
          </a:xfrm>
          <a:prstGeom prst="wedgeEllipseCallout">
            <a:avLst>
              <a:gd name="adj1" fmla="val -118402"/>
              <a:gd name="adj2" fmla="val -4028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As with unit 1,</a:t>
            </a:r>
            <a:r>
              <a:rPr lang="en-GB" dirty="0"/>
              <a:t> Unit 3 has </a:t>
            </a:r>
            <a:r>
              <a:rPr lang="en-GB" sz="1600" dirty="0">
                <a:latin typeface="Arial" panose="020B0604020202020204" pitchFamily="34" charset="0"/>
                <a:cs typeface="Arial" panose="020B0604020202020204" pitchFamily="34" charset="0"/>
              </a:rPr>
              <a:t>detailed content of what the learners need to be aware of </a:t>
            </a:r>
            <a:endParaRPr lang="en-GB" dirty="0"/>
          </a:p>
        </p:txBody>
      </p:sp>
      <p:sp>
        <p:nvSpPr>
          <p:cNvPr id="8"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9" name="Rectangle 8">
            <a:extLst>
              <a:ext uri="{FF2B5EF4-FFF2-40B4-BE49-F238E27FC236}">
                <a16:creationId xmlns:a16="http://schemas.microsoft.com/office/drawing/2014/main" id="{953DD6A7-4A62-4967-84AA-9A6C51826CC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96020979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2694" y="1467114"/>
            <a:ext cx="4180764" cy="369332"/>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Double award</a:t>
            </a:r>
            <a:endParaRPr lang="en-GB" dirty="0"/>
          </a:p>
        </p:txBody>
      </p:sp>
      <p:pic>
        <p:nvPicPr>
          <p:cNvPr id="5" name="Picture 4"/>
          <p:cNvPicPr>
            <a:picLocks noChangeAspect="1"/>
          </p:cNvPicPr>
          <p:nvPr/>
        </p:nvPicPr>
        <p:blipFill>
          <a:blip r:embed="rId2"/>
          <a:stretch>
            <a:fillRect/>
          </a:stretch>
        </p:blipFill>
        <p:spPr>
          <a:xfrm>
            <a:off x="1782417" y="2095161"/>
            <a:ext cx="4497266" cy="3599489"/>
          </a:xfrm>
          <a:prstGeom prst="rect">
            <a:avLst/>
          </a:prstGeom>
        </p:spPr>
      </p:pic>
      <p:sp>
        <p:nvSpPr>
          <p:cNvPr id="8" name="Oval Callout 7"/>
          <p:cNvSpPr/>
          <p:nvPr/>
        </p:nvSpPr>
        <p:spPr>
          <a:xfrm>
            <a:off x="6974620" y="1376910"/>
            <a:ext cx="2711394" cy="1725433"/>
          </a:xfrm>
          <a:prstGeom prst="wedgeEllipseCallout">
            <a:avLst>
              <a:gd name="adj1" fmla="val -88343"/>
              <a:gd name="adj2" fmla="val 5034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700" dirty="0">
                <a:latin typeface="Arial" panose="020B0604020202020204" pitchFamily="34" charset="0"/>
                <a:cs typeface="Arial" panose="020B0604020202020204" pitchFamily="34" charset="0"/>
              </a:rPr>
              <a:t>Range of question types to ensure examination is accessible to all </a:t>
            </a:r>
            <a:endParaRPr lang="en-GB" dirty="0"/>
          </a:p>
        </p:txBody>
      </p:sp>
      <p:pic>
        <p:nvPicPr>
          <p:cNvPr id="9" name="Picture 8"/>
          <p:cNvPicPr>
            <a:picLocks noChangeAspect="1"/>
          </p:cNvPicPr>
          <p:nvPr/>
        </p:nvPicPr>
        <p:blipFill>
          <a:blip r:embed="rId3"/>
          <a:stretch>
            <a:fillRect/>
          </a:stretch>
        </p:blipFill>
        <p:spPr>
          <a:xfrm>
            <a:off x="6227198" y="3110294"/>
            <a:ext cx="4166485" cy="3641696"/>
          </a:xfrm>
          <a:prstGeom prst="rect">
            <a:avLst/>
          </a:prstGeom>
        </p:spPr>
      </p:pic>
      <p:sp>
        <p:nvSpPr>
          <p:cNvPr id="10"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3ADED1CF-AAA8-4ABA-9039-91922A6D10D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9877073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8806" y="1392257"/>
            <a:ext cx="4180764" cy="369332"/>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Double award</a:t>
            </a:r>
            <a:endParaRPr lang="en-GB" dirty="0">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stretch>
            <a:fillRect/>
          </a:stretch>
        </p:blipFill>
        <p:spPr>
          <a:xfrm>
            <a:off x="1623392" y="1857455"/>
            <a:ext cx="3848432" cy="4436701"/>
          </a:xfrm>
          <a:prstGeom prst="rect">
            <a:avLst/>
          </a:prstGeom>
        </p:spPr>
      </p:pic>
      <p:pic>
        <p:nvPicPr>
          <p:cNvPr id="6" name="Picture 5"/>
          <p:cNvPicPr>
            <a:picLocks noChangeAspect="1"/>
          </p:cNvPicPr>
          <p:nvPr/>
        </p:nvPicPr>
        <p:blipFill>
          <a:blip r:embed="rId3"/>
          <a:stretch>
            <a:fillRect/>
          </a:stretch>
        </p:blipFill>
        <p:spPr>
          <a:xfrm>
            <a:off x="6075542" y="2726588"/>
            <a:ext cx="4481140" cy="2293706"/>
          </a:xfrm>
          <a:prstGeom prst="rect">
            <a:avLst/>
          </a:prstGeom>
        </p:spPr>
      </p:pic>
      <p:sp>
        <p:nvSpPr>
          <p:cNvPr id="10" name="Oval Callout 9"/>
          <p:cNvSpPr/>
          <p:nvPr/>
        </p:nvSpPr>
        <p:spPr>
          <a:xfrm>
            <a:off x="6548853" y="1369676"/>
            <a:ext cx="3085004" cy="1160402"/>
          </a:xfrm>
          <a:prstGeom prst="wedgeEllipseCallout">
            <a:avLst>
              <a:gd name="adj1" fmla="val -87171"/>
              <a:gd name="adj2" fmla="val 83982"/>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latin typeface="Arial" panose="020B0604020202020204" pitchFamily="34" charset="0"/>
                <a:cs typeface="Arial" panose="020B0604020202020204" pitchFamily="34" charset="0"/>
              </a:rPr>
              <a:t>Data response-type question will reflect the subject content</a:t>
            </a:r>
            <a:endParaRPr lang="en-GB" dirty="0"/>
          </a:p>
        </p:txBody>
      </p:sp>
      <p:sp>
        <p:nvSpPr>
          <p:cNvPr id="9"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8" name="Oval Callout 7"/>
          <p:cNvSpPr/>
          <p:nvPr/>
        </p:nvSpPr>
        <p:spPr>
          <a:xfrm>
            <a:off x="5564962" y="5262625"/>
            <a:ext cx="3695285" cy="1393640"/>
          </a:xfrm>
          <a:prstGeom prst="wedgeEllipseCallout">
            <a:avLst>
              <a:gd name="adj1" fmla="val 67729"/>
              <a:gd name="adj2" fmla="val -93464"/>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t>Final question will assess higher order skills and QWC will also be credited in this question</a:t>
            </a:r>
          </a:p>
        </p:txBody>
      </p:sp>
      <p:sp>
        <p:nvSpPr>
          <p:cNvPr id="11" name="Rectangle 10">
            <a:extLst>
              <a:ext uri="{FF2B5EF4-FFF2-40B4-BE49-F238E27FC236}">
                <a16:creationId xmlns:a16="http://schemas.microsoft.com/office/drawing/2014/main" id="{C71107BD-2A5C-43C4-8D41-10716512C78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3376130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64145" y="1913082"/>
            <a:ext cx="8665731" cy="4739759"/>
          </a:xfrm>
          <a:prstGeom prst="rect">
            <a:avLst/>
          </a:prstGeom>
        </p:spPr>
        <p:txBody>
          <a:bodyPr wrap="square">
            <a:spAutoFit/>
          </a:bodyPr>
          <a:lstStyle/>
          <a:p>
            <a:r>
              <a:rPr lang="en-GB" sz="1500" b="1" dirty="0">
                <a:latin typeface="Arial" panose="020B0604020202020204" pitchFamily="34" charset="0"/>
              </a:rPr>
              <a:t>Unit 4:  </a:t>
            </a:r>
            <a:r>
              <a:rPr lang="en-US" sz="1500" b="1" dirty="0">
                <a:solidFill>
                  <a:srgbClr val="000000"/>
                </a:solidFill>
                <a:latin typeface="Arial" panose="020B0604020202020204" pitchFamily="34" charset="0"/>
              </a:rPr>
              <a:t>Promoting and supporting health and well-being to achieve positive outcomes</a:t>
            </a:r>
          </a:p>
          <a:p>
            <a:r>
              <a:rPr lang="en-US" sz="1500" dirty="0">
                <a:solidFill>
                  <a:srgbClr val="000000"/>
                </a:solidFill>
                <a:latin typeface="Arial" panose="020B0604020202020204" pitchFamily="34" charset="0"/>
              </a:rPr>
              <a:t>Non-exam assessment: approximately 25 hours (</a:t>
            </a:r>
            <a:r>
              <a:rPr lang="en-GB" sz="1500" dirty="0">
                <a:solidFill>
                  <a:srgbClr val="000000"/>
                </a:solidFill>
                <a:latin typeface="Arial" panose="020B0604020202020204" pitchFamily="34" charset="0"/>
              </a:rPr>
              <a:t>120 marks)</a:t>
            </a:r>
          </a:p>
          <a:p>
            <a:r>
              <a:rPr lang="en-US" sz="1500" dirty="0">
                <a:solidFill>
                  <a:srgbClr val="000000"/>
                </a:solidFill>
                <a:latin typeface="Arial" panose="020B0604020202020204" pitchFamily="34" charset="0"/>
              </a:rPr>
              <a:t>30% of double award qualification</a:t>
            </a:r>
          </a:p>
          <a:p>
            <a:endParaRPr lang="en-US" sz="800" dirty="0">
              <a:solidFill>
                <a:srgbClr val="000000"/>
              </a:solidFill>
              <a:latin typeface="Arial" panose="020B0604020202020204" pitchFamily="34" charset="0"/>
            </a:endParaRPr>
          </a:p>
          <a:p>
            <a:r>
              <a:rPr lang="en-US" sz="1500" dirty="0">
                <a:solidFill>
                  <a:srgbClr val="000000"/>
                </a:solidFill>
                <a:latin typeface="Arial" panose="020B0604020202020204" pitchFamily="34" charset="0"/>
              </a:rPr>
              <a:t>The non-exam assessment (NEA) is composed of one task set by WJEC, shown in Appendix B. Candidates may carry out their research for the task without direct supervision, prior to writing up their report. Candidates should spend approximately 25 hours in total writing up their NEA report, completing the work under supervised </a:t>
            </a:r>
            <a:r>
              <a:rPr lang="en-GB" sz="1500" dirty="0">
                <a:solidFill>
                  <a:srgbClr val="000000"/>
                </a:solidFill>
                <a:latin typeface="Arial" panose="020B0604020202020204" pitchFamily="34" charset="0"/>
              </a:rPr>
              <a:t>conditions within the centre.</a:t>
            </a:r>
          </a:p>
          <a:p>
            <a:endParaRPr lang="en-US" sz="800" dirty="0">
              <a:solidFill>
                <a:srgbClr val="000000"/>
              </a:solidFill>
              <a:latin typeface="Arial" panose="020B0604020202020204" pitchFamily="34" charset="0"/>
            </a:endParaRPr>
          </a:p>
          <a:p>
            <a:r>
              <a:rPr lang="en-US" sz="1500" dirty="0">
                <a:solidFill>
                  <a:srgbClr val="000000"/>
                </a:solidFill>
                <a:latin typeface="Arial" panose="020B0604020202020204" pitchFamily="34" charset="0"/>
              </a:rPr>
              <a:t>Learners should be given the opportunity to develop their knowledge and understanding of the three areas of content set out on pages 35 to 39.</a:t>
            </a:r>
          </a:p>
          <a:p>
            <a:endParaRPr lang="en-GB" sz="800" b="1" dirty="0">
              <a:solidFill>
                <a:srgbClr val="000000"/>
              </a:solidFill>
              <a:latin typeface="Arial" panose="020B0604020202020204" pitchFamily="34" charset="0"/>
            </a:endParaRPr>
          </a:p>
          <a:p>
            <a:r>
              <a:rPr lang="en-GB" sz="1500" b="1" dirty="0">
                <a:solidFill>
                  <a:srgbClr val="000000"/>
                </a:solidFill>
                <a:latin typeface="Arial" panose="020B0604020202020204" pitchFamily="34" charset="0"/>
              </a:rPr>
              <a:t>Areas of content:</a:t>
            </a:r>
          </a:p>
          <a:p>
            <a:pPr marL="542925" indent="-542925"/>
            <a:r>
              <a:rPr lang="en-US" sz="1500" dirty="0">
                <a:solidFill>
                  <a:srgbClr val="000000"/>
                </a:solidFill>
                <a:latin typeface="Arial" panose="020B0604020202020204" pitchFamily="34" charset="0"/>
              </a:rPr>
              <a:t>2.4.1	How public health and social care, childcare and the National Health Service Wales (NHS Wales) have improved the health and well-being of the nation</a:t>
            </a:r>
          </a:p>
          <a:p>
            <a:pPr marL="542925" indent="-542925"/>
            <a:r>
              <a:rPr lang="en-US" sz="1500" dirty="0">
                <a:solidFill>
                  <a:srgbClr val="000000"/>
                </a:solidFill>
                <a:latin typeface="Arial" panose="020B0604020202020204" pitchFamily="34" charset="0"/>
              </a:rPr>
              <a:t>2.4.2	How types of care can support individuals to achieve positive outcomes</a:t>
            </a:r>
          </a:p>
          <a:p>
            <a:pPr marL="542925" indent="-542925"/>
            <a:r>
              <a:rPr lang="en-US" sz="1500" dirty="0">
                <a:solidFill>
                  <a:srgbClr val="000000"/>
                </a:solidFill>
                <a:latin typeface="Arial" panose="020B0604020202020204" pitchFamily="34" charset="0"/>
              </a:rPr>
              <a:t>2.4.3	Supporting self-identity, self-worth and sense of security and resilience across </a:t>
            </a:r>
            <a:r>
              <a:rPr lang="en-GB" sz="1500" dirty="0">
                <a:solidFill>
                  <a:srgbClr val="000000"/>
                </a:solidFill>
                <a:latin typeface="Arial" panose="020B0604020202020204" pitchFamily="34" charset="0"/>
              </a:rPr>
              <a:t>the life cycle</a:t>
            </a:r>
          </a:p>
          <a:p>
            <a:pPr marL="542925" indent="-542925"/>
            <a:r>
              <a:rPr lang="en-US" sz="1500" dirty="0">
                <a:solidFill>
                  <a:srgbClr val="000000"/>
                </a:solidFill>
                <a:latin typeface="Arial" panose="020B0604020202020204" pitchFamily="34" charset="0"/>
              </a:rPr>
              <a:t>2.4.4	Meaningful activities to support and promote health, development and well-being</a:t>
            </a:r>
          </a:p>
          <a:p>
            <a:endParaRPr lang="en-GB" sz="800" b="1" dirty="0">
              <a:solidFill>
                <a:srgbClr val="000000"/>
              </a:solidFill>
              <a:latin typeface="Arial" panose="020B0604020202020204" pitchFamily="34" charset="0"/>
            </a:endParaRPr>
          </a:p>
          <a:p>
            <a:r>
              <a:rPr lang="en-GB" sz="1500" b="1" dirty="0">
                <a:solidFill>
                  <a:srgbClr val="000000"/>
                </a:solidFill>
                <a:latin typeface="Arial" panose="020B0604020202020204" pitchFamily="34" charset="0"/>
              </a:rPr>
              <a:t>Overview of unit</a:t>
            </a:r>
          </a:p>
          <a:p>
            <a:r>
              <a:rPr lang="en-US" sz="1500" dirty="0">
                <a:solidFill>
                  <a:srgbClr val="000000"/>
                </a:solidFill>
                <a:latin typeface="Arial" panose="020B0604020202020204" pitchFamily="34" charset="0"/>
              </a:rPr>
              <a:t>In this unit, learners will gain knowledge and understanding of the ways health and social care, and childcare services support individuals in Wales to achieve health and </a:t>
            </a:r>
            <a:r>
              <a:rPr lang="en-GB" sz="1500" dirty="0">
                <a:solidFill>
                  <a:srgbClr val="000000"/>
                </a:solidFill>
                <a:latin typeface="Arial" panose="020B0604020202020204" pitchFamily="34" charset="0"/>
              </a:rPr>
              <a:t>well-being.</a:t>
            </a:r>
            <a:endParaRPr lang="en-GB" sz="1500" dirty="0"/>
          </a:p>
        </p:txBody>
      </p:sp>
      <p:sp>
        <p:nvSpPr>
          <p:cNvPr id="6" name="TextBox 5"/>
          <p:cNvSpPr txBox="1"/>
          <p:nvPr/>
        </p:nvSpPr>
        <p:spPr>
          <a:xfrm>
            <a:off x="1764144" y="1500205"/>
            <a:ext cx="4180764" cy="369332"/>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Double award</a:t>
            </a:r>
            <a:endParaRPr lang="en-GB" dirty="0">
              <a:latin typeface="Arial" panose="020B0604020202020204" pitchFamily="34" charset="0"/>
              <a:cs typeface="Arial" panose="020B0604020202020204" pitchFamily="34" charset="0"/>
            </a:endParaRPr>
          </a:p>
        </p:txBody>
      </p:sp>
      <p:sp>
        <p:nvSpPr>
          <p:cNvPr id="7"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8" name="Rectangle 7">
            <a:extLst>
              <a:ext uri="{FF2B5EF4-FFF2-40B4-BE49-F238E27FC236}">
                <a16:creationId xmlns:a16="http://schemas.microsoft.com/office/drawing/2014/main" id="{CB3FC0D4-B86D-40D4-82CF-3695B134F23C}"/>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631307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865746" y="1797881"/>
            <a:ext cx="8515927" cy="1200329"/>
          </a:xfrm>
          <a:prstGeom prst="rect">
            <a:avLst/>
          </a:prstGeom>
        </p:spPr>
        <p:txBody>
          <a:bodyPr wrap="square" anchor="t">
            <a:spAutoFit/>
          </a:bodyPr>
          <a:lstStyle/>
          <a:p>
            <a:r>
              <a:rPr lang="en-US" sz="2400" b="1" dirty="0">
                <a:solidFill>
                  <a:srgbClr val="00B0F0"/>
                </a:solidFill>
                <a:latin typeface="Arial" panose="020B0604020202020204" pitchFamily="34" charset="0"/>
              </a:rPr>
              <a:t>Aims</a:t>
            </a:r>
            <a:endParaRPr lang="en-US" sz="2400" dirty="0">
              <a:solidFill>
                <a:srgbClr val="00B0F0"/>
              </a:solidFill>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a:p>
            <a:endParaRPr lang="en-US" sz="800" dirty="0">
              <a:solidFill>
                <a:srgbClr val="0D0D0D"/>
              </a:solidFill>
              <a:latin typeface="Arial" panose="020B0604020202020204" pitchFamily="34" charset="0"/>
            </a:endParaRPr>
          </a:p>
        </p:txBody>
      </p:sp>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5" name="Rectangle 4">
            <a:extLst>
              <a:ext uri="{FF2B5EF4-FFF2-40B4-BE49-F238E27FC236}">
                <a16:creationId xmlns:a16="http://schemas.microsoft.com/office/drawing/2014/main" id="{20A7C4DF-4BB8-40E3-BBD3-E5CC941E58AB}"/>
              </a:ext>
            </a:extLst>
          </p:cNvPr>
          <p:cNvSpPr/>
          <p:nvPr/>
        </p:nvSpPr>
        <p:spPr>
          <a:xfrm>
            <a:off x="1865746" y="1797881"/>
            <a:ext cx="8515927" cy="4739759"/>
          </a:xfrm>
          <a:prstGeom prst="rect">
            <a:avLst/>
          </a:prstGeom>
        </p:spPr>
        <p:txBody>
          <a:bodyPr wrap="square" anchor="t">
            <a:spAutoFit/>
          </a:bodyPr>
          <a:lstStyle/>
          <a:p>
            <a:r>
              <a:rPr lang="en-US" sz="2400" b="1" dirty="0">
                <a:solidFill>
                  <a:srgbClr val="00B0F0"/>
                </a:solidFill>
                <a:latin typeface="Arial" panose="020B0604020202020204" pitchFamily="34" charset="0"/>
              </a:rPr>
              <a:t>Aims</a:t>
            </a:r>
            <a:endParaRPr lang="en-US" sz="2400" dirty="0">
              <a:solidFill>
                <a:srgbClr val="00B0F0"/>
              </a:solidFill>
            </a:endParaRPr>
          </a:p>
          <a:p>
            <a:endParaRPr lang="en-US" sz="800" dirty="0">
              <a:solidFill>
                <a:srgbClr val="0D0D0D"/>
              </a:solidFill>
              <a:latin typeface="Arial" panose="020B0604020202020204" pitchFamily="34" charset="0"/>
            </a:endParaRPr>
          </a:p>
          <a:p>
            <a:r>
              <a:rPr lang="en-US" sz="1600" dirty="0">
                <a:solidFill>
                  <a:srgbClr val="0D0D0D"/>
                </a:solidFill>
                <a:latin typeface="Arial" panose="020B0604020202020204" pitchFamily="34" charset="0"/>
              </a:rPr>
              <a:t>By studying </a:t>
            </a:r>
            <a:r>
              <a:rPr lang="en-US" sz="1600" dirty="0">
                <a:solidFill>
                  <a:srgbClr val="000000"/>
                </a:solidFill>
                <a:latin typeface="Arial" panose="020B0604020202020204" pitchFamily="34" charset="0"/>
              </a:rPr>
              <a:t>Health and Social Care, and Childcare </a:t>
            </a:r>
            <a:r>
              <a:rPr lang="en-US" sz="1600" dirty="0">
                <a:solidFill>
                  <a:srgbClr val="0D0D0D"/>
                </a:solidFill>
                <a:latin typeface="Arial" panose="020B0604020202020204" pitchFamily="34" charset="0"/>
              </a:rPr>
              <a:t>learners will be able to:</a:t>
            </a:r>
            <a:br>
              <a:rPr lang="en-US" sz="1600" dirty="0">
                <a:solidFill>
                  <a:srgbClr val="0D0D0D"/>
                </a:solidFill>
                <a:latin typeface="Arial" panose="020B0604020202020204" pitchFamily="34" charset="0"/>
                <a:cs typeface="Arial"/>
              </a:rPr>
            </a:br>
            <a:endParaRPr lang="en-US" sz="1600" dirty="0">
              <a:solidFill>
                <a:srgbClr val="0D0D0D"/>
              </a:solidFill>
              <a:latin typeface="Arial" panose="020B0604020202020204" pitchFamily="34" charset="0"/>
            </a:endParaRPr>
          </a:p>
          <a:p>
            <a:pPr marL="267970" indent="-267970"/>
            <a:r>
              <a:rPr lang="en-US" sz="1600" dirty="0">
                <a:solidFill>
                  <a:srgbClr val="000000"/>
                </a:solidFill>
                <a:latin typeface="Symbol" panose="05050102010706020507" pitchFamily="18" charset="2"/>
              </a:rPr>
              <a:t> 	</a:t>
            </a:r>
            <a:r>
              <a:rPr lang="en-US" sz="1600" dirty="0">
                <a:solidFill>
                  <a:srgbClr val="000000"/>
                </a:solidFill>
                <a:latin typeface="Arial" panose="020B0604020202020204" pitchFamily="34" charset="0"/>
              </a:rPr>
              <a:t>develop and apply knowledge, understanding and skills to contemporary issues in a range of health and social care, and childcare contexts</a:t>
            </a:r>
            <a:br>
              <a:rPr lang="en-US" sz="1600" dirty="0">
                <a:solidFill>
                  <a:srgbClr val="000000"/>
                </a:solidFill>
                <a:latin typeface="Arial" panose="020B0604020202020204" pitchFamily="34" charset="0"/>
                <a:cs typeface="Arial"/>
              </a:rPr>
            </a:br>
            <a:endParaRPr lang="en-US" sz="600" dirty="0">
              <a:solidFill>
                <a:srgbClr val="000000"/>
              </a:solidFill>
              <a:latin typeface="Arial" panose="020B0604020202020204" pitchFamily="34" charset="0"/>
              <a:cs typeface="Arial"/>
            </a:endParaRPr>
          </a:p>
          <a:p>
            <a:pPr marL="285750" indent="-285750">
              <a:buFont typeface="Symbol" panose="05050102010706020507" pitchFamily="18" charset="2"/>
              <a:buChar char="·"/>
            </a:pPr>
            <a:r>
              <a:rPr lang="en-US" sz="1600" dirty="0">
                <a:solidFill>
                  <a:srgbClr val="000000"/>
                </a:solidFill>
                <a:latin typeface="Arial" panose="020B0604020202020204" pitchFamily="34" charset="0"/>
              </a:rPr>
              <a:t>actively engage in the study of health and social care, and childcare to develop as effective and independent learners, and as critical and reflective thinkers with </a:t>
            </a:r>
            <a:r>
              <a:rPr lang="en-GB" sz="1600" dirty="0">
                <a:solidFill>
                  <a:srgbClr val="000000"/>
                </a:solidFill>
                <a:latin typeface="Arial" panose="020B0604020202020204" pitchFamily="34" charset="0"/>
              </a:rPr>
              <a:t>enquiring minds</a:t>
            </a:r>
          </a:p>
          <a:p>
            <a:pPr marL="285750" indent="-285750">
              <a:buFont typeface="Symbol" panose="05050102010706020507" pitchFamily="18" charset="2"/>
              <a:buChar char="·"/>
            </a:pPr>
            <a:endParaRPr lang="en-GB" sz="600" dirty="0">
              <a:solidFill>
                <a:srgbClr val="000000"/>
              </a:solidFill>
              <a:latin typeface="Arial" panose="020B0604020202020204" pitchFamily="34" charset="0"/>
            </a:endParaRPr>
          </a:p>
          <a:p>
            <a:pPr marL="285750" indent="-285750">
              <a:buFont typeface="Symbol" panose="05050102010706020507" pitchFamily="18" charset="2"/>
              <a:buChar char="·"/>
            </a:pPr>
            <a:r>
              <a:rPr lang="en-US" sz="1600" dirty="0">
                <a:solidFill>
                  <a:srgbClr val="000000"/>
                </a:solidFill>
                <a:latin typeface="Arial" panose="020B0604020202020204" pitchFamily="34" charset="0"/>
              </a:rPr>
              <a:t>appreciate a range of perspectives on the impacts of health and social care, and childcare services on wider society</a:t>
            </a:r>
          </a:p>
          <a:p>
            <a:pPr marL="285750" indent="-285750">
              <a:buFont typeface="Symbol" panose="05050102010706020507" pitchFamily="18" charset="2"/>
              <a:buChar char="·"/>
            </a:pPr>
            <a:endParaRPr lang="en-US" sz="600" dirty="0">
              <a:solidFill>
                <a:srgbClr val="000000"/>
              </a:solidFill>
              <a:latin typeface="Arial" panose="020B0604020202020204" pitchFamily="34" charset="0"/>
            </a:endParaRPr>
          </a:p>
          <a:p>
            <a:pPr marL="285750" indent="-285750">
              <a:buFont typeface="Symbol" panose="05050102010706020507" pitchFamily="18" charset="2"/>
              <a:buChar char="·"/>
            </a:pPr>
            <a:r>
              <a:rPr lang="en-US" sz="1600" dirty="0">
                <a:solidFill>
                  <a:srgbClr val="000000"/>
                </a:solidFill>
                <a:latin typeface="Arial" panose="020B0604020202020204" pitchFamily="34" charset="0"/>
              </a:rPr>
              <a:t>consider how health and social care, and childcare practice should be ethical and support a sustainable health and care system</a:t>
            </a:r>
          </a:p>
          <a:p>
            <a:pPr marL="285750" indent="-285750">
              <a:buFont typeface="Symbol" panose="05050102010706020507" pitchFamily="18" charset="2"/>
              <a:buChar char="·"/>
            </a:pPr>
            <a:endParaRPr lang="en-US" sz="600" dirty="0">
              <a:solidFill>
                <a:srgbClr val="000000"/>
              </a:solidFill>
              <a:latin typeface="Arial" panose="020B0604020202020204" pitchFamily="34" charset="0"/>
            </a:endParaRPr>
          </a:p>
          <a:p>
            <a:pPr marL="268288" indent="-268288"/>
            <a:r>
              <a:rPr lang="en-US" sz="1600" dirty="0">
                <a:solidFill>
                  <a:srgbClr val="000000"/>
                </a:solidFill>
                <a:latin typeface="Symbol" panose="05050102010706020507" pitchFamily="18" charset="2"/>
              </a:rPr>
              <a:t> 	</a:t>
            </a:r>
            <a:r>
              <a:rPr lang="en-US" sz="1600" dirty="0">
                <a:solidFill>
                  <a:srgbClr val="000000"/>
                </a:solidFill>
                <a:latin typeface="Arial" panose="020B0604020202020204" pitchFamily="34" charset="0"/>
              </a:rPr>
              <a:t>develop and apply skills relevant to health and social care, and childcare including using and interpreting data</a:t>
            </a:r>
          </a:p>
          <a:p>
            <a:endParaRPr lang="en-US" sz="600" dirty="0">
              <a:solidFill>
                <a:srgbClr val="000000"/>
              </a:solidFill>
              <a:latin typeface="Arial" panose="020B0604020202020204" pitchFamily="34" charset="0"/>
            </a:endParaRPr>
          </a:p>
          <a:p>
            <a:pPr marL="268288" indent="-268288"/>
            <a:r>
              <a:rPr lang="en-US" sz="1600" dirty="0">
                <a:solidFill>
                  <a:srgbClr val="000000"/>
                </a:solidFill>
                <a:latin typeface="Symbol" panose="05050102010706020507" pitchFamily="18" charset="2"/>
              </a:rPr>
              <a:t> 	</a:t>
            </a:r>
            <a:r>
              <a:rPr lang="en-US" sz="1600" dirty="0">
                <a:solidFill>
                  <a:srgbClr val="000000"/>
                </a:solidFill>
                <a:latin typeface="Arial" panose="020B0604020202020204" pitchFamily="34" charset="0"/>
              </a:rPr>
              <a:t>develop an awareness of career pathways available within the health and social </a:t>
            </a:r>
            <a:r>
              <a:rPr lang="en-GB" sz="1600" dirty="0">
                <a:solidFill>
                  <a:srgbClr val="000000"/>
                </a:solidFill>
                <a:latin typeface="Arial" panose="020B0604020202020204" pitchFamily="34" charset="0"/>
              </a:rPr>
              <a:t>care, and childcare sector.</a:t>
            </a:r>
            <a:endParaRPr lang="en-GB" sz="1600" dirty="0"/>
          </a:p>
        </p:txBody>
      </p:sp>
      <p:sp>
        <p:nvSpPr>
          <p:cNvPr id="6" name="Rectangle 5">
            <a:extLst>
              <a:ext uri="{FF2B5EF4-FFF2-40B4-BE49-F238E27FC236}">
                <a16:creationId xmlns:a16="http://schemas.microsoft.com/office/drawing/2014/main" id="{ABDC3A09-B5B0-43CF-BF98-038E7031F5B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67018648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582254" y="2680920"/>
            <a:ext cx="4243073" cy="2718394"/>
          </a:xfrm>
          <a:prstGeom prst="rect">
            <a:avLst/>
          </a:prstGeom>
        </p:spPr>
      </p:pic>
      <p:sp>
        <p:nvSpPr>
          <p:cNvPr id="6" name="TextBox 5"/>
          <p:cNvSpPr txBox="1"/>
          <p:nvPr/>
        </p:nvSpPr>
        <p:spPr>
          <a:xfrm>
            <a:off x="1801404" y="1570033"/>
            <a:ext cx="4180764" cy="369332"/>
          </a:xfrm>
          <a:prstGeom prst="rect">
            <a:avLst/>
          </a:prstGeom>
          <a:noFill/>
        </p:spPr>
        <p:txBody>
          <a:bodyPr wrap="square" rtlCol="0">
            <a:spAutoFit/>
          </a:bodyPr>
          <a:lstStyle/>
          <a:p>
            <a:r>
              <a:rPr lang="en-GB" b="1">
                <a:latin typeface="Arial" panose="020B0604020202020204" pitchFamily="34" charset="0"/>
                <a:cs typeface="Arial" panose="020B0604020202020204" pitchFamily="34" charset="0"/>
              </a:rPr>
              <a:t>Double award</a:t>
            </a:r>
            <a:endParaRPr lang="en-GB" dirty="0">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3"/>
          <a:srcRect l="7402" r="11380"/>
          <a:stretch/>
        </p:blipFill>
        <p:spPr>
          <a:xfrm>
            <a:off x="5799930" y="1469571"/>
            <a:ext cx="4661243" cy="4833258"/>
          </a:xfrm>
          <a:prstGeom prst="rect">
            <a:avLst/>
          </a:prstGeom>
        </p:spPr>
      </p:pic>
      <p:sp>
        <p:nvSpPr>
          <p:cNvPr id="8"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9" name="Rectangle 8">
            <a:extLst>
              <a:ext uri="{FF2B5EF4-FFF2-40B4-BE49-F238E27FC236}">
                <a16:creationId xmlns:a16="http://schemas.microsoft.com/office/drawing/2014/main" id="{85CE49E7-FE68-4B76-97A1-6A63C8FF556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70870624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35134" y="1339518"/>
            <a:ext cx="4180764" cy="338554"/>
          </a:xfrm>
          <a:prstGeom prst="rect">
            <a:avLst/>
          </a:prstGeom>
          <a:noFill/>
        </p:spPr>
        <p:txBody>
          <a:bodyPr wrap="square" rtlCol="0">
            <a:spAutoFit/>
          </a:bodyPr>
          <a:lstStyle/>
          <a:p>
            <a:r>
              <a:rPr lang="en-GB" sz="1600" b="1">
                <a:latin typeface="Arial" panose="020B0604020202020204" pitchFamily="34" charset="0"/>
                <a:cs typeface="Arial" panose="020B0604020202020204" pitchFamily="34" charset="0"/>
              </a:rPr>
              <a:t>Double award</a:t>
            </a:r>
            <a:endParaRPr lang="en-GB" dirty="0">
              <a:latin typeface="Arial" panose="020B0604020202020204" pitchFamily="34" charset="0"/>
              <a:cs typeface="Arial" panose="020B0604020202020204" pitchFamily="34" charset="0"/>
            </a:endParaRPr>
          </a:p>
        </p:txBody>
      </p:sp>
      <p:sp>
        <p:nvSpPr>
          <p:cNvPr id="3" name="Rectangle 2"/>
          <p:cNvSpPr/>
          <p:nvPr/>
        </p:nvSpPr>
        <p:spPr>
          <a:xfrm>
            <a:off x="1744660" y="1702718"/>
            <a:ext cx="8656641" cy="5139869"/>
          </a:xfrm>
          <a:prstGeom prst="rect">
            <a:avLst/>
          </a:prstGeom>
        </p:spPr>
        <p:txBody>
          <a:bodyPr wrap="square">
            <a:spAutoFit/>
          </a:bodyPr>
          <a:lstStyle/>
          <a:p>
            <a:pPr marL="809625" indent="-809625"/>
            <a:r>
              <a:rPr lang="en-US" sz="1600" b="1" dirty="0">
                <a:latin typeface="Arial" panose="020B0604020202020204" pitchFamily="34" charset="0"/>
                <a:cs typeface="Arial" panose="020B0604020202020204" pitchFamily="34" charset="0"/>
              </a:rPr>
              <a:t>Unit 4:  </a:t>
            </a:r>
            <a:r>
              <a:rPr lang="en-US" sz="1600" b="1" dirty="0">
                <a:solidFill>
                  <a:srgbClr val="000000"/>
                </a:solidFill>
                <a:latin typeface="Arial" panose="020B0604020202020204" pitchFamily="34" charset="0"/>
              </a:rPr>
              <a:t>Promoting and supporting health and well-being to achieve positive outcomes</a:t>
            </a:r>
            <a:endParaRPr lang="en-US" sz="1600" b="1" dirty="0">
              <a:latin typeface="Arial" panose="020B0604020202020204" pitchFamily="34" charset="0"/>
              <a:cs typeface="Arial" panose="020B0604020202020204" pitchFamily="34" charset="0"/>
            </a:endParaRPr>
          </a:p>
          <a:p>
            <a:endParaRPr lang="en-US" sz="800" b="1" dirty="0">
              <a:latin typeface="Arial" panose="020B0604020202020204" pitchFamily="34" charset="0"/>
              <a:cs typeface="Arial" panose="020B0604020202020204" pitchFamily="34" charset="0"/>
            </a:endParaRPr>
          </a:p>
          <a:p>
            <a:r>
              <a:rPr lang="en-US" sz="1600" b="1" dirty="0">
                <a:latin typeface="Arial" panose="020B0604020202020204" pitchFamily="34" charset="0"/>
                <a:cs typeface="Arial" panose="020B0604020202020204" pitchFamily="34" charset="0"/>
              </a:rPr>
              <a:t>Internal assessment – an activity to meet a need </a:t>
            </a:r>
            <a:endParaRPr lang="en-US" b="1" dirty="0">
              <a:latin typeface="Arial" panose="020B0604020202020204" pitchFamily="34" charset="0"/>
              <a:cs typeface="Arial" panose="020B0604020202020204" pitchFamily="34" charset="0"/>
            </a:endParaRPr>
          </a:p>
          <a:p>
            <a:endParaRPr lang="en-US" sz="800" b="1" dirty="0">
              <a:latin typeface="Arial" panose="020B0604020202020204" pitchFamily="34" charset="0"/>
              <a:cs typeface="Arial" panose="020B0604020202020204" pitchFamily="34" charset="0"/>
            </a:endParaRPr>
          </a:p>
          <a:p>
            <a:pPr marL="361950" indent="-361950"/>
            <a:r>
              <a:rPr lang="en-US" sz="1600" dirty="0">
                <a:latin typeface="Arial" panose="020B0604020202020204" pitchFamily="34" charset="0"/>
                <a:cs typeface="Arial" panose="020B0604020202020204" pitchFamily="34" charset="0"/>
              </a:rPr>
              <a:t>(a)</a:t>
            </a:r>
            <a:r>
              <a:rPr lang="en-US" sz="1600" b="1" dirty="0">
                <a:latin typeface="Arial" panose="020B0604020202020204" pitchFamily="34" charset="0"/>
                <a:cs typeface="Arial" panose="020B0604020202020204" pitchFamily="34" charset="0"/>
              </a:rPr>
              <a:t>	Investigate how different types of care meet the needs of a chosen target </a:t>
            </a:r>
            <a:r>
              <a:rPr lang="en-GB" sz="1600" b="1" dirty="0">
                <a:latin typeface="Arial" panose="020B0604020202020204" pitchFamily="34" charset="0"/>
                <a:cs typeface="Arial" panose="020B0604020202020204" pitchFamily="34" charset="0"/>
              </a:rPr>
              <a:t>group 																	</a:t>
            </a:r>
            <a:r>
              <a:rPr lang="en-GB" sz="1600" dirty="0">
                <a:latin typeface="Arial" panose="020B0604020202020204" pitchFamily="34" charset="0"/>
                <a:cs typeface="Arial" panose="020B0604020202020204" pitchFamily="34" charset="0"/>
              </a:rPr>
              <a:t>[20 marks]</a:t>
            </a:r>
          </a:p>
          <a:p>
            <a:r>
              <a:rPr lang="en-GB" sz="1600" b="1" dirty="0">
                <a:latin typeface="Arial" panose="020B0604020202020204" pitchFamily="34" charset="0"/>
                <a:cs typeface="Arial" panose="020B0604020202020204" pitchFamily="34" charset="0"/>
              </a:rPr>
              <a:t>Candidates should:</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describe the physical, intellectual, emotional and social needs of the chosen </a:t>
            </a:r>
            <a:r>
              <a:rPr lang="en-GB" sz="1600" dirty="0">
                <a:latin typeface="Arial" panose="020B0604020202020204" pitchFamily="34" charset="0"/>
                <a:cs typeface="Arial" panose="020B0604020202020204" pitchFamily="34" charset="0"/>
              </a:rPr>
              <a:t>target group</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explain how the different types of care meet the identified needs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explain how holistic care can be provided for this target group.</a:t>
            </a:r>
          </a:p>
          <a:p>
            <a:endParaRPr lang="en-US" sz="1600" dirty="0">
              <a:latin typeface="Arial" panose="020B0604020202020204" pitchFamily="34" charset="0"/>
              <a:cs typeface="Arial" panose="020B0604020202020204" pitchFamily="34" charset="0"/>
            </a:endParaRPr>
          </a:p>
          <a:p>
            <a:pPr marL="361950" lvl="1" indent="-361950"/>
            <a:r>
              <a:rPr lang="en-US" sz="1600" dirty="0">
                <a:latin typeface="Arial" panose="020B0604020202020204" pitchFamily="34" charset="0"/>
                <a:cs typeface="Arial" panose="020B0604020202020204" pitchFamily="34" charset="0"/>
              </a:rPr>
              <a:t>(b)</a:t>
            </a:r>
            <a:r>
              <a:rPr lang="en-US" sz="1600" b="1" dirty="0">
                <a:latin typeface="Arial" panose="020B0604020202020204" pitchFamily="34" charset="0"/>
                <a:cs typeface="Arial" panose="020B0604020202020204" pitchFamily="34" charset="0"/>
              </a:rPr>
              <a:t>	</a:t>
            </a:r>
            <a:r>
              <a:rPr lang="en-US" sz="1600" b="1" dirty="0" err="1">
                <a:latin typeface="Arial" panose="020B0604020202020204" pitchFamily="34" charset="0"/>
                <a:cs typeface="Arial" panose="020B0604020202020204" pitchFamily="34" charset="0"/>
              </a:rPr>
              <a:t>Analyse</a:t>
            </a:r>
            <a:r>
              <a:rPr lang="en-US" sz="1600" b="1" dirty="0">
                <a:latin typeface="Arial" panose="020B0604020202020204" pitchFamily="34" charset="0"/>
                <a:cs typeface="Arial" panose="020B0604020202020204" pitchFamily="34" charset="0"/>
              </a:rPr>
              <a:t> how local and national trends, demographics and </a:t>
            </a:r>
          </a:p>
          <a:p>
            <a:pPr marL="361950" lvl="1" indent="-361950"/>
            <a:r>
              <a:rPr lang="en-US" sz="1600" b="1" dirty="0">
                <a:latin typeface="Arial" panose="020B0604020202020204" pitchFamily="34" charset="0"/>
                <a:cs typeface="Arial" panose="020B0604020202020204" pitchFamily="34" charset="0"/>
              </a:rPr>
              <a:t>	government initiatives affect the care provided for the chosen target </a:t>
            </a:r>
          </a:p>
          <a:p>
            <a:pPr marL="361950" indent="-361950"/>
            <a:r>
              <a:rPr lang="en-US" sz="1600" b="1" dirty="0">
                <a:latin typeface="Arial" panose="020B0604020202020204" pitchFamily="34" charset="0"/>
                <a:cs typeface="Arial" panose="020B0604020202020204" pitchFamily="34" charset="0"/>
              </a:rPr>
              <a:t>	group 											</a:t>
            </a:r>
            <a:r>
              <a:rPr lang="en-US" sz="1600" dirty="0">
                <a:latin typeface="Arial" panose="020B0604020202020204" pitchFamily="34" charset="0"/>
                <a:cs typeface="Arial" panose="020B0604020202020204" pitchFamily="34" charset="0"/>
              </a:rPr>
              <a:t>[20 marks]</a:t>
            </a:r>
            <a:endParaRPr lang="en-US" sz="1600" b="1" dirty="0">
              <a:latin typeface="Arial" panose="020B0604020202020204" pitchFamily="34" charset="0"/>
              <a:cs typeface="Arial" panose="020B0604020202020204" pitchFamily="34" charset="0"/>
            </a:endParaRPr>
          </a:p>
          <a:p>
            <a:pPr marL="361950" lvl="1" indent="-361950"/>
            <a:endParaRPr lang="en-US" sz="800" dirty="0">
              <a:latin typeface="Arial" panose="020B0604020202020204" pitchFamily="34" charset="0"/>
              <a:cs typeface="Arial" panose="020B0604020202020204" pitchFamily="34" charset="0"/>
            </a:endParaRPr>
          </a:p>
          <a:p>
            <a:r>
              <a:rPr lang="en-GB" sz="1600" b="1" dirty="0">
                <a:latin typeface="Arial" panose="020B0604020202020204" pitchFamily="34" charset="0"/>
                <a:cs typeface="Arial" panose="020B0604020202020204" pitchFamily="34" charset="0"/>
              </a:rPr>
              <a:t>Candidates should:</a:t>
            </a:r>
          </a:p>
          <a:p>
            <a:pPr marL="285750" indent="-285750">
              <a:buFont typeface="Arial" panose="020B0604020202020204" pitchFamily="34" charset="0"/>
              <a:buChar char="•"/>
            </a:pPr>
            <a:r>
              <a:rPr lang="en-US" sz="1600" dirty="0" err="1">
                <a:latin typeface="Arial" panose="020B0604020202020204" pitchFamily="34" charset="0"/>
                <a:cs typeface="Arial" panose="020B0604020202020204" pitchFamily="34" charset="0"/>
              </a:rPr>
              <a:t>analyse</a:t>
            </a:r>
            <a:r>
              <a:rPr lang="en-US" sz="1600" dirty="0">
                <a:latin typeface="Arial" panose="020B0604020202020204" pitchFamily="34" charset="0"/>
                <a:cs typeface="Arial" panose="020B0604020202020204" pitchFamily="34" charset="0"/>
              </a:rPr>
              <a:t> demographic data/statistics to investigate local and national social </a:t>
            </a:r>
            <a:br>
              <a:rPr lang="en-US" sz="1600"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and health trends related to the specific needs/condition they have chosen</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investigate local and national initiatives related to the specific needs/condition </a:t>
            </a:r>
            <a:br>
              <a:rPr lang="en-US"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chosen</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consider how these affect the availability of care and support services for the</a:t>
            </a:r>
            <a:br>
              <a:rPr lang="en-US" sz="1600" dirty="0">
                <a:latin typeface="Arial" panose="020B0604020202020204" pitchFamily="34" charset="0"/>
                <a:cs typeface="Arial" panose="020B0604020202020204" pitchFamily="34" charset="0"/>
              </a:rPr>
            </a:br>
            <a:r>
              <a:rPr lang="en-GB" sz="1600" dirty="0">
                <a:latin typeface="Arial" panose="020B0604020202020204" pitchFamily="34" charset="0"/>
                <a:cs typeface="Arial" panose="020B0604020202020204" pitchFamily="34" charset="0"/>
              </a:rPr>
              <a:t>chosen target group.</a:t>
            </a:r>
            <a:endParaRPr lang="en-US" sz="1600" dirty="0">
              <a:latin typeface="Arial" panose="020B0604020202020204" pitchFamily="34" charset="0"/>
              <a:cs typeface="Arial" panose="020B0604020202020204" pitchFamily="34" charset="0"/>
            </a:endParaRPr>
          </a:p>
        </p:txBody>
      </p:sp>
      <p:sp>
        <p:nvSpPr>
          <p:cNvPr id="5" name="Oval Callout 4"/>
          <p:cNvSpPr/>
          <p:nvPr/>
        </p:nvSpPr>
        <p:spPr>
          <a:xfrm>
            <a:off x="8927647" y="3543558"/>
            <a:ext cx="1578429" cy="2846567"/>
          </a:xfrm>
          <a:prstGeom prst="wedgeEllipseCallout">
            <a:avLst>
              <a:gd name="adj1" fmla="val -91534"/>
              <a:gd name="adj2" fmla="val -5121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latin typeface="Arial" panose="020B0604020202020204" pitchFamily="34" charset="0"/>
                <a:cs typeface="Arial" panose="020B0604020202020204" pitchFamily="34" charset="0"/>
              </a:rPr>
              <a:t>Learners should select a different target group from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Unit 2  </a:t>
            </a:r>
            <a:endParaRPr lang="en-GB" dirty="0"/>
          </a:p>
        </p:txBody>
      </p:sp>
      <p:sp>
        <p:nvSpPr>
          <p:cNvPr id="7"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8" name="Rectangle 7">
            <a:extLst>
              <a:ext uri="{FF2B5EF4-FFF2-40B4-BE49-F238E27FC236}">
                <a16:creationId xmlns:a16="http://schemas.microsoft.com/office/drawing/2014/main" id="{64954CC8-8F21-4823-8680-02989065792A}"/>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4385184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66515" y="1285450"/>
            <a:ext cx="4180764" cy="338554"/>
          </a:xfrm>
          <a:prstGeom prst="rect">
            <a:avLst/>
          </a:prstGeom>
          <a:noFill/>
        </p:spPr>
        <p:txBody>
          <a:bodyPr wrap="square" rtlCol="0">
            <a:spAutoFit/>
          </a:bodyPr>
          <a:lstStyle/>
          <a:p>
            <a:r>
              <a:rPr lang="en-GB" sz="1600" b="1" dirty="0">
                <a:latin typeface="Arial" panose="020B0604020202020204" pitchFamily="34" charset="0"/>
                <a:cs typeface="Arial" panose="020B0604020202020204" pitchFamily="34" charset="0"/>
              </a:rPr>
              <a:t>Double award </a:t>
            </a:r>
          </a:p>
        </p:txBody>
      </p:sp>
      <p:sp>
        <p:nvSpPr>
          <p:cNvPr id="3" name="Rectangle 2"/>
          <p:cNvSpPr/>
          <p:nvPr/>
        </p:nvSpPr>
        <p:spPr>
          <a:xfrm>
            <a:off x="1766515" y="1547804"/>
            <a:ext cx="8706678" cy="5386090"/>
          </a:xfrm>
          <a:prstGeom prst="rect">
            <a:avLst/>
          </a:prstGeom>
        </p:spPr>
        <p:txBody>
          <a:bodyPr wrap="square">
            <a:spAutoFit/>
          </a:bodyPr>
          <a:lstStyle/>
          <a:p>
            <a:pPr marL="809625" indent="-809625"/>
            <a:r>
              <a:rPr lang="en-US" sz="1600" b="1" dirty="0">
                <a:latin typeface="Arial" panose="020B0604020202020204" pitchFamily="34" charset="0"/>
                <a:cs typeface="Arial" panose="020B0604020202020204" pitchFamily="34" charset="0"/>
              </a:rPr>
              <a:t>Unit 4:  </a:t>
            </a:r>
            <a:r>
              <a:rPr lang="en-US" sz="1600" b="1" dirty="0">
                <a:solidFill>
                  <a:srgbClr val="000000"/>
                </a:solidFill>
                <a:latin typeface="Arial" panose="020B0604020202020204" pitchFamily="34" charset="0"/>
              </a:rPr>
              <a:t>Promoting and supporting health and well-being to achieve positive outcomes</a:t>
            </a:r>
            <a:endParaRPr lang="en-US" sz="1600" b="1" dirty="0">
              <a:latin typeface="Arial" panose="020B0604020202020204" pitchFamily="34" charset="0"/>
              <a:cs typeface="Arial" panose="020B0604020202020204" pitchFamily="34" charset="0"/>
            </a:endParaRPr>
          </a:p>
          <a:p>
            <a:endParaRPr lang="en-US" sz="800" b="1" dirty="0">
              <a:latin typeface="Arial" panose="020B0604020202020204" pitchFamily="34" charset="0"/>
              <a:cs typeface="Arial" panose="020B0604020202020204" pitchFamily="34" charset="0"/>
            </a:endParaRPr>
          </a:p>
          <a:p>
            <a:r>
              <a:rPr lang="en-US" sz="1600" b="1" dirty="0">
                <a:latin typeface="Arial" panose="020B0604020202020204" pitchFamily="34" charset="0"/>
                <a:cs typeface="Arial" panose="020B0604020202020204" pitchFamily="34" charset="0"/>
              </a:rPr>
              <a:t>Internal assessment – an activity to meet a need </a:t>
            </a:r>
          </a:p>
          <a:p>
            <a:endParaRPr lang="en-US" sz="800" b="1" dirty="0">
              <a:latin typeface="Arial" panose="020B0604020202020204" pitchFamily="34" charset="0"/>
              <a:cs typeface="Arial" panose="020B0604020202020204" pitchFamily="34" charset="0"/>
            </a:endParaRPr>
          </a:p>
          <a:p>
            <a:pPr marL="361950" indent="-361950"/>
            <a:r>
              <a:rPr lang="en-US" sz="1600" dirty="0">
                <a:latin typeface="Arial" panose="020B0604020202020204" pitchFamily="34" charset="0"/>
                <a:cs typeface="Arial" panose="020B0604020202020204" pitchFamily="34" charset="0"/>
              </a:rPr>
              <a:t>(c)	</a:t>
            </a:r>
            <a:r>
              <a:rPr lang="en-US" sz="1600" b="1" dirty="0">
                <a:latin typeface="Arial" panose="020B0604020202020204" pitchFamily="34" charset="0"/>
                <a:cs typeface="Arial" panose="020B0604020202020204" pitchFamily="34" charset="0"/>
              </a:rPr>
              <a:t>Investigate meaningful activities to meet specific needs of the chosen target group</a:t>
            </a:r>
          </a:p>
          <a:p>
            <a:r>
              <a:rPr lang="en-GB"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[20 marks]</a:t>
            </a:r>
          </a:p>
          <a:p>
            <a:r>
              <a:rPr lang="en-GB" sz="1600" b="1" dirty="0">
                <a:latin typeface="Arial" panose="020B0604020202020204" pitchFamily="34" charset="0"/>
                <a:cs typeface="Arial" panose="020B0604020202020204" pitchFamily="34" charset="0"/>
              </a:rPr>
              <a:t>Candidates should:</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describe a range of different types of activities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explain the purpose of participating in these activities</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explain why these activities may meet the needs of the chosen target group.</a:t>
            </a:r>
          </a:p>
          <a:p>
            <a:pPr marL="285750" indent="-285750">
              <a:buFont typeface="Arial" panose="020B0604020202020204" pitchFamily="34" charset="0"/>
              <a:buChar char="•"/>
            </a:pPr>
            <a:endParaRPr lang="en-US" sz="800" dirty="0">
              <a:latin typeface="Arial" panose="020B0604020202020204" pitchFamily="34" charset="0"/>
              <a:cs typeface="Arial" panose="020B0604020202020204" pitchFamily="34" charset="0"/>
            </a:endParaRPr>
          </a:p>
          <a:p>
            <a:pPr marL="361950" indent="-361950"/>
            <a:r>
              <a:rPr lang="en-US" sz="1600" dirty="0">
                <a:latin typeface="Arial" panose="020B0604020202020204" pitchFamily="34" charset="0"/>
                <a:cs typeface="Arial" panose="020B0604020202020204" pitchFamily="34" charset="0"/>
              </a:rPr>
              <a:t>(d)	</a:t>
            </a:r>
            <a:r>
              <a:rPr lang="en-US" sz="1600" b="1" dirty="0">
                <a:latin typeface="Arial" panose="020B0604020202020204" pitchFamily="34" charset="0"/>
                <a:cs typeface="Arial" panose="020B0604020202020204" pitchFamily="34" charset="0"/>
              </a:rPr>
              <a:t>Plan and produce a meaningful activity which:</a:t>
            </a:r>
          </a:p>
          <a:p>
            <a:pPr marL="542925" indent="-180975">
              <a:buFont typeface="Arial" panose="020B0604020202020204" pitchFamily="34" charset="0"/>
              <a:buChar char="•"/>
            </a:pPr>
            <a:r>
              <a:rPr lang="en-US" sz="1600" b="1" dirty="0">
                <a:latin typeface="Arial" panose="020B0604020202020204" pitchFamily="34" charset="0"/>
                <a:cs typeface="Arial" panose="020B0604020202020204" pitchFamily="34" charset="0"/>
              </a:rPr>
              <a:t>meets specific needs of the chosen target group</a:t>
            </a:r>
          </a:p>
          <a:p>
            <a:pPr marL="542925" indent="-180975">
              <a:buFont typeface="Arial" panose="020B0604020202020204" pitchFamily="34" charset="0"/>
              <a:buChar char="•"/>
            </a:pPr>
            <a:r>
              <a:rPr lang="en-US" sz="1600" b="1" dirty="0">
                <a:latin typeface="Arial" panose="020B0604020202020204" pitchFamily="34" charset="0"/>
                <a:cs typeface="Arial" panose="020B0604020202020204" pitchFamily="34" charset="0"/>
              </a:rPr>
              <a:t>helps to promote self-identity, self-worth and a sense of security or resilience</a:t>
            </a:r>
          </a:p>
          <a:p>
            <a:r>
              <a:rPr lang="en-GB"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[40 marks]</a:t>
            </a:r>
          </a:p>
          <a:p>
            <a:r>
              <a:rPr lang="en-US" sz="1600" b="1" dirty="0">
                <a:latin typeface="Arial" panose="020B0604020202020204" pitchFamily="34" charset="0"/>
                <a:cs typeface="Arial" panose="020B0604020202020204" pitchFamily="34" charset="0"/>
              </a:rPr>
              <a:t>Candidates should show evidence of:</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the aim(s) of the activity</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selecting an appropriate activity</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how the activity could be co-produced in a care setting</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planning and organising resources</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health and safety considerations</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the activity</a:t>
            </a:r>
          </a:p>
          <a:p>
            <a:pPr marL="285750" indent="-285750">
              <a:buFont typeface="Arial" panose="020B0604020202020204" pitchFamily="34" charset="0"/>
              <a:buChar char="•"/>
            </a:pPr>
            <a:r>
              <a:rPr lang="en-US" sz="1600" dirty="0">
                <a:latin typeface="Arial" panose="020B0604020202020204" pitchFamily="34" charset="0"/>
                <a:cs typeface="Arial" panose="020B0604020202020204" pitchFamily="34" charset="0"/>
              </a:rPr>
              <a:t>gaining feedback on the activity</a:t>
            </a:r>
            <a:endParaRPr lang="en-GB" sz="1600" dirty="0"/>
          </a:p>
        </p:txBody>
      </p:sp>
      <p:sp>
        <p:nvSpPr>
          <p:cNvPr id="7"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5" name="Rectangle 4">
            <a:extLst>
              <a:ext uri="{FF2B5EF4-FFF2-40B4-BE49-F238E27FC236}">
                <a16:creationId xmlns:a16="http://schemas.microsoft.com/office/drawing/2014/main" id="{45D12CAE-BFB0-499C-8096-1FAEAC2CD796}"/>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50846984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66515" y="1541222"/>
            <a:ext cx="4180764" cy="369332"/>
          </a:xfrm>
          <a:prstGeom prst="rect">
            <a:avLst/>
          </a:prstGeom>
          <a:noFill/>
        </p:spPr>
        <p:txBody>
          <a:bodyPr wrap="square" rtlCol="0">
            <a:spAutoFit/>
          </a:bodyPr>
          <a:lstStyle/>
          <a:p>
            <a:r>
              <a:rPr lang="en-GB" b="1" dirty="0">
                <a:latin typeface="Arial" panose="020B0604020202020204" pitchFamily="34" charset="0"/>
                <a:cs typeface="Arial" panose="020B0604020202020204" pitchFamily="34" charset="0"/>
              </a:rPr>
              <a:t>Double award </a:t>
            </a:r>
          </a:p>
        </p:txBody>
      </p:sp>
      <p:sp>
        <p:nvSpPr>
          <p:cNvPr id="3" name="Rectangle 2"/>
          <p:cNvSpPr/>
          <p:nvPr/>
        </p:nvSpPr>
        <p:spPr>
          <a:xfrm>
            <a:off x="1766515" y="2167075"/>
            <a:ext cx="8706678" cy="4385816"/>
          </a:xfrm>
          <a:prstGeom prst="rect">
            <a:avLst/>
          </a:prstGeom>
        </p:spPr>
        <p:txBody>
          <a:bodyPr wrap="square">
            <a:spAutoFit/>
          </a:bodyPr>
          <a:lstStyle/>
          <a:p>
            <a:pPr marL="809625" indent="-809625"/>
            <a:r>
              <a:rPr lang="en-US" b="1" dirty="0">
                <a:latin typeface="Arial" panose="020B0604020202020204" pitchFamily="34" charset="0"/>
                <a:cs typeface="Arial" panose="020B0604020202020204" pitchFamily="34" charset="0"/>
              </a:rPr>
              <a:t>Unit 4:	</a:t>
            </a:r>
            <a:r>
              <a:rPr lang="en-US" b="1" dirty="0">
                <a:solidFill>
                  <a:srgbClr val="000000"/>
                </a:solidFill>
                <a:latin typeface="Arial" panose="020B0604020202020204" pitchFamily="34" charset="0"/>
              </a:rPr>
              <a:t>Promoting and supporting health and well-being to achieve positive outcomes</a:t>
            </a:r>
            <a:endParaRPr lang="en-US" b="1" dirty="0">
              <a:latin typeface="Arial" panose="020B0604020202020204" pitchFamily="34" charset="0"/>
              <a:cs typeface="Arial" panose="020B0604020202020204" pitchFamily="34" charset="0"/>
            </a:endParaRPr>
          </a:p>
          <a:p>
            <a:endParaRPr lang="en-US" sz="900" b="1" dirty="0">
              <a:latin typeface="Arial" panose="020B0604020202020204" pitchFamily="34" charset="0"/>
              <a:cs typeface="Arial" panose="020B0604020202020204" pitchFamily="34" charset="0"/>
            </a:endParaRPr>
          </a:p>
          <a:p>
            <a:r>
              <a:rPr lang="en-US" b="1" dirty="0">
                <a:latin typeface="Arial" panose="020B0604020202020204" pitchFamily="34" charset="0"/>
                <a:cs typeface="Arial" panose="020B0604020202020204" pitchFamily="34" charset="0"/>
              </a:rPr>
              <a:t>Internal assessment – an activity to meet a need </a:t>
            </a:r>
          </a:p>
          <a:p>
            <a:endParaRPr lang="en-US" b="1"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t>
            </a:r>
            <a:r>
              <a:rPr lang="en-US" b="1"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Analyse</a:t>
            </a:r>
            <a:r>
              <a:rPr lang="en-US" b="1" dirty="0">
                <a:latin typeface="Arial" panose="020B0604020202020204" pitchFamily="34" charset="0"/>
                <a:cs typeface="Arial" panose="020B0604020202020204" pitchFamily="34" charset="0"/>
              </a:rPr>
              <a:t> and evaluate the task								</a:t>
            </a:r>
            <a:r>
              <a:rPr lang="en-US" dirty="0">
                <a:latin typeface="Arial" panose="020B0604020202020204" pitchFamily="34" charset="0"/>
                <a:cs typeface="Arial" panose="020B0604020202020204" pitchFamily="34" charset="0"/>
              </a:rPr>
              <a:t>[20 marks]</a:t>
            </a:r>
          </a:p>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Candidates should:</a:t>
            </a:r>
          </a:p>
          <a:p>
            <a:endParaRPr lang="en-GB" sz="1000" b="1"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GB" dirty="0">
                <a:latin typeface="Arial" panose="020B0604020202020204" pitchFamily="34" charset="0"/>
                <a:cs typeface="Arial" panose="020B0604020202020204" pitchFamily="34" charset="0"/>
              </a:rPr>
              <a:t>evaluate the activity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discuss the strengths and weaknesses of their planning and </a:t>
            </a:r>
            <a:r>
              <a:rPr lang="en-US" dirty="0" err="1">
                <a:latin typeface="Arial" panose="020B0604020202020204" pitchFamily="34" charset="0"/>
                <a:cs typeface="Arial" panose="020B0604020202020204" pitchFamily="34" charset="0"/>
              </a:rPr>
              <a:t>organisation</a:t>
            </a:r>
            <a:r>
              <a:rPr lang="en-US" dirty="0">
                <a:latin typeface="Arial" panose="020B0604020202020204" pitchFamily="34" charset="0"/>
                <a:cs typeface="Arial" panose="020B0604020202020204" pitchFamily="34" charset="0"/>
              </a:rPr>
              <a:t> of the </a:t>
            </a:r>
            <a:r>
              <a:rPr lang="en-GB" dirty="0">
                <a:latin typeface="Arial" panose="020B0604020202020204" pitchFamily="34" charset="0"/>
                <a:cs typeface="Arial" panose="020B0604020202020204" pitchFamily="34" charset="0"/>
              </a:rPr>
              <a:t>task</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assess how well the activity meets the needs of the target group</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evaluate the views or opinions gained in feedback on the activity</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suggest ways the activity could be improved to better meet the needs of the target </a:t>
            </a:r>
            <a:r>
              <a:rPr lang="en-GB" dirty="0">
                <a:latin typeface="Arial" panose="020B0604020202020204" pitchFamily="34" charset="0"/>
                <a:cs typeface="Arial" panose="020B0604020202020204" pitchFamily="34" charset="0"/>
              </a:rPr>
              <a:t>group</a:t>
            </a:r>
          </a:p>
        </p:txBody>
      </p:sp>
      <p:sp>
        <p:nvSpPr>
          <p:cNvPr id="7"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5" name="Rectangle 4">
            <a:extLst>
              <a:ext uri="{FF2B5EF4-FFF2-40B4-BE49-F238E27FC236}">
                <a16:creationId xmlns:a16="http://schemas.microsoft.com/office/drawing/2014/main" id="{5E8E0DDC-6F49-473E-A833-1E0F912CA9E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4759040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907176" y="1525181"/>
            <a:ext cx="8482529" cy="4308872"/>
          </a:xfrm>
          <a:prstGeom prst="rect">
            <a:avLst/>
          </a:prstGeom>
          <a:noFill/>
        </p:spPr>
        <p:txBody>
          <a:bodyPr wrap="square" rtlCol="0">
            <a:spAutoFit/>
          </a:bodyPr>
          <a:lstStyle/>
          <a:p>
            <a:r>
              <a:rPr lang="en-GB" sz="2400" b="1" dirty="0">
                <a:solidFill>
                  <a:srgbClr val="00B0F0"/>
                </a:solidFill>
                <a:latin typeface="Arial" panose="020B0604020202020204" pitchFamily="34" charset="0"/>
                <a:cs typeface="Arial" panose="020B0604020202020204" pitchFamily="34" charset="0"/>
              </a:rPr>
              <a:t>Preparing learners for internal assessments</a:t>
            </a:r>
          </a:p>
          <a:p>
            <a:endParaRPr lang="en-GB" b="1" dirty="0">
              <a:latin typeface="Arial" panose="020B0604020202020204" pitchFamily="34" charset="0"/>
              <a:cs typeface="Arial" panose="020B0604020202020204" pitchFamily="34" charset="0"/>
            </a:endParaRPr>
          </a:p>
          <a:p>
            <a:pPr marL="342900" indent="-342900">
              <a:buFont typeface="Arial" pitchFamily="34" charset="0"/>
              <a:buChar char="•"/>
            </a:pPr>
            <a:r>
              <a:rPr lang="en-GB" sz="2000" dirty="0">
                <a:latin typeface="Arial" panose="020B0604020202020204" pitchFamily="34" charset="0"/>
                <a:cs typeface="Arial" panose="020B0604020202020204" pitchFamily="34" charset="0"/>
              </a:rPr>
              <a:t>Introduce short activities throughout the delivery so they are aware of the type of ways of writing up findings, etc. </a:t>
            </a:r>
          </a:p>
          <a:p>
            <a:pPr marL="342900" indent="-342900">
              <a:buFont typeface="Arial"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itchFamily="34" charset="0"/>
              <a:buChar char="•"/>
            </a:pPr>
            <a:r>
              <a:rPr lang="en-GB" sz="2000" dirty="0">
                <a:latin typeface="Arial" panose="020B0604020202020204" pitchFamily="34" charset="0"/>
                <a:cs typeface="Arial" panose="020B0604020202020204" pitchFamily="34" charset="0"/>
              </a:rPr>
              <a:t>Use sections</a:t>
            </a:r>
            <a:r>
              <a:rPr lang="en-GB" sz="2000" i="1" dirty="0">
                <a:latin typeface="Arial" panose="020B0604020202020204" pitchFamily="34" charset="0"/>
                <a:cs typeface="Arial" panose="020B0604020202020204" pitchFamily="34" charset="0"/>
              </a:rPr>
              <a:t>*</a:t>
            </a:r>
            <a:r>
              <a:rPr lang="en-GB" sz="2000" dirty="0">
                <a:latin typeface="Arial" panose="020B0604020202020204" pitchFamily="34" charset="0"/>
                <a:cs typeface="Arial" panose="020B0604020202020204" pitchFamily="34" charset="0"/>
              </a:rPr>
              <a:t> from exemplar work to demonstrate how best to access the different mark bands </a:t>
            </a:r>
          </a:p>
          <a:p>
            <a:pPr marL="342900" indent="-342900">
              <a:buFont typeface="Arial" pitchFamily="34" charset="0"/>
              <a:buChar char="•"/>
            </a:pPr>
            <a:endParaRPr lang="en-GB" sz="2000" dirty="0">
              <a:latin typeface="Arial" panose="020B0604020202020204" pitchFamily="34" charset="0"/>
              <a:cs typeface="Arial" panose="020B0604020202020204" pitchFamily="34" charset="0"/>
            </a:endParaRPr>
          </a:p>
          <a:p>
            <a:pPr marL="342900" indent="-342900">
              <a:buFont typeface="Arial" pitchFamily="34" charset="0"/>
              <a:buChar char="•"/>
            </a:pPr>
            <a:r>
              <a:rPr lang="en-GB" sz="2000" dirty="0">
                <a:latin typeface="Arial" panose="020B0604020202020204" pitchFamily="34" charset="0"/>
                <a:cs typeface="Arial" panose="020B0604020202020204" pitchFamily="34" charset="0"/>
              </a:rPr>
              <a:t>Allow learners access to the mark schemes so they know what they are aiming towards</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pPr marL="342900" indent="-342900">
              <a:buFont typeface="Arial" pitchFamily="34" charset="0"/>
              <a:buChar char="•"/>
            </a:pPr>
            <a:endParaRPr lang="en-GB" dirty="0">
              <a:latin typeface="Arial" panose="020B0604020202020204" pitchFamily="34" charset="0"/>
              <a:cs typeface="Arial" panose="020B0604020202020204" pitchFamily="34" charset="0"/>
            </a:endParaRPr>
          </a:p>
          <a:p>
            <a:pPr marL="185738" indent="-185738"/>
            <a:r>
              <a:rPr lang="en-GB" dirty="0">
                <a:latin typeface="Arial" panose="020B0604020202020204" pitchFamily="34" charset="0"/>
                <a:cs typeface="Arial" panose="020B0604020202020204" pitchFamily="34" charset="0"/>
              </a:rPr>
              <a:t>*	</a:t>
            </a:r>
            <a:r>
              <a:rPr lang="en-GB" i="1" dirty="0">
                <a:solidFill>
                  <a:srgbClr val="FF0000"/>
                </a:solidFill>
                <a:latin typeface="Arial" panose="020B0604020202020204" pitchFamily="34" charset="0"/>
                <a:cs typeface="Arial" panose="020B0604020202020204" pitchFamily="34" charset="0"/>
              </a:rPr>
              <a:t>Completed NEAs provided by WJEC as exemplars, or complete work prepared by a  different cohort </a:t>
            </a:r>
            <a:r>
              <a:rPr lang="en-GB" b="1" i="1" dirty="0">
                <a:solidFill>
                  <a:srgbClr val="FF0000"/>
                </a:solidFill>
                <a:latin typeface="Arial" panose="020B0604020202020204" pitchFamily="34" charset="0"/>
                <a:cs typeface="Arial" panose="020B0604020202020204" pitchFamily="34" charset="0"/>
              </a:rPr>
              <a:t>must</a:t>
            </a:r>
            <a:r>
              <a:rPr lang="en-GB" i="1" dirty="0">
                <a:solidFill>
                  <a:srgbClr val="FF0000"/>
                </a:solidFill>
                <a:latin typeface="Arial" panose="020B0604020202020204" pitchFamily="34" charset="0"/>
                <a:cs typeface="Arial" panose="020B0604020202020204" pitchFamily="34" charset="0"/>
              </a:rPr>
              <a:t> not be shared with learners.</a:t>
            </a:r>
          </a:p>
        </p:txBody>
      </p:sp>
      <p:sp>
        <p:nvSpPr>
          <p:cNvPr id="3"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0F8ACDB7-626B-467F-A3A1-70013168423F}"/>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70654908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26771" y="1486586"/>
            <a:ext cx="8307317" cy="461665"/>
          </a:xfrm>
          <a:prstGeom prst="rect">
            <a:avLst/>
          </a:prstGeom>
        </p:spPr>
        <p:txBody>
          <a:bodyPr wrap="square">
            <a:spAutoFit/>
          </a:bodyPr>
          <a:lstStyle/>
          <a:p>
            <a:r>
              <a:rPr lang="en-US" sz="2400" b="1" kern="1100" spc="-50" dirty="0">
                <a:solidFill>
                  <a:srgbClr val="00B0F0"/>
                </a:solidFill>
                <a:latin typeface="Arial" panose="020B0604020202020204" pitchFamily="34" charset="0"/>
                <a:cs typeface="Arial" panose="020B0604020202020204" pitchFamily="34" charset="0"/>
              </a:rPr>
              <a:t>Marking the internal assessments  </a:t>
            </a:r>
            <a:endParaRPr lang="en-GB" sz="2400" dirty="0">
              <a:solidFill>
                <a:srgbClr val="00B0F0"/>
              </a:solidFill>
              <a:latin typeface="Arial" panose="020B0604020202020204" pitchFamily="34" charset="0"/>
              <a:cs typeface="Arial" panose="020B0604020202020204" pitchFamily="34" charset="0"/>
            </a:endParaRPr>
          </a:p>
        </p:txBody>
      </p:sp>
      <p:sp>
        <p:nvSpPr>
          <p:cNvPr id="7" name="TextBox 6"/>
          <p:cNvSpPr txBox="1"/>
          <p:nvPr/>
        </p:nvSpPr>
        <p:spPr>
          <a:xfrm>
            <a:off x="1928953" y="2258429"/>
            <a:ext cx="8405092" cy="3970318"/>
          </a:xfrm>
          <a:prstGeom prst="rect">
            <a:avLst/>
          </a:prstGeom>
          <a:noFill/>
        </p:spPr>
        <p:txBody>
          <a:bodyPr wrap="square" rtlCol="0">
            <a:spAutoFit/>
          </a:bodyPr>
          <a:lstStyle/>
          <a:p>
            <a:pPr marL="285750" indent="-285750">
              <a:buFont typeface="Arial" pitchFamily="34" charset="0"/>
              <a:buChar char="•"/>
            </a:pPr>
            <a:r>
              <a:rPr lang="en-GB" dirty="0">
                <a:latin typeface="Arial" panose="020B0604020202020204" pitchFamily="34" charset="0"/>
                <a:cs typeface="Arial" panose="020B0604020202020204" pitchFamily="34" charset="0"/>
              </a:rPr>
              <a:t>The detailed mark schemes have been designed to help teachers mark the internal assessments.</a:t>
            </a:r>
          </a:p>
          <a:p>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Cover sheets will be made available online to accompany learners’ work.</a:t>
            </a:r>
          </a:p>
          <a:p>
            <a:pPr marL="285750" indent="-285750">
              <a:buFont typeface="Arial" pitchFamily="34" charset="0"/>
              <a:buChar char="•"/>
            </a:pPr>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Exemplar material available within the guidance for delivery will assist  marking and standardisation.</a:t>
            </a:r>
          </a:p>
          <a:p>
            <a:pPr marL="285750" indent="-285750">
              <a:buFont typeface="Arial" pitchFamily="34" charset="0"/>
              <a:buChar char="•"/>
            </a:pPr>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Mark schemes which have been highlighted or annotated by the teacher could also accompany the work to give further clarification of how marks have been awarded.</a:t>
            </a:r>
          </a:p>
          <a:p>
            <a:pPr marL="285750" indent="-285750">
              <a:buFont typeface="Arial" pitchFamily="34" charset="0"/>
              <a:buChar char="•"/>
            </a:pPr>
            <a:endParaRPr lang="en-GB" dirty="0">
              <a:latin typeface="Arial" panose="020B0604020202020204" pitchFamily="34" charset="0"/>
              <a:cs typeface="Arial" panose="020B0604020202020204" pitchFamily="34" charset="0"/>
            </a:endParaRPr>
          </a:p>
          <a:p>
            <a:pPr marL="285750" indent="-285750">
              <a:buFont typeface="Arial" pitchFamily="34" charset="0"/>
              <a:buChar char="•"/>
            </a:pPr>
            <a:r>
              <a:rPr lang="en-GB" dirty="0">
                <a:latin typeface="Arial" panose="020B0604020202020204" pitchFamily="34" charset="0"/>
                <a:cs typeface="Arial" panose="020B0604020202020204" pitchFamily="34" charset="0"/>
              </a:rPr>
              <a:t>Internal standardisation should take place where there is more than one teacher in the centre.  </a:t>
            </a:r>
          </a:p>
        </p:txBody>
      </p:sp>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6" name="Rectangle 5">
            <a:extLst>
              <a:ext uri="{FF2B5EF4-FFF2-40B4-BE49-F238E27FC236}">
                <a16:creationId xmlns:a16="http://schemas.microsoft.com/office/drawing/2014/main" id="{0A694424-D326-47C9-813E-CB915EE6AA2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0915503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55046" y="1342422"/>
            <a:ext cx="1935145" cy="461665"/>
          </a:xfrm>
          <a:prstGeom prst="rect">
            <a:avLst/>
          </a:prstGeom>
        </p:spPr>
        <p:txBody>
          <a:bodyPr wrap="none">
            <a:spAutoFit/>
          </a:bodyPr>
          <a:lstStyle/>
          <a:p>
            <a:r>
              <a:rPr lang="en-US" sz="2400" b="1" kern="1100" spc="-50" dirty="0">
                <a:solidFill>
                  <a:srgbClr val="00B0F0"/>
                </a:solidFill>
                <a:latin typeface="Arial" panose="020B0604020202020204" pitchFamily="34" charset="0"/>
                <a:cs typeface="Arial" panose="020B0604020202020204" pitchFamily="34" charset="0"/>
              </a:rPr>
              <a:t>Moderation  </a:t>
            </a:r>
            <a:endParaRPr lang="en-GB" sz="2400" b="1" dirty="0">
              <a:solidFill>
                <a:srgbClr val="00B0F0"/>
              </a:solidFill>
              <a:latin typeface="Arial" panose="020B0604020202020204" pitchFamily="34" charset="0"/>
              <a:cs typeface="Arial" panose="020B0604020202020204" pitchFamily="34" charset="0"/>
            </a:endParaRPr>
          </a:p>
        </p:txBody>
      </p:sp>
      <p:sp>
        <p:nvSpPr>
          <p:cNvPr id="6" name="Rectangle 5"/>
          <p:cNvSpPr/>
          <p:nvPr/>
        </p:nvSpPr>
        <p:spPr>
          <a:xfrm>
            <a:off x="1778545" y="1815984"/>
            <a:ext cx="8617604" cy="5262979"/>
          </a:xfrm>
          <a:prstGeom prst="rect">
            <a:avLst/>
          </a:prstGeom>
        </p:spPr>
        <p:txBody>
          <a:bodyPr wrap="square">
            <a:spAutoFit/>
          </a:bodyPr>
          <a:lstStyle/>
          <a:p>
            <a:pPr marL="285750" indent="-285750">
              <a:spcAft>
                <a:spcPts val="600"/>
              </a:spcAft>
              <a:buFont typeface="Arial" panose="020B0604020202020204" pitchFamily="34" charset="0"/>
              <a:buChar char="•"/>
              <a:defRPr/>
            </a:pPr>
            <a:r>
              <a:rPr lang="en-GB" dirty="0">
                <a:latin typeface="Arial"/>
                <a:ea typeface="Times New Roman"/>
                <a:cs typeface="Times New Roman"/>
              </a:rPr>
              <a:t>Unit 2 – </a:t>
            </a:r>
            <a:r>
              <a:rPr lang="en-GB" b="1" dirty="0">
                <a:latin typeface="Arial"/>
                <a:ea typeface="Times New Roman"/>
                <a:cs typeface="Times New Roman"/>
              </a:rPr>
              <a:t>both</a:t>
            </a:r>
            <a:r>
              <a:rPr lang="en-GB" dirty="0">
                <a:latin typeface="Arial"/>
                <a:ea typeface="Times New Roman"/>
                <a:cs typeface="Times New Roman"/>
              </a:rPr>
              <a:t> Tasks 1 and 2 (and unit 4 if applicable) will be submitted for moderation in May (year of cash-in). </a:t>
            </a:r>
          </a:p>
          <a:p>
            <a:pPr marL="285750" indent="-285750">
              <a:spcAft>
                <a:spcPts val="600"/>
              </a:spcAft>
              <a:buFont typeface="Arial" panose="020B0604020202020204" pitchFamily="34" charset="0"/>
              <a:buChar char="•"/>
              <a:defRPr/>
            </a:pPr>
            <a:r>
              <a:rPr lang="en-GB" dirty="0">
                <a:latin typeface="Arial"/>
                <a:ea typeface="Times New Roman"/>
                <a:cs typeface="Times New Roman"/>
              </a:rPr>
              <a:t>Format will be: Unit 2 : submission of marks for </a:t>
            </a:r>
            <a:r>
              <a:rPr lang="en-GB" b="1" dirty="0">
                <a:latin typeface="Arial"/>
                <a:ea typeface="Times New Roman"/>
                <a:cs typeface="Times New Roman"/>
              </a:rPr>
              <a:t>both tasks</a:t>
            </a:r>
            <a:r>
              <a:rPr lang="en-GB" dirty="0">
                <a:latin typeface="Arial"/>
                <a:ea typeface="Times New Roman"/>
                <a:cs typeface="Times New Roman"/>
              </a:rPr>
              <a:t>, i.e. mark out of 120, into IAMIS system on secure website. Unit 4 – mark out of 120. </a:t>
            </a:r>
          </a:p>
          <a:p>
            <a:pPr marL="285750" indent="-285750">
              <a:spcAft>
                <a:spcPts val="600"/>
              </a:spcAft>
              <a:buFont typeface="Arial" panose="020B0604020202020204" pitchFamily="34" charset="0"/>
              <a:buChar char="•"/>
              <a:defRPr/>
            </a:pPr>
            <a:r>
              <a:rPr lang="en-GB" dirty="0">
                <a:latin typeface="Arial"/>
                <a:ea typeface="Times New Roman"/>
                <a:cs typeface="Times New Roman"/>
              </a:rPr>
              <a:t>Sample will be generated electronically, sample may be different for Unit 2 to Unit 4. </a:t>
            </a:r>
          </a:p>
          <a:p>
            <a:pPr marL="285750" indent="-285750">
              <a:spcAft>
                <a:spcPts val="600"/>
              </a:spcAft>
              <a:buFont typeface="Arial" panose="020B0604020202020204" pitchFamily="34" charset="0"/>
              <a:buChar char="•"/>
              <a:defRPr/>
            </a:pPr>
            <a:r>
              <a:rPr lang="en-GB" dirty="0">
                <a:latin typeface="Arial"/>
                <a:ea typeface="Times New Roman"/>
                <a:cs typeface="Times New Roman"/>
              </a:rPr>
              <a:t>Work may be submitted electronically or in hard copy, either word processed, typed or handwritten</a:t>
            </a:r>
          </a:p>
          <a:p>
            <a:pPr marL="285750" indent="-285750">
              <a:spcAft>
                <a:spcPts val="600"/>
              </a:spcAft>
              <a:buFont typeface="Arial" panose="020B0604020202020204" pitchFamily="34" charset="0"/>
              <a:buChar char="•"/>
              <a:defRPr/>
            </a:pPr>
            <a:r>
              <a:rPr lang="en-GB" dirty="0">
                <a:latin typeface="Arial"/>
                <a:ea typeface="Times New Roman"/>
                <a:cs typeface="Times New Roman"/>
              </a:rPr>
              <a:t>Sample of work to be posted by May 5</a:t>
            </a:r>
            <a:r>
              <a:rPr lang="en-GB" baseline="30000" dirty="0">
                <a:latin typeface="Arial"/>
                <a:ea typeface="Times New Roman"/>
                <a:cs typeface="Times New Roman"/>
              </a:rPr>
              <a:t>th</a:t>
            </a:r>
            <a:r>
              <a:rPr lang="en-GB" dirty="0">
                <a:latin typeface="Arial"/>
                <a:ea typeface="Times New Roman"/>
                <a:cs typeface="Times New Roman"/>
              </a:rPr>
              <a:t> to the moderator; an extra sample may be requested if applicable.</a:t>
            </a:r>
          </a:p>
          <a:p>
            <a:pPr marL="285750" indent="-285750">
              <a:spcAft>
                <a:spcPts val="600"/>
              </a:spcAft>
              <a:buFont typeface="Arial" panose="020B0604020202020204" pitchFamily="34" charset="0"/>
              <a:buChar char="•"/>
              <a:defRPr/>
            </a:pPr>
            <a:r>
              <a:rPr lang="en-GB" dirty="0">
                <a:latin typeface="Arial"/>
                <a:ea typeface="Times New Roman"/>
                <a:cs typeface="Times New Roman"/>
              </a:rPr>
              <a:t>Moderators’ reports to be downloaded from secure website on results day.</a:t>
            </a:r>
          </a:p>
          <a:p>
            <a:pPr marL="285750" indent="-285750">
              <a:buFont typeface="Arial" panose="020B0604020202020204" pitchFamily="34" charset="0"/>
              <a:buChar char="•"/>
              <a:defRPr/>
            </a:pPr>
            <a:r>
              <a:rPr lang="en-GB" dirty="0">
                <a:latin typeface="Arial"/>
                <a:ea typeface="Times New Roman"/>
                <a:cs typeface="Times New Roman"/>
              </a:rPr>
              <a:t>Work will be returned to centres before the end of the summer term</a:t>
            </a:r>
          </a:p>
          <a:p>
            <a:pPr marL="285750" indent="-285750">
              <a:buFont typeface="Courier New" pitchFamily="49" charset="0"/>
              <a:buChar char="o"/>
              <a:defRPr/>
            </a:pPr>
            <a:endParaRPr lang="en-GB" dirty="0">
              <a:latin typeface="Arial"/>
              <a:ea typeface="Times New Roman"/>
              <a:cs typeface="Times New Roman"/>
            </a:endParaRPr>
          </a:p>
          <a:p>
            <a:pPr>
              <a:defRPr/>
            </a:pPr>
            <a:r>
              <a:rPr lang="en-GB" dirty="0">
                <a:latin typeface="Arial"/>
                <a:ea typeface="Times New Roman"/>
                <a:cs typeface="Times New Roman"/>
              </a:rPr>
              <a:t>Exemplar work once available will be used at CPD to aid marking in centres, and made available on the secure website.</a:t>
            </a:r>
          </a:p>
          <a:p>
            <a:pPr>
              <a:defRPr/>
            </a:pPr>
            <a:br>
              <a:rPr lang="en-GB" dirty="0">
                <a:latin typeface="Arial"/>
                <a:ea typeface="Times New Roman"/>
                <a:cs typeface="Times New Roman"/>
              </a:rPr>
            </a:br>
            <a:endParaRPr lang="en-GB" dirty="0">
              <a:latin typeface="Arial"/>
              <a:ea typeface="Times New Roman"/>
              <a:cs typeface="Times New Roman"/>
            </a:endParaRPr>
          </a:p>
        </p:txBody>
      </p:sp>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4AA716BB-63AC-4C5C-A1FD-091DB52262B0}"/>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7342212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83259" y="1397566"/>
            <a:ext cx="8480832" cy="461665"/>
          </a:xfrm>
          <a:prstGeom prst="rect">
            <a:avLst/>
          </a:prstGeom>
        </p:spPr>
        <p:txBody>
          <a:bodyPr wrap="square">
            <a:spAutoFit/>
          </a:bodyPr>
          <a:lstStyle/>
          <a:p>
            <a:r>
              <a:rPr lang="en-GB" sz="2400" b="1" dirty="0">
                <a:solidFill>
                  <a:srgbClr val="00B0F0"/>
                </a:solidFill>
                <a:latin typeface="Arial" panose="020B0604020202020204" pitchFamily="34" charset="0"/>
                <a:cs typeface="Arial" panose="020B0604020202020204" pitchFamily="34" charset="0"/>
              </a:rPr>
              <a:t>WJEC resources</a:t>
            </a:r>
          </a:p>
        </p:txBody>
      </p:sp>
      <p:sp>
        <p:nvSpPr>
          <p:cNvPr id="11"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12" name="Rectangle 1"/>
          <p:cNvSpPr>
            <a:spLocks noChangeArrowheads="1"/>
          </p:cNvSpPr>
          <p:nvPr/>
        </p:nvSpPr>
        <p:spPr bwMode="auto">
          <a:xfrm>
            <a:off x="1768260" y="1908341"/>
            <a:ext cx="3695242"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r>
              <a:rPr lang="en-GB" altLang="en-US" sz="2000" b="1" dirty="0">
                <a:latin typeface="Arial" panose="020B0604020202020204" pitchFamily="34" charset="0"/>
                <a:ea typeface="Times New Roman" panose="02020603050405020304" pitchFamily="18" charset="0"/>
                <a:cs typeface="Arial" panose="020B0604020202020204" pitchFamily="34" charset="0"/>
              </a:rPr>
              <a:t>Summary of subject content</a:t>
            </a:r>
            <a:r>
              <a:rPr lang="en-GB" altLang="en-US" b="1" dirty="0">
                <a:latin typeface="Arial" panose="020B0604020202020204" pitchFamily="34" charset="0"/>
                <a:ea typeface="Times New Roman" panose="02020603050405020304" pitchFamily="18" charset="0"/>
                <a:cs typeface="Arial" panose="020B0604020202020204" pitchFamily="34" charset="0"/>
              </a:rPr>
              <a:t> </a:t>
            </a:r>
            <a:endParaRPr lang="en-GB" altLang="en-US" dirty="0">
              <a:latin typeface="Arial" panose="020B0604020202020204" pitchFamily="34" charset="0"/>
              <a:cs typeface="Arial" panose="020B0604020202020204" pitchFamily="34" charset="0"/>
            </a:endParaRPr>
          </a:p>
          <a:p>
            <a:pPr defTabSz="914400" eaLnBrk="0" fontAlgn="base" hangingPunct="0">
              <a:spcBef>
                <a:spcPct val="0"/>
              </a:spcBef>
              <a:spcAft>
                <a:spcPct val="0"/>
              </a:spcAft>
            </a:pPr>
            <a:br>
              <a:rPr lang="en-GB" altLang="en-US" sz="1100" b="1" dirty="0">
                <a:latin typeface="Arial" panose="020B0604020202020204" pitchFamily="34" charset="0"/>
                <a:ea typeface="Times New Roman" panose="02020603050405020304" pitchFamily="18" charset="0"/>
                <a:cs typeface="Arial" panose="020B0604020202020204" pitchFamily="34" charset="0"/>
              </a:rPr>
            </a:br>
            <a:endParaRPr lang="en-GB" altLang="en-US" sz="900" dirty="0"/>
          </a:p>
          <a:p>
            <a:pPr defTabSz="914400" eaLnBrk="0" fontAlgn="base" hangingPunct="0">
              <a:spcBef>
                <a:spcPct val="0"/>
              </a:spcBef>
              <a:spcAft>
                <a:spcPct val="0"/>
              </a:spcAft>
            </a:pPr>
            <a:endParaRPr lang="en-GB" altLang="en-US" dirty="0">
              <a:latin typeface="Arial" panose="020B0604020202020204" pitchFamily="34" charset="0"/>
            </a:endParaRPr>
          </a:p>
        </p:txBody>
      </p:sp>
      <p:graphicFrame>
        <p:nvGraphicFramePr>
          <p:cNvPr id="13" name="Table 12"/>
          <p:cNvGraphicFramePr>
            <a:graphicFrameLocks noGrp="1"/>
          </p:cNvGraphicFramePr>
          <p:nvPr/>
        </p:nvGraphicFramePr>
        <p:xfrm>
          <a:off x="1861551" y="2437984"/>
          <a:ext cx="8402541" cy="2099701"/>
        </p:xfrm>
        <a:graphic>
          <a:graphicData uri="http://schemas.openxmlformats.org/drawingml/2006/table">
            <a:tbl>
              <a:tblPr firstRow="1" firstCol="1" bandRow="1">
                <a:tableStyleId>{5C22544A-7EE6-4342-B048-85BDC9FD1C3A}</a:tableStyleId>
              </a:tblPr>
              <a:tblGrid>
                <a:gridCol w="714867">
                  <a:extLst>
                    <a:ext uri="{9D8B030D-6E8A-4147-A177-3AD203B41FA5}">
                      <a16:colId xmlns:a16="http://schemas.microsoft.com/office/drawing/2014/main" val="1547275602"/>
                    </a:ext>
                  </a:extLst>
                </a:gridCol>
                <a:gridCol w="744618">
                  <a:extLst>
                    <a:ext uri="{9D8B030D-6E8A-4147-A177-3AD203B41FA5}">
                      <a16:colId xmlns:a16="http://schemas.microsoft.com/office/drawing/2014/main" val="2075436783"/>
                    </a:ext>
                  </a:extLst>
                </a:gridCol>
                <a:gridCol w="6943056">
                  <a:extLst>
                    <a:ext uri="{9D8B030D-6E8A-4147-A177-3AD203B41FA5}">
                      <a16:colId xmlns:a16="http://schemas.microsoft.com/office/drawing/2014/main" val="3596054535"/>
                    </a:ext>
                  </a:extLst>
                </a:gridCol>
              </a:tblGrid>
              <a:tr h="313270">
                <a:tc rowSpan="2">
                  <a:txBody>
                    <a:bodyPr/>
                    <a:lstStyle/>
                    <a:p>
                      <a:pPr algn="ctr">
                        <a:lnSpc>
                          <a:spcPct val="120000"/>
                        </a:lnSpc>
                        <a:spcBef>
                          <a:spcPts val="200"/>
                        </a:spcBef>
                        <a:spcAft>
                          <a:spcPts val="200"/>
                        </a:spcAft>
                      </a:pPr>
                      <a:r>
                        <a:rPr lang="en-GB" sz="2000" dirty="0">
                          <a:effectLst/>
                          <a:latin typeface="Arial" panose="020B0604020202020204" pitchFamily="34" charset="0"/>
                          <a:cs typeface="Arial" panose="020B0604020202020204" pitchFamily="34" charset="0"/>
                        </a:rPr>
                        <a:t>2.1</a:t>
                      </a:r>
                      <a:endPar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Unit 1</a:t>
                      </a: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a:txBody>
                    <a:bodyPr/>
                    <a:lstStyle/>
                    <a:p>
                      <a:pPr algn="just">
                        <a:lnSpc>
                          <a:spcPct val="120000"/>
                        </a:lnSpc>
                        <a:spcBef>
                          <a:spcPts val="200"/>
                        </a:spcBef>
                        <a:spcAft>
                          <a:spcPts val="200"/>
                        </a:spcAft>
                      </a:pPr>
                      <a:r>
                        <a:rPr lang="en-GB" sz="1400" dirty="0">
                          <a:effectLst/>
                        </a:rPr>
                        <a:t> </a:t>
                      </a:r>
                      <a:endParaRPr lang="en-GB" sz="1300" dirty="0">
                        <a:solidFill>
                          <a:srgbClr val="000000"/>
                        </a:solidFill>
                        <a:effectLst/>
                        <a:latin typeface="Arial" panose="020B0604020202020204" pitchFamily="34" charset="0"/>
                        <a:ea typeface="Times New Roman" panose="02020603050405020304" pitchFamily="18" charset="0"/>
                      </a:endParaRPr>
                    </a:p>
                  </a:txBody>
                  <a:tcPr marL="85496" marR="85496" marT="0" marB="0"/>
                </a:tc>
                <a:extLst>
                  <a:ext uri="{0D108BD9-81ED-4DB2-BD59-A6C34878D82A}">
                    <a16:rowId xmlns:a16="http://schemas.microsoft.com/office/drawing/2014/main" val="3868129230"/>
                  </a:ext>
                </a:extLst>
              </a:tr>
              <a:tr h="313270">
                <a:tc vMerge="1">
                  <a:txBody>
                    <a:bodyPr/>
                    <a:lstStyle/>
                    <a:p>
                      <a:endParaRPr lang="en-GB"/>
                    </a:p>
                  </a:txBody>
                  <a:tcPr/>
                </a:tc>
                <a:tc gridSpan="2">
                  <a:txBody>
                    <a:bodyPr/>
                    <a:lstStyle/>
                    <a:p>
                      <a:pPr algn="just">
                        <a:lnSpc>
                          <a:spcPct val="120000"/>
                        </a:lnSpc>
                        <a:spcBef>
                          <a:spcPts val="200"/>
                        </a:spcBef>
                        <a:spcAft>
                          <a:spcPts val="200"/>
                        </a:spcAft>
                      </a:pPr>
                      <a:r>
                        <a:rPr lang="en-GB" sz="1400" b="1" dirty="0">
                          <a:effectLst/>
                          <a:latin typeface="Arial" panose="020B0604020202020204" pitchFamily="34" charset="0"/>
                          <a:cs typeface="Arial" panose="020B0604020202020204" pitchFamily="34" charset="0"/>
                        </a:rPr>
                        <a:t>Human growth, development and well-being</a:t>
                      </a:r>
                      <a:endParaRPr lang="en-GB" sz="14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3884427959"/>
                  </a:ext>
                </a:extLst>
              </a:tr>
              <a:tr h="313270">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2.1.1</a:t>
                      </a: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gridSpan="2">
                  <a:txBody>
                    <a:bodyPr/>
                    <a:lstStyle/>
                    <a:p>
                      <a:pPr algn="l">
                        <a:lnSpc>
                          <a:spcPct val="120000"/>
                        </a:lnSpc>
                        <a:spcBef>
                          <a:spcPts val="200"/>
                        </a:spcBef>
                        <a:spcAft>
                          <a:spcPts val="200"/>
                        </a:spcAft>
                      </a:pPr>
                      <a:r>
                        <a:rPr lang="en-GB" sz="1400" kern="1200" dirty="0">
                          <a:solidFill>
                            <a:schemeClr val="dk1"/>
                          </a:solidFill>
                          <a:effectLst/>
                          <a:latin typeface="Arial" panose="020B0604020202020204" pitchFamily="34" charset="0"/>
                          <a:ea typeface="+mn-ea"/>
                          <a:cs typeface="Arial" panose="020B0604020202020204" pitchFamily="34" charset="0"/>
                        </a:rPr>
                        <a:t>Human development across the life cycle</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966877773"/>
                  </a:ext>
                </a:extLst>
              </a:tr>
              <a:tr h="313270">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2.1.2</a:t>
                      </a: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gridSpan="2">
                  <a:txBody>
                    <a:bodyPr/>
                    <a:lstStyle/>
                    <a:p>
                      <a:pPr algn="l">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Physical, social, emotional and intellectual health </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3566656739"/>
                  </a:ext>
                </a:extLst>
              </a:tr>
              <a:tr h="313270">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2.1.3</a:t>
                      </a: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gridSpan="2">
                  <a:txBody>
                    <a:bodyPr/>
                    <a:lstStyle/>
                    <a:p>
                      <a:pPr algn="l">
                        <a:lnSpc>
                          <a:spcPct val="120000"/>
                        </a:lnSpc>
                        <a:spcBef>
                          <a:spcPts val="200"/>
                        </a:spcBef>
                        <a:spcAft>
                          <a:spcPts val="200"/>
                        </a:spcAft>
                      </a:pPr>
                      <a:r>
                        <a:rPr lang="en-GB" sz="1400" kern="1200" dirty="0">
                          <a:solidFill>
                            <a:schemeClr val="dk1"/>
                          </a:solidFill>
                          <a:effectLst/>
                          <a:latin typeface="Arial" panose="020B0604020202020204" pitchFamily="34" charset="0"/>
                          <a:ea typeface="+mn-ea"/>
                          <a:cs typeface="Arial" panose="020B0604020202020204" pitchFamily="34" charset="0"/>
                        </a:rPr>
                        <a:t>The importance of active participation on development and well-being</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3322696661"/>
                  </a:ext>
                </a:extLst>
              </a:tr>
              <a:tr h="533351">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2.1.4</a:t>
                      </a:r>
                      <a:endParaRPr lang="en-GB" sz="13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gridSpan="2">
                  <a:txBody>
                    <a:bodyPr/>
                    <a:lstStyle/>
                    <a:p>
                      <a:pPr algn="l">
                        <a:lnSpc>
                          <a:spcPct val="120000"/>
                        </a:lnSpc>
                        <a:spcBef>
                          <a:spcPts val="200"/>
                        </a:spcBef>
                        <a:spcAft>
                          <a:spcPts val="200"/>
                        </a:spcAft>
                      </a:pPr>
                      <a:r>
                        <a:rPr lang="en-GB" sz="1400" kern="1200" dirty="0">
                          <a:solidFill>
                            <a:schemeClr val="dk1"/>
                          </a:solidFill>
                          <a:effectLst/>
                          <a:latin typeface="Arial" panose="020B0604020202020204" pitchFamily="34" charset="0"/>
                          <a:ea typeface="+mn-ea"/>
                          <a:cs typeface="Arial" panose="020B0604020202020204" pitchFamily="34" charset="0"/>
                        </a:rPr>
                        <a:t>Early intervention and prevention to promote and support growth, development and well-being for a range of conditions and circumstances </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dirty="0"/>
                    </a:p>
                  </a:txBody>
                  <a:tcPr/>
                </a:tc>
                <a:extLst>
                  <a:ext uri="{0D108BD9-81ED-4DB2-BD59-A6C34878D82A}">
                    <a16:rowId xmlns:a16="http://schemas.microsoft.com/office/drawing/2014/main" val="3381800339"/>
                  </a:ext>
                </a:extLst>
              </a:tr>
            </a:tbl>
          </a:graphicData>
        </a:graphic>
      </p:graphicFrame>
      <p:sp>
        <p:nvSpPr>
          <p:cNvPr id="14" name="Rectangle 2"/>
          <p:cNvSpPr>
            <a:spLocks noChangeArrowheads="1"/>
          </p:cNvSpPr>
          <p:nvPr/>
        </p:nvSpPr>
        <p:spPr bwMode="auto">
          <a:xfrm>
            <a:off x="3046414" y="3629597"/>
            <a:ext cx="184731" cy="53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defTabSz="914400" eaLnBrk="0" fontAlgn="base" hangingPunct="0">
              <a:spcBef>
                <a:spcPct val="0"/>
              </a:spcBef>
              <a:spcAft>
                <a:spcPct val="0"/>
              </a:spcAft>
            </a:pPr>
            <a:br>
              <a:rPr lang="en-GB" altLang="en-US" sz="1100" b="1">
                <a:latin typeface="Arial" panose="020B0604020202020204" pitchFamily="34" charset="0"/>
                <a:ea typeface="Calibri" panose="020F0502020204030204" pitchFamily="34" charset="0"/>
              </a:rPr>
            </a:br>
            <a:endParaRPr lang="en-GB" altLang="en-US">
              <a:latin typeface="Arial" panose="020B0604020202020204" pitchFamily="34" charset="0"/>
            </a:endParaRPr>
          </a:p>
        </p:txBody>
      </p:sp>
      <p:sp>
        <p:nvSpPr>
          <p:cNvPr id="16" name="Rectangle 3"/>
          <p:cNvSpPr>
            <a:spLocks noChangeArrowheads="1"/>
          </p:cNvSpPr>
          <p:nvPr/>
        </p:nvSpPr>
        <p:spPr bwMode="auto">
          <a:xfrm>
            <a:off x="3046414" y="356024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7" name="Table 16"/>
          <p:cNvGraphicFramePr>
            <a:graphicFrameLocks noGrp="1"/>
          </p:cNvGraphicFramePr>
          <p:nvPr/>
        </p:nvGraphicFramePr>
        <p:xfrm>
          <a:off x="1861231" y="4848226"/>
          <a:ext cx="8402860" cy="1388375"/>
        </p:xfrm>
        <a:graphic>
          <a:graphicData uri="http://schemas.openxmlformats.org/drawingml/2006/table">
            <a:tbl>
              <a:tblPr firstRow="1" firstCol="1" bandRow="1">
                <a:tableStyleId>{5C22544A-7EE6-4342-B048-85BDC9FD1C3A}</a:tableStyleId>
              </a:tblPr>
              <a:tblGrid>
                <a:gridCol w="714895">
                  <a:extLst>
                    <a:ext uri="{9D8B030D-6E8A-4147-A177-3AD203B41FA5}">
                      <a16:colId xmlns:a16="http://schemas.microsoft.com/office/drawing/2014/main" val="1318577022"/>
                    </a:ext>
                  </a:extLst>
                </a:gridCol>
                <a:gridCol w="983879">
                  <a:extLst>
                    <a:ext uri="{9D8B030D-6E8A-4147-A177-3AD203B41FA5}">
                      <a16:colId xmlns:a16="http://schemas.microsoft.com/office/drawing/2014/main" val="3887762930"/>
                    </a:ext>
                  </a:extLst>
                </a:gridCol>
                <a:gridCol w="6704086">
                  <a:extLst>
                    <a:ext uri="{9D8B030D-6E8A-4147-A177-3AD203B41FA5}">
                      <a16:colId xmlns:a16="http://schemas.microsoft.com/office/drawing/2014/main" val="2733047226"/>
                    </a:ext>
                  </a:extLst>
                </a:gridCol>
              </a:tblGrid>
              <a:tr h="326327">
                <a:tc rowSpan="2">
                  <a:txBody>
                    <a:bodyPr/>
                    <a:lstStyle/>
                    <a:p>
                      <a:pPr algn="ctr">
                        <a:lnSpc>
                          <a:spcPct val="120000"/>
                        </a:lnSpc>
                        <a:spcBef>
                          <a:spcPts val="200"/>
                        </a:spcBef>
                        <a:spcAft>
                          <a:spcPts val="200"/>
                        </a:spcAft>
                      </a:pPr>
                      <a:r>
                        <a:rPr lang="en-GB" sz="2000" dirty="0">
                          <a:effectLst/>
                          <a:latin typeface="Arial" panose="020B0604020202020204" pitchFamily="34" charset="0"/>
                          <a:cs typeface="Arial" panose="020B0604020202020204" pitchFamily="34" charset="0"/>
                        </a:rPr>
                        <a:t>2.2</a:t>
                      </a:r>
                      <a:endPar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a:txBody>
                    <a:bodyPr/>
                    <a:lstStyle/>
                    <a:p>
                      <a:pPr marL="0" indent="0" algn="l">
                        <a:spcBef>
                          <a:spcPts val="200"/>
                        </a:spcBef>
                        <a:spcAft>
                          <a:spcPts val="200"/>
                        </a:spcAft>
                        <a:tabLst>
                          <a:tab pos="85725" algn="l"/>
                        </a:tabLst>
                      </a:pPr>
                      <a:r>
                        <a:rPr lang="en-GB" sz="1350" b="1" dirty="0">
                          <a:effectLst/>
                          <a:latin typeface="Arial" panose="020B0604020202020204" pitchFamily="34" charset="0"/>
                          <a:cs typeface="Arial" panose="020B0604020202020204" pitchFamily="34" charset="0"/>
                        </a:rPr>
                        <a:t>Unit 2 </a:t>
                      </a:r>
                      <a:endParaRPr lang="en-GB" sz="1350" b="1" dirty="0">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a:txBody>
                    <a:bodyPr/>
                    <a:lstStyle/>
                    <a:p>
                      <a:pPr marL="457200" algn="just">
                        <a:spcBef>
                          <a:spcPts val="200"/>
                        </a:spcBef>
                        <a:spcAft>
                          <a:spcPts val="200"/>
                        </a:spcAft>
                      </a:pPr>
                      <a:r>
                        <a:rPr lang="en-GB" sz="1350" b="1" dirty="0">
                          <a:effectLst/>
                          <a:latin typeface="Arial" panose="020B0604020202020204" pitchFamily="34" charset="0"/>
                          <a:cs typeface="Arial" panose="020B0604020202020204" pitchFamily="34" charset="0"/>
                        </a:rPr>
                        <a:t> </a:t>
                      </a:r>
                      <a:endParaRPr lang="en-GB" sz="1350" b="1" dirty="0">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tc>
                <a:extLst>
                  <a:ext uri="{0D108BD9-81ED-4DB2-BD59-A6C34878D82A}">
                    <a16:rowId xmlns:a16="http://schemas.microsoft.com/office/drawing/2014/main" val="2330473979"/>
                  </a:ext>
                </a:extLst>
              </a:tr>
              <a:tr h="273748">
                <a:tc vMerge="1">
                  <a:txBody>
                    <a:bodyPr/>
                    <a:lstStyle/>
                    <a:p>
                      <a:pPr algn="ctr">
                        <a:lnSpc>
                          <a:spcPct val="120000"/>
                        </a:lnSpc>
                        <a:spcBef>
                          <a:spcPts val="200"/>
                        </a:spcBef>
                        <a:spcAft>
                          <a:spcPts val="200"/>
                        </a:spcAft>
                      </a:pPr>
                      <a:endParaRPr lang="en-GB" sz="1200" dirty="0">
                        <a:solidFill>
                          <a:srgbClr val="000000"/>
                        </a:solidFill>
                        <a:effectLst/>
                        <a:latin typeface="Arial" panose="020B0604020202020204" pitchFamily="34" charset="0"/>
                        <a:ea typeface="Times New Roman" panose="02020603050405020304" pitchFamily="18" charset="0"/>
                      </a:endParaRPr>
                    </a:p>
                  </a:txBody>
                  <a:tcPr marL="85496" marR="85496" marT="0" marB="0" anchor="ctr"/>
                </a:tc>
                <a:tc gridSpan="2">
                  <a:txBody>
                    <a:bodyPr/>
                    <a:lstStyle/>
                    <a:p>
                      <a:pPr marL="0" indent="0" algn="just">
                        <a:spcBef>
                          <a:spcPts val="200"/>
                        </a:spcBef>
                        <a:spcAft>
                          <a:spcPts val="200"/>
                        </a:spcAft>
                      </a:pPr>
                      <a:r>
                        <a:rPr lang="en-GB" sz="1350" b="1" dirty="0">
                          <a:effectLst/>
                          <a:latin typeface="Arial" panose="020B0604020202020204" pitchFamily="34" charset="0"/>
                          <a:cs typeface="Arial" panose="020B0604020202020204" pitchFamily="34" charset="0"/>
                        </a:rPr>
                        <a:t>Promoting and maintaining health and well-being</a:t>
                      </a:r>
                      <a:endParaRPr lang="en-GB" sz="1350" b="1" dirty="0">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192858635"/>
                  </a:ext>
                </a:extLst>
              </a:tr>
              <a:tr h="245644">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2.2.1</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gridSpan="2">
                  <a:txBody>
                    <a:bodyPr/>
                    <a:lstStyle/>
                    <a:p>
                      <a:pPr>
                        <a:lnSpc>
                          <a:spcPct val="120000"/>
                        </a:lnSpc>
                        <a:spcBef>
                          <a:spcPts val="200"/>
                        </a:spcBef>
                        <a:spcAft>
                          <a:spcPts val="200"/>
                        </a:spcAft>
                      </a:pPr>
                      <a:r>
                        <a:rPr lang="en-GB" sz="1350" spc="-20" dirty="0">
                          <a:effectLst/>
                          <a:latin typeface="Arial" panose="020B0604020202020204" pitchFamily="34" charset="0"/>
                          <a:cs typeface="Arial" panose="020B0604020202020204" pitchFamily="34" charset="0"/>
                        </a:rPr>
                        <a:t>Health and social care, and childcare provision in Wales to promote and support health and well-being  </a:t>
                      </a:r>
                      <a:endParaRPr lang="en-GB" sz="135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3629945163"/>
                  </a:ext>
                </a:extLst>
              </a:tr>
              <a:tr h="271328">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2.2.2</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gridSpan="2">
                  <a:txBody>
                    <a:bodyPr/>
                    <a:lstStyle/>
                    <a:p>
                      <a:pPr>
                        <a:lnSpc>
                          <a:spcPct val="120000"/>
                        </a:lnSpc>
                        <a:spcBef>
                          <a:spcPts val="200"/>
                        </a:spcBef>
                        <a:spcAft>
                          <a:spcPts val="200"/>
                        </a:spcAft>
                      </a:pPr>
                      <a:r>
                        <a:rPr lang="en-GB" sz="1350" kern="1200" dirty="0">
                          <a:solidFill>
                            <a:schemeClr val="dk1"/>
                          </a:solidFill>
                          <a:effectLst/>
                          <a:latin typeface="Arial" panose="020B0604020202020204" pitchFamily="34" charset="0"/>
                          <a:ea typeface="+mn-ea"/>
                          <a:cs typeface="Arial" panose="020B0604020202020204" pitchFamily="34" charset="0"/>
                        </a:rPr>
                        <a:t>Public health and health promotion across the life cycle</a:t>
                      </a:r>
                      <a:endParaRPr lang="en-GB" sz="135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322953105"/>
                  </a:ext>
                </a:extLst>
              </a:tr>
              <a:tr h="271328">
                <a:tc>
                  <a:txBody>
                    <a:bodyPr/>
                    <a:lstStyle/>
                    <a:p>
                      <a:pPr algn="just">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2.2.3</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gridSpan="2">
                  <a:txBody>
                    <a:bodyPr/>
                    <a:lstStyle/>
                    <a:p>
                      <a:pPr>
                        <a:lnSpc>
                          <a:spcPct val="120000"/>
                        </a:lnSpc>
                        <a:spcBef>
                          <a:spcPts val="200"/>
                        </a:spcBef>
                        <a:spcAft>
                          <a:spcPts val="200"/>
                        </a:spcAft>
                      </a:pPr>
                      <a:r>
                        <a:rPr lang="en-GB" sz="1350" kern="1200" dirty="0">
                          <a:solidFill>
                            <a:schemeClr val="dk1"/>
                          </a:solidFill>
                          <a:effectLst/>
                          <a:latin typeface="Arial" panose="020B0604020202020204" pitchFamily="34" charset="0"/>
                          <a:ea typeface="+mn-ea"/>
                          <a:cs typeface="Arial" panose="020B0604020202020204" pitchFamily="34" charset="0"/>
                        </a:rPr>
                        <a:t>Factors affecting health and well-being across the life cycle</a:t>
                      </a:r>
                      <a:endParaRPr lang="en-GB" sz="135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5496" marR="85496" marT="0" marB="0" anchor="ctr"/>
                </a:tc>
                <a:tc hMerge="1">
                  <a:txBody>
                    <a:bodyPr/>
                    <a:lstStyle/>
                    <a:p>
                      <a:endParaRPr lang="en-GB"/>
                    </a:p>
                  </a:txBody>
                  <a:tcPr/>
                </a:tc>
                <a:extLst>
                  <a:ext uri="{0D108BD9-81ED-4DB2-BD59-A6C34878D82A}">
                    <a16:rowId xmlns:a16="http://schemas.microsoft.com/office/drawing/2014/main" val="2432639418"/>
                  </a:ext>
                </a:extLst>
              </a:tr>
            </a:tbl>
          </a:graphicData>
        </a:graphic>
      </p:graphicFrame>
      <p:sp>
        <p:nvSpPr>
          <p:cNvPr id="18" name="Rectangle 4"/>
          <p:cNvSpPr>
            <a:spLocks noChangeArrowheads="1"/>
          </p:cNvSpPr>
          <p:nvPr/>
        </p:nvSpPr>
        <p:spPr bwMode="auto">
          <a:xfrm>
            <a:off x="1861551" y="4496418"/>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6D02CCB-6B3F-44BB-BEED-27AFD77AFF02}"/>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49966699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69431" y="1510839"/>
            <a:ext cx="8480832" cy="461665"/>
          </a:xfrm>
          <a:prstGeom prst="rect">
            <a:avLst/>
          </a:prstGeom>
        </p:spPr>
        <p:txBody>
          <a:bodyPr wrap="square">
            <a:spAutoFit/>
          </a:bodyPr>
          <a:lstStyle/>
          <a:p>
            <a:r>
              <a:rPr lang="en-GB" sz="2400" b="1" dirty="0">
                <a:solidFill>
                  <a:srgbClr val="00B0F0"/>
                </a:solidFill>
                <a:latin typeface="Arial" panose="020B0604020202020204" pitchFamily="34" charset="0"/>
                <a:cs typeface="Arial" panose="020B0604020202020204" pitchFamily="34" charset="0"/>
              </a:rPr>
              <a:t>WJEC resources</a:t>
            </a:r>
          </a:p>
        </p:txBody>
      </p:sp>
      <p:graphicFrame>
        <p:nvGraphicFramePr>
          <p:cNvPr id="2" name="Table 1"/>
          <p:cNvGraphicFramePr>
            <a:graphicFrameLocks noGrp="1"/>
          </p:cNvGraphicFramePr>
          <p:nvPr/>
        </p:nvGraphicFramePr>
        <p:xfrm>
          <a:off x="1839160" y="2192079"/>
          <a:ext cx="8359284" cy="1879742"/>
        </p:xfrm>
        <a:graphic>
          <a:graphicData uri="http://schemas.openxmlformats.org/drawingml/2006/table">
            <a:tbl>
              <a:tblPr firstRow="1" firstCol="1" bandRow="1">
                <a:tableStyleId>{5C22544A-7EE6-4342-B048-85BDC9FD1C3A}</a:tableStyleId>
              </a:tblPr>
              <a:tblGrid>
                <a:gridCol w="711187">
                  <a:extLst>
                    <a:ext uri="{9D8B030D-6E8A-4147-A177-3AD203B41FA5}">
                      <a16:colId xmlns:a16="http://schemas.microsoft.com/office/drawing/2014/main" val="237377159"/>
                    </a:ext>
                  </a:extLst>
                </a:gridCol>
                <a:gridCol w="947129">
                  <a:extLst>
                    <a:ext uri="{9D8B030D-6E8A-4147-A177-3AD203B41FA5}">
                      <a16:colId xmlns:a16="http://schemas.microsoft.com/office/drawing/2014/main" val="2550451239"/>
                    </a:ext>
                  </a:extLst>
                </a:gridCol>
                <a:gridCol w="6700968">
                  <a:extLst>
                    <a:ext uri="{9D8B030D-6E8A-4147-A177-3AD203B41FA5}">
                      <a16:colId xmlns:a16="http://schemas.microsoft.com/office/drawing/2014/main" val="246300618"/>
                    </a:ext>
                  </a:extLst>
                </a:gridCol>
              </a:tblGrid>
              <a:tr h="389196">
                <a:tc rowSpan="2">
                  <a:txBody>
                    <a:bodyPr/>
                    <a:lstStyle/>
                    <a:p>
                      <a:pPr algn="ctr">
                        <a:lnSpc>
                          <a:spcPct val="120000"/>
                        </a:lnSpc>
                        <a:spcBef>
                          <a:spcPts val="200"/>
                        </a:spcBef>
                        <a:spcAft>
                          <a:spcPts val="200"/>
                        </a:spcAft>
                      </a:pPr>
                      <a:r>
                        <a:rPr lang="en-GB" sz="2000" dirty="0">
                          <a:effectLst/>
                          <a:latin typeface="Arial" panose="020B0604020202020204" pitchFamily="34" charset="0"/>
                          <a:cs typeface="Arial" panose="020B0604020202020204" pitchFamily="34" charset="0"/>
                        </a:rPr>
                        <a:t>2.3</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94334" marR="94334" marT="0" marB="0" anchor="ctr"/>
                </a:tc>
                <a:tc>
                  <a:txBody>
                    <a:bodyPr/>
                    <a:lstStyle/>
                    <a:p>
                      <a:pPr algn="just">
                        <a:spcBef>
                          <a:spcPts val="200"/>
                        </a:spcBef>
                        <a:spcAft>
                          <a:spcPts val="200"/>
                        </a:spcAft>
                      </a:pPr>
                      <a:r>
                        <a:rPr lang="en-GB" sz="1400" dirty="0">
                          <a:effectLst/>
                          <a:latin typeface="Arial" panose="020B0604020202020204" pitchFamily="34" charset="0"/>
                          <a:cs typeface="Arial" panose="020B0604020202020204" pitchFamily="34" charset="0"/>
                        </a:rPr>
                        <a:t>Unit 3</a:t>
                      </a:r>
                      <a:endParaRPr lang="en-GB" sz="1500" dirty="0">
                        <a:effectLst/>
                        <a:latin typeface="Arial" panose="020B0604020202020204" pitchFamily="34" charset="0"/>
                        <a:ea typeface="Calibri" panose="020F0502020204030204" pitchFamily="34" charset="0"/>
                        <a:cs typeface="Arial" panose="020B0604020202020204" pitchFamily="34" charset="0"/>
                      </a:endParaRPr>
                    </a:p>
                  </a:txBody>
                  <a:tcPr marL="94334" marR="94334" marT="0" marB="0" anchor="ctr"/>
                </a:tc>
                <a:tc>
                  <a:txBody>
                    <a:bodyPr/>
                    <a:lstStyle/>
                    <a:p>
                      <a:pPr algn="just">
                        <a:spcBef>
                          <a:spcPts val="200"/>
                        </a:spcBef>
                        <a:spcAft>
                          <a:spcPts val="200"/>
                        </a:spcAft>
                      </a:pPr>
                      <a:r>
                        <a:rPr lang="en-GB" sz="1500">
                          <a:effectLst/>
                        </a:rPr>
                        <a:t> </a:t>
                      </a:r>
                      <a:endParaRPr lang="en-GB" sz="1500">
                        <a:effectLst/>
                        <a:latin typeface="Calibri" panose="020F0502020204030204" pitchFamily="34" charset="0"/>
                        <a:ea typeface="Calibri" panose="020F0502020204030204" pitchFamily="34" charset="0"/>
                      </a:endParaRPr>
                    </a:p>
                  </a:txBody>
                  <a:tcPr marL="94334" marR="94334" marT="0" marB="0"/>
                </a:tc>
                <a:extLst>
                  <a:ext uri="{0D108BD9-81ED-4DB2-BD59-A6C34878D82A}">
                    <a16:rowId xmlns:a16="http://schemas.microsoft.com/office/drawing/2014/main" val="2121980727"/>
                  </a:ext>
                </a:extLst>
              </a:tr>
              <a:tr h="239318">
                <a:tc vMerge="1">
                  <a:txBody>
                    <a:bodyPr/>
                    <a:lstStyle/>
                    <a:p>
                      <a:endParaRPr lang="en-GB"/>
                    </a:p>
                  </a:txBody>
                  <a:tcPr/>
                </a:tc>
                <a:tc gridSpan="2">
                  <a:txBody>
                    <a:bodyPr/>
                    <a:lstStyle/>
                    <a:p>
                      <a:pPr algn="just">
                        <a:spcBef>
                          <a:spcPts val="200"/>
                        </a:spcBef>
                        <a:spcAft>
                          <a:spcPts val="200"/>
                        </a:spcAft>
                      </a:pPr>
                      <a:r>
                        <a:rPr lang="en-GB" sz="1400" b="1" dirty="0">
                          <a:effectLst/>
                          <a:latin typeface="Arial" panose="020B0604020202020204" pitchFamily="34" charset="0"/>
                          <a:cs typeface="Arial" panose="020B0604020202020204" pitchFamily="34" charset="0"/>
                        </a:rPr>
                        <a:t>Health and social care and childcare in the 21</a:t>
                      </a:r>
                      <a:r>
                        <a:rPr lang="en-GB" sz="1400" b="1" baseline="30000" dirty="0">
                          <a:effectLst/>
                          <a:latin typeface="Arial" panose="020B0604020202020204" pitchFamily="34" charset="0"/>
                          <a:cs typeface="Arial" panose="020B0604020202020204" pitchFamily="34" charset="0"/>
                        </a:rPr>
                        <a:t>st</a:t>
                      </a:r>
                      <a:r>
                        <a:rPr lang="en-GB" sz="1400" b="1" dirty="0">
                          <a:effectLst/>
                          <a:latin typeface="Arial" panose="020B0604020202020204" pitchFamily="34" charset="0"/>
                          <a:cs typeface="Arial" panose="020B0604020202020204" pitchFamily="34" charset="0"/>
                        </a:rPr>
                        <a:t> century</a:t>
                      </a:r>
                      <a:endParaRPr lang="en-GB" sz="1500" b="1" dirty="0">
                        <a:effectLst/>
                        <a:latin typeface="Arial" panose="020B0604020202020204" pitchFamily="34" charset="0"/>
                        <a:ea typeface="Calibri" panose="020F0502020204030204" pitchFamily="34" charset="0"/>
                        <a:cs typeface="Arial" panose="020B0604020202020204" pitchFamily="34" charset="0"/>
                      </a:endParaRPr>
                    </a:p>
                  </a:txBody>
                  <a:tcPr marL="94334" marR="94334" marT="0" marB="0" anchor="ctr"/>
                </a:tc>
                <a:tc hMerge="1">
                  <a:txBody>
                    <a:bodyPr/>
                    <a:lstStyle/>
                    <a:p>
                      <a:endParaRPr lang="en-GB"/>
                    </a:p>
                  </a:txBody>
                  <a:tcPr/>
                </a:tc>
                <a:extLst>
                  <a:ext uri="{0D108BD9-81ED-4DB2-BD59-A6C34878D82A}">
                    <a16:rowId xmlns:a16="http://schemas.microsoft.com/office/drawing/2014/main" val="776794920"/>
                  </a:ext>
                </a:extLst>
              </a:tr>
              <a:tr h="310515">
                <a:tc>
                  <a:txBody>
                    <a:bodyPr/>
                    <a:lstStyle/>
                    <a:p>
                      <a:pPr algn="just">
                        <a:lnSpc>
                          <a:spcPct val="120000"/>
                        </a:lnSpc>
                        <a:spcBef>
                          <a:spcPts val="200"/>
                        </a:spcBef>
                        <a:spcAft>
                          <a:spcPts val="200"/>
                        </a:spcAft>
                      </a:pPr>
                      <a:r>
                        <a:rPr lang="en-GB" sz="1500">
                          <a:effectLst/>
                          <a:latin typeface="Arial" panose="020B0604020202020204" pitchFamily="34" charset="0"/>
                          <a:cs typeface="Arial" panose="020B0604020202020204" pitchFamily="34" charset="0"/>
                        </a:rPr>
                        <a:t>2.3.1</a:t>
                      </a:r>
                      <a:endParaRPr lang="en-GB" sz="14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94334" marR="94334" marT="0" marB="0" anchor="ctr"/>
                </a:tc>
                <a:tc gridSpan="2">
                  <a:txBody>
                    <a:bodyPr/>
                    <a:lstStyle/>
                    <a:p>
                      <a:pPr algn="just">
                        <a:spcBef>
                          <a:spcPts val="200"/>
                        </a:spcBef>
                        <a:spcAft>
                          <a:spcPts val="200"/>
                        </a:spcAft>
                      </a:pPr>
                      <a:r>
                        <a:rPr lang="en-GB" sz="1400" kern="1200" dirty="0">
                          <a:solidFill>
                            <a:schemeClr val="dk1"/>
                          </a:solidFill>
                          <a:effectLst/>
                          <a:latin typeface="Arial" panose="020B0604020202020204" pitchFamily="34" charset="0"/>
                          <a:ea typeface="+mn-ea"/>
                          <a:cs typeface="Arial" panose="020B0604020202020204" pitchFamily="34" charset="0"/>
                        </a:rPr>
                        <a:t>Equality, diversity and inclusion including Welsh language and culture</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94334" marR="94334" marT="0" marB="0" anchor="ctr"/>
                </a:tc>
                <a:tc hMerge="1">
                  <a:txBody>
                    <a:bodyPr/>
                    <a:lstStyle/>
                    <a:p>
                      <a:endParaRPr lang="en-GB"/>
                    </a:p>
                  </a:txBody>
                  <a:tcPr/>
                </a:tc>
                <a:extLst>
                  <a:ext uri="{0D108BD9-81ED-4DB2-BD59-A6C34878D82A}">
                    <a16:rowId xmlns:a16="http://schemas.microsoft.com/office/drawing/2014/main" val="1161106267"/>
                  </a:ext>
                </a:extLst>
              </a:tr>
              <a:tr h="310515">
                <a:tc>
                  <a:txBody>
                    <a:bodyPr/>
                    <a:lstStyle/>
                    <a:p>
                      <a:pPr algn="just">
                        <a:lnSpc>
                          <a:spcPct val="120000"/>
                        </a:lnSpc>
                        <a:spcBef>
                          <a:spcPts val="200"/>
                        </a:spcBef>
                        <a:spcAft>
                          <a:spcPts val="200"/>
                        </a:spcAft>
                      </a:pPr>
                      <a:r>
                        <a:rPr lang="en-GB" sz="1500">
                          <a:effectLst/>
                          <a:latin typeface="Arial" panose="020B0604020202020204" pitchFamily="34" charset="0"/>
                          <a:cs typeface="Arial" panose="020B0604020202020204" pitchFamily="34" charset="0"/>
                        </a:rPr>
                        <a:t>2.3.2</a:t>
                      </a:r>
                      <a:endParaRPr lang="en-GB" sz="140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94334" marR="94334" marT="0" marB="0" anchor="ctr"/>
                </a:tc>
                <a:tc gridSpan="2">
                  <a:txBody>
                    <a:bodyPr/>
                    <a:lstStyle/>
                    <a:p>
                      <a:pPr>
                        <a:lnSpc>
                          <a:spcPct val="120000"/>
                        </a:lnSpc>
                        <a:spcBef>
                          <a:spcPts val="200"/>
                        </a:spcBef>
                        <a:spcAft>
                          <a:spcPts val="200"/>
                        </a:spcAft>
                      </a:pPr>
                      <a:r>
                        <a:rPr lang="en-GB" sz="1400" kern="1200" dirty="0">
                          <a:solidFill>
                            <a:schemeClr val="dk1"/>
                          </a:solidFill>
                          <a:effectLst/>
                          <a:latin typeface="Arial" panose="020B0604020202020204" pitchFamily="34" charset="0"/>
                          <a:ea typeface="+mn-ea"/>
                          <a:cs typeface="Arial" panose="020B0604020202020204" pitchFamily="34" charset="0"/>
                        </a:rPr>
                        <a:t>Safeguarding </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94334" marR="94334" marT="0" marB="0" anchor="ctr"/>
                </a:tc>
                <a:tc hMerge="1">
                  <a:txBody>
                    <a:bodyPr/>
                    <a:lstStyle/>
                    <a:p>
                      <a:endParaRPr lang="en-GB"/>
                    </a:p>
                  </a:txBody>
                  <a:tcPr/>
                </a:tc>
                <a:extLst>
                  <a:ext uri="{0D108BD9-81ED-4DB2-BD59-A6C34878D82A}">
                    <a16:rowId xmlns:a16="http://schemas.microsoft.com/office/drawing/2014/main" val="1519803916"/>
                  </a:ext>
                </a:extLst>
              </a:tr>
              <a:tr h="310515">
                <a:tc>
                  <a:txBody>
                    <a:bodyPr/>
                    <a:lstStyle/>
                    <a:p>
                      <a:pPr algn="just">
                        <a:lnSpc>
                          <a:spcPct val="120000"/>
                        </a:lnSpc>
                        <a:spcBef>
                          <a:spcPts val="200"/>
                        </a:spcBef>
                        <a:spcAft>
                          <a:spcPts val="200"/>
                        </a:spcAft>
                      </a:pPr>
                      <a:r>
                        <a:rPr lang="en-GB" sz="1500" dirty="0">
                          <a:effectLst/>
                          <a:latin typeface="Arial" panose="020B0604020202020204" pitchFamily="34" charset="0"/>
                          <a:cs typeface="Arial" panose="020B0604020202020204" pitchFamily="34" charset="0"/>
                        </a:rPr>
                        <a:t>2.3.3</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94334" marR="94334" marT="0" marB="0" anchor="ctr"/>
                </a:tc>
                <a:tc gridSpan="2">
                  <a:txBody>
                    <a:bodyPr/>
                    <a:lstStyle/>
                    <a:p>
                      <a:pPr algn="just">
                        <a:spcBef>
                          <a:spcPts val="200"/>
                        </a:spcBef>
                        <a:spcAft>
                          <a:spcPts val="200"/>
                        </a:spcAft>
                      </a:pPr>
                      <a:r>
                        <a:rPr lang="en-GB" sz="1400" dirty="0">
                          <a:effectLst/>
                          <a:latin typeface="Arial" panose="020B0604020202020204" pitchFamily="34" charset="0"/>
                          <a:cs typeface="Arial" panose="020B0604020202020204" pitchFamily="34" charset="0"/>
                        </a:rPr>
                        <a:t>Contemporary issues in health and social care, and childcare</a:t>
                      </a:r>
                      <a:endParaRPr lang="en-GB" sz="1500" dirty="0">
                        <a:effectLst/>
                        <a:latin typeface="Arial" panose="020B0604020202020204" pitchFamily="34" charset="0"/>
                        <a:ea typeface="Calibri" panose="020F0502020204030204" pitchFamily="34" charset="0"/>
                        <a:cs typeface="Arial" panose="020B0604020202020204" pitchFamily="34" charset="0"/>
                      </a:endParaRPr>
                    </a:p>
                  </a:txBody>
                  <a:tcPr marL="94334" marR="94334" marT="0" marB="0" anchor="ctr"/>
                </a:tc>
                <a:tc hMerge="1">
                  <a:txBody>
                    <a:bodyPr/>
                    <a:lstStyle/>
                    <a:p>
                      <a:endParaRPr lang="en-GB"/>
                    </a:p>
                  </a:txBody>
                  <a:tcPr/>
                </a:tc>
                <a:extLst>
                  <a:ext uri="{0D108BD9-81ED-4DB2-BD59-A6C34878D82A}">
                    <a16:rowId xmlns:a16="http://schemas.microsoft.com/office/drawing/2014/main" val="3034796209"/>
                  </a:ext>
                </a:extLst>
              </a:tr>
              <a:tr h="319683">
                <a:tc>
                  <a:txBody>
                    <a:bodyPr/>
                    <a:lstStyle/>
                    <a:p>
                      <a:pPr algn="just">
                        <a:lnSpc>
                          <a:spcPct val="120000"/>
                        </a:lnSpc>
                        <a:spcBef>
                          <a:spcPts val="200"/>
                        </a:spcBef>
                        <a:spcAft>
                          <a:spcPts val="200"/>
                        </a:spcAft>
                      </a:pPr>
                      <a:r>
                        <a:rPr lang="en-GB" sz="1500" dirty="0">
                          <a:effectLst/>
                          <a:latin typeface="Arial" panose="020B0604020202020204" pitchFamily="34" charset="0"/>
                          <a:cs typeface="Arial" panose="020B0604020202020204" pitchFamily="34" charset="0"/>
                        </a:rPr>
                        <a:t>2.3.4</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94334" marR="94334" marT="0" marB="0" anchor="ctr"/>
                </a:tc>
                <a:tc gridSpan="2">
                  <a:txBody>
                    <a:bodyPr/>
                    <a:lstStyle/>
                    <a:p>
                      <a:pPr algn="just">
                        <a:spcBef>
                          <a:spcPts val="200"/>
                        </a:spcBef>
                        <a:spcAft>
                          <a:spcPts val="200"/>
                        </a:spcAft>
                      </a:pPr>
                      <a:r>
                        <a:rPr lang="en-GB" sz="1400" dirty="0">
                          <a:effectLst/>
                          <a:latin typeface="Arial" panose="020B0604020202020204" pitchFamily="34" charset="0"/>
                          <a:cs typeface="Arial" panose="020B0604020202020204" pitchFamily="34" charset="0"/>
                        </a:rPr>
                        <a:t>Supporting a sustainable health and social care, and childcare system in the 21</a:t>
                      </a:r>
                      <a:r>
                        <a:rPr lang="en-GB" sz="1400" baseline="30000" dirty="0">
                          <a:effectLst/>
                          <a:latin typeface="Arial" panose="020B0604020202020204" pitchFamily="34" charset="0"/>
                          <a:cs typeface="Arial" panose="020B0604020202020204" pitchFamily="34" charset="0"/>
                        </a:rPr>
                        <a:t>st</a:t>
                      </a:r>
                      <a:r>
                        <a:rPr lang="en-GB" sz="1400" dirty="0">
                          <a:effectLst/>
                          <a:latin typeface="Arial" panose="020B0604020202020204" pitchFamily="34" charset="0"/>
                          <a:cs typeface="Arial" panose="020B0604020202020204" pitchFamily="34" charset="0"/>
                        </a:rPr>
                        <a:t> century</a:t>
                      </a:r>
                      <a:endParaRPr lang="en-GB" sz="1500" dirty="0">
                        <a:effectLst/>
                        <a:latin typeface="Arial" panose="020B0604020202020204" pitchFamily="34" charset="0"/>
                        <a:ea typeface="Calibri" panose="020F0502020204030204" pitchFamily="34" charset="0"/>
                        <a:cs typeface="Arial" panose="020B0604020202020204" pitchFamily="34" charset="0"/>
                      </a:endParaRPr>
                    </a:p>
                  </a:txBody>
                  <a:tcPr marL="94334" marR="94334" marT="0" marB="0" anchor="ctr"/>
                </a:tc>
                <a:tc hMerge="1">
                  <a:txBody>
                    <a:bodyPr/>
                    <a:lstStyle/>
                    <a:p>
                      <a:endParaRPr lang="en-GB"/>
                    </a:p>
                  </a:txBody>
                  <a:tcPr/>
                </a:tc>
                <a:extLst>
                  <a:ext uri="{0D108BD9-81ED-4DB2-BD59-A6C34878D82A}">
                    <a16:rowId xmlns:a16="http://schemas.microsoft.com/office/drawing/2014/main" val="201382512"/>
                  </a:ext>
                </a:extLst>
              </a:tr>
            </a:tbl>
          </a:graphicData>
        </a:graphic>
      </p:graphicFrame>
      <p:sp>
        <p:nvSpPr>
          <p:cNvPr id="11"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3" name="Rectangle 1"/>
          <p:cNvSpPr>
            <a:spLocks noChangeArrowheads="1"/>
          </p:cNvSpPr>
          <p:nvPr/>
        </p:nvSpPr>
        <p:spPr bwMode="auto">
          <a:xfrm>
            <a:off x="1682662" y="2491605"/>
            <a:ext cx="7621587"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6" name="Rectangle 2"/>
          <p:cNvSpPr>
            <a:spLocks noChangeArrowheads="1"/>
          </p:cNvSpPr>
          <p:nvPr/>
        </p:nvSpPr>
        <p:spPr bwMode="auto">
          <a:xfrm>
            <a:off x="1682980" y="4182789"/>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graphicFrame>
        <p:nvGraphicFramePr>
          <p:cNvPr id="12" name="Table 11"/>
          <p:cNvGraphicFramePr>
            <a:graphicFrameLocks noGrp="1"/>
          </p:cNvGraphicFramePr>
          <p:nvPr/>
        </p:nvGraphicFramePr>
        <p:xfrm>
          <a:off x="1839796" y="4433512"/>
          <a:ext cx="8358648" cy="1992906"/>
        </p:xfrm>
        <a:graphic>
          <a:graphicData uri="http://schemas.openxmlformats.org/drawingml/2006/table">
            <a:tbl>
              <a:tblPr firstRow="1" firstCol="1" bandRow="1">
                <a:tableStyleId>{5C22544A-7EE6-4342-B048-85BDC9FD1C3A}</a:tableStyleId>
              </a:tblPr>
              <a:tblGrid>
                <a:gridCol w="711134">
                  <a:extLst>
                    <a:ext uri="{9D8B030D-6E8A-4147-A177-3AD203B41FA5}">
                      <a16:colId xmlns:a16="http://schemas.microsoft.com/office/drawing/2014/main" val="3882874010"/>
                    </a:ext>
                  </a:extLst>
                </a:gridCol>
                <a:gridCol w="1293619">
                  <a:extLst>
                    <a:ext uri="{9D8B030D-6E8A-4147-A177-3AD203B41FA5}">
                      <a16:colId xmlns:a16="http://schemas.microsoft.com/office/drawing/2014/main" val="1802197722"/>
                    </a:ext>
                  </a:extLst>
                </a:gridCol>
                <a:gridCol w="6353895">
                  <a:extLst>
                    <a:ext uri="{9D8B030D-6E8A-4147-A177-3AD203B41FA5}">
                      <a16:colId xmlns:a16="http://schemas.microsoft.com/office/drawing/2014/main" val="3253957213"/>
                    </a:ext>
                  </a:extLst>
                </a:gridCol>
              </a:tblGrid>
              <a:tr h="320906">
                <a:tc rowSpan="2">
                  <a:txBody>
                    <a:bodyPr/>
                    <a:lstStyle/>
                    <a:p>
                      <a:pPr algn="ctr">
                        <a:lnSpc>
                          <a:spcPct val="120000"/>
                        </a:lnSpc>
                        <a:spcBef>
                          <a:spcPts val="200"/>
                        </a:spcBef>
                        <a:spcAft>
                          <a:spcPts val="200"/>
                        </a:spcAft>
                      </a:pPr>
                      <a:r>
                        <a:rPr lang="en-GB" sz="2000" dirty="0">
                          <a:effectLst/>
                          <a:latin typeface="Arial" panose="020B0604020202020204" pitchFamily="34" charset="0"/>
                          <a:cs typeface="Arial" panose="020B0604020202020204" pitchFamily="34" charset="0"/>
                        </a:rPr>
                        <a:t>2.4</a:t>
                      </a:r>
                      <a:endParaRPr lang="en-GB" sz="20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a:txBody>
                    <a:bodyPr/>
                    <a:lstStyle/>
                    <a:p>
                      <a:pPr marL="87313" indent="0" algn="just">
                        <a:spcBef>
                          <a:spcPts val="200"/>
                        </a:spcBef>
                        <a:spcAft>
                          <a:spcPts val="200"/>
                        </a:spcAft>
                      </a:pPr>
                      <a:r>
                        <a:rPr lang="en-GB" sz="1500" dirty="0">
                          <a:effectLst/>
                          <a:latin typeface="Arial" panose="020B0604020202020204" pitchFamily="34" charset="0"/>
                          <a:cs typeface="Arial" panose="020B0604020202020204" pitchFamily="34" charset="0"/>
                        </a:rPr>
                        <a:t>Unit 4 </a:t>
                      </a:r>
                      <a:endParaRPr lang="en-GB" sz="1500" dirty="0">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a:txBody>
                    <a:bodyPr/>
                    <a:lstStyle/>
                    <a:p>
                      <a:pPr marL="457200" algn="just">
                        <a:spcBef>
                          <a:spcPts val="200"/>
                        </a:spcBef>
                        <a:spcAft>
                          <a:spcPts val="200"/>
                        </a:spcAft>
                      </a:pPr>
                      <a:r>
                        <a:rPr lang="en-GB" sz="1200" dirty="0">
                          <a:effectLst/>
                          <a:latin typeface="Arial" panose="020B0604020202020204" pitchFamily="34"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tc>
                <a:extLst>
                  <a:ext uri="{0D108BD9-81ED-4DB2-BD59-A6C34878D82A}">
                    <a16:rowId xmlns:a16="http://schemas.microsoft.com/office/drawing/2014/main" val="2938601729"/>
                  </a:ext>
                </a:extLst>
              </a:tr>
              <a:tr h="257175">
                <a:tc vMerge="1">
                  <a:txBody>
                    <a:bodyPr/>
                    <a:lstStyle/>
                    <a:p>
                      <a:endParaRPr lang="en-GB"/>
                    </a:p>
                  </a:txBody>
                  <a:tcPr/>
                </a:tc>
                <a:tc gridSpan="2">
                  <a:txBody>
                    <a:bodyPr/>
                    <a:lstStyle/>
                    <a:p>
                      <a:pPr marL="0" indent="0" algn="just">
                        <a:spcBef>
                          <a:spcPts val="200"/>
                        </a:spcBef>
                        <a:spcAft>
                          <a:spcPts val="200"/>
                        </a:spcAft>
                      </a:pPr>
                      <a:r>
                        <a:rPr lang="en-GB" sz="1400" b="1" dirty="0">
                          <a:effectLst/>
                          <a:latin typeface="Arial" panose="020B0604020202020204" pitchFamily="34" charset="0"/>
                          <a:cs typeface="Arial" panose="020B0604020202020204" pitchFamily="34" charset="0"/>
                        </a:rPr>
                        <a:t>Promoting and supporting health and well-being to achieve positive outcomes</a:t>
                      </a:r>
                      <a:endParaRPr lang="en-GB" sz="1400" b="1" dirty="0">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hMerge="1">
                  <a:txBody>
                    <a:bodyPr/>
                    <a:lstStyle/>
                    <a:p>
                      <a:endParaRPr lang="en-GB"/>
                    </a:p>
                  </a:txBody>
                  <a:tcPr/>
                </a:tc>
                <a:extLst>
                  <a:ext uri="{0D108BD9-81ED-4DB2-BD59-A6C34878D82A}">
                    <a16:rowId xmlns:a16="http://schemas.microsoft.com/office/drawing/2014/main" val="936137567"/>
                  </a:ext>
                </a:extLst>
              </a:tr>
              <a:tr h="505527">
                <a:tc>
                  <a:txBody>
                    <a:bodyPr/>
                    <a:lstStyle/>
                    <a:p>
                      <a:pPr algn="just">
                        <a:lnSpc>
                          <a:spcPct val="120000"/>
                        </a:lnSpc>
                        <a:spcBef>
                          <a:spcPts val="200"/>
                        </a:spcBef>
                        <a:spcAft>
                          <a:spcPts val="200"/>
                        </a:spcAft>
                      </a:pPr>
                      <a:r>
                        <a:rPr lang="en-GB" sz="1500" dirty="0">
                          <a:effectLst/>
                          <a:latin typeface="Arial" panose="020B0604020202020204" pitchFamily="34" charset="0"/>
                          <a:cs typeface="Arial" panose="020B0604020202020204" pitchFamily="34" charset="0"/>
                        </a:rPr>
                        <a:t>2.4.1</a:t>
                      </a:r>
                      <a:endParaRPr lang="en-GB"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gridSpan="2">
                  <a:txBody>
                    <a:bodyPr/>
                    <a:lstStyle/>
                    <a:p>
                      <a:pPr algn="just">
                        <a:spcBef>
                          <a:spcPts val="200"/>
                        </a:spcBef>
                        <a:spcAft>
                          <a:spcPts val="200"/>
                        </a:spcAft>
                      </a:pPr>
                      <a:r>
                        <a:rPr lang="en-GB" sz="1400" dirty="0">
                          <a:effectLst/>
                          <a:latin typeface="Arial" panose="020B0604020202020204" pitchFamily="34" charset="0"/>
                          <a:cs typeface="Arial" panose="020B0604020202020204" pitchFamily="34" charset="0"/>
                        </a:rPr>
                        <a:t>How public health and social care, and childcare and the National Health Service Wales (NHS Wales) have improved the health and well-being of the nation </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83077" marR="83077" marT="0" marB="0" anchor="ctr"/>
                </a:tc>
                <a:tc hMerge="1">
                  <a:txBody>
                    <a:bodyPr/>
                    <a:lstStyle/>
                    <a:p>
                      <a:endParaRPr lang="en-GB"/>
                    </a:p>
                  </a:txBody>
                  <a:tcPr/>
                </a:tc>
                <a:extLst>
                  <a:ext uri="{0D108BD9-81ED-4DB2-BD59-A6C34878D82A}">
                    <a16:rowId xmlns:a16="http://schemas.microsoft.com/office/drawing/2014/main" val="1879955432"/>
                  </a:ext>
                </a:extLst>
              </a:tr>
              <a:tr h="333375">
                <a:tc>
                  <a:txBody>
                    <a:bodyPr/>
                    <a:lstStyle/>
                    <a:p>
                      <a:pPr algn="just">
                        <a:lnSpc>
                          <a:spcPct val="120000"/>
                        </a:lnSpc>
                        <a:spcBef>
                          <a:spcPts val="200"/>
                        </a:spcBef>
                        <a:spcAft>
                          <a:spcPts val="200"/>
                        </a:spcAft>
                      </a:pPr>
                      <a:r>
                        <a:rPr lang="en-GB" sz="1500" dirty="0">
                          <a:effectLst/>
                          <a:latin typeface="Arial" panose="020B0604020202020204" pitchFamily="34" charset="0"/>
                          <a:cs typeface="Arial" panose="020B0604020202020204" pitchFamily="34" charset="0"/>
                        </a:rPr>
                        <a:t>2.4.2</a:t>
                      </a:r>
                      <a:endParaRPr lang="en-GB"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gridSpan="2">
                  <a:txBody>
                    <a:bodyPr/>
                    <a:lstStyle/>
                    <a:p>
                      <a:pPr algn="just">
                        <a:spcBef>
                          <a:spcPts val="200"/>
                        </a:spcBef>
                        <a:spcAft>
                          <a:spcPts val="200"/>
                        </a:spcAft>
                      </a:pPr>
                      <a:r>
                        <a:rPr lang="en-GB" sz="1400" dirty="0">
                          <a:effectLst/>
                          <a:latin typeface="Arial" panose="020B0604020202020204" pitchFamily="34" charset="0"/>
                          <a:cs typeface="Arial" panose="020B0604020202020204" pitchFamily="34" charset="0"/>
                        </a:rPr>
                        <a:t>How types of care can support individuals to achieve positive outcomes </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83077" marR="83077" marT="0" marB="0" anchor="ctr"/>
                </a:tc>
                <a:tc hMerge="1">
                  <a:txBody>
                    <a:bodyPr/>
                    <a:lstStyle/>
                    <a:p>
                      <a:endParaRPr lang="en-GB"/>
                    </a:p>
                  </a:txBody>
                  <a:tcPr/>
                </a:tc>
                <a:extLst>
                  <a:ext uri="{0D108BD9-81ED-4DB2-BD59-A6C34878D82A}">
                    <a16:rowId xmlns:a16="http://schemas.microsoft.com/office/drawing/2014/main" val="68129304"/>
                  </a:ext>
                </a:extLst>
              </a:tr>
              <a:tr h="295275">
                <a:tc>
                  <a:txBody>
                    <a:bodyPr/>
                    <a:lstStyle/>
                    <a:p>
                      <a:pPr algn="just">
                        <a:lnSpc>
                          <a:spcPct val="120000"/>
                        </a:lnSpc>
                        <a:spcBef>
                          <a:spcPts val="200"/>
                        </a:spcBef>
                        <a:spcAft>
                          <a:spcPts val="200"/>
                        </a:spcAft>
                      </a:pPr>
                      <a:r>
                        <a:rPr lang="en-GB" sz="1500" dirty="0">
                          <a:effectLst/>
                          <a:latin typeface="Arial" panose="020B0604020202020204" pitchFamily="34" charset="0"/>
                          <a:cs typeface="Arial" panose="020B0604020202020204" pitchFamily="34" charset="0"/>
                        </a:rPr>
                        <a:t>2.4.3</a:t>
                      </a:r>
                      <a:endParaRPr lang="en-GB"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gridSpan="2">
                  <a:txBody>
                    <a:bodyPr/>
                    <a:lstStyle/>
                    <a:p>
                      <a:pPr>
                        <a:spcBef>
                          <a:spcPts val="200"/>
                        </a:spcBef>
                        <a:spcAft>
                          <a:spcPts val="200"/>
                        </a:spcAft>
                      </a:pPr>
                      <a:r>
                        <a:rPr lang="en-GB" sz="1400" dirty="0">
                          <a:effectLst/>
                          <a:latin typeface="Arial" panose="020B0604020202020204" pitchFamily="34" charset="0"/>
                          <a:cs typeface="Arial" panose="020B0604020202020204" pitchFamily="34" charset="0"/>
                        </a:rPr>
                        <a:t>Supporting self-identity, self-worth, sense of security and resilience across the life cycle</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83077" marR="83077" marT="0" marB="0" anchor="ctr"/>
                </a:tc>
                <a:tc hMerge="1">
                  <a:txBody>
                    <a:bodyPr/>
                    <a:lstStyle/>
                    <a:p>
                      <a:endParaRPr lang="en-GB"/>
                    </a:p>
                  </a:txBody>
                  <a:tcPr/>
                </a:tc>
                <a:extLst>
                  <a:ext uri="{0D108BD9-81ED-4DB2-BD59-A6C34878D82A}">
                    <a16:rowId xmlns:a16="http://schemas.microsoft.com/office/drawing/2014/main" val="2593280185"/>
                  </a:ext>
                </a:extLst>
              </a:tr>
              <a:tr h="280648">
                <a:tc>
                  <a:txBody>
                    <a:bodyPr/>
                    <a:lstStyle/>
                    <a:p>
                      <a:pPr algn="just">
                        <a:lnSpc>
                          <a:spcPct val="120000"/>
                        </a:lnSpc>
                        <a:spcBef>
                          <a:spcPts val="200"/>
                        </a:spcBef>
                        <a:spcAft>
                          <a:spcPts val="200"/>
                        </a:spcAft>
                      </a:pPr>
                      <a:r>
                        <a:rPr lang="en-GB" sz="1500" dirty="0">
                          <a:effectLst/>
                          <a:latin typeface="Arial" panose="020B0604020202020204" pitchFamily="34" charset="0"/>
                          <a:cs typeface="Arial" panose="020B0604020202020204" pitchFamily="34" charset="0"/>
                        </a:rPr>
                        <a:t>2.4.4</a:t>
                      </a:r>
                      <a:endParaRPr lang="en-GB" sz="15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gridSpan="2">
                  <a:txBody>
                    <a:bodyPr/>
                    <a:lstStyle/>
                    <a:p>
                      <a:pPr>
                        <a:lnSpc>
                          <a:spcPct val="120000"/>
                        </a:lnSpc>
                        <a:spcBef>
                          <a:spcPts val="200"/>
                        </a:spcBef>
                        <a:spcAft>
                          <a:spcPts val="200"/>
                        </a:spcAft>
                      </a:pPr>
                      <a:r>
                        <a:rPr lang="en-GB" sz="1400" dirty="0">
                          <a:effectLst/>
                          <a:latin typeface="Arial" panose="020B0604020202020204" pitchFamily="34" charset="0"/>
                          <a:cs typeface="Arial" panose="020B0604020202020204" pitchFamily="34" charset="0"/>
                        </a:rPr>
                        <a:t>Meaningful activities to support and promote health, development and well-being</a:t>
                      </a:r>
                      <a:endParaRPr lang="en-GB" sz="14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83077" marR="83077" marT="0" marB="0" anchor="ctr"/>
                </a:tc>
                <a:tc hMerge="1">
                  <a:txBody>
                    <a:bodyPr/>
                    <a:lstStyle/>
                    <a:p>
                      <a:endParaRPr lang="en-GB"/>
                    </a:p>
                  </a:txBody>
                  <a:tcPr/>
                </a:tc>
                <a:extLst>
                  <a:ext uri="{0D108BD9-81ED-4DB2-BD59-A6C34878D82A}">
                    <a16:rowId xmlns:a16="http://schemas.microsoft.com/office/drawing/2014/main" val="596147611"/>
                  </a:ext>
                </a:extLst>
              </a:tr>
            </a:tbl>
          </a:graphicData>
        </a:graphic>
      </p:graphicFrame>
      <p:sp>
        <p:nvSpPr>
          <p:cNvPr id="9" name="Rectangle 8">
            <a:extLst>
              <a:ext uri="{FF2B5EF4-FFF2-40B4-BE49-F238E27FC236}">
                <a16:creationId xmlns:a16="http://schemas.microsoft.com/office/drawing/2014/main" id="{83718ADC-A366-42C7-87F4-C537CA80DB0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56405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82343" y="1352551"/>
            <a:ext cx="8480832" cy="461665"/>
          </a:xfrm>
          <a:prstGeom prst="rect">
            <a:avLst/>
          </a:prstGeom>
        </p:spPr>
        <p:txBody>
          <a:bodyPr wrap="square">
            <a:spAutoFit/>
          </a:bodyPr>
          <a:lstStyle/>
          <a:p>
            <a:r>
              <a:rPr lang="en-GB" sz="2400" b="1" dirty="0">
                <a:solidFill>
                  <a:srgbClr val="00B0F0"/>
                </a:solidFill>
                <a:latin typeface="Arial" panose="020B0604020202020204" pitchFamily="34" charset="0"/>
                <a:cs typeface="Arial" panose="020B0604020202020204" pitchFamily="34" charset="0"/>
              </a:rPr>
              <a:t>WJEC resources</a:t>
            </a:r>
          </a:p>
        </p:txBody>
      </p:sp>
      <p:sp>
        <p:nvSpPr>
          <p:cNvPr id="11"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2" name="Rectangle 1"/>
          <p:cNvSpPr/>
          <p:nvPr/>
        </p:nvSpPr>
        <p:spPr>
          <a:xfrm>
            <a:off x="1645272" y="1914665"/>
            <a:ext cx="6964214" cy="369332"/>
          </a:xfrm>
          <a:prstGeom prst="rect">
            <a:avLst/>
          </a:prstGeom>
        </p:spPr>
        <p:txBody>
          <a:bodyPr wrap="none">
            <a:spAutoFit/>
          </a:bodyPr>
          <a:lstStyle/>
          <a:p>
            <a:r>
              <a:rPr lang="en-GB" dirty="0">
                <a:latin typeface="Arial" panose="020B0604020202020204" pitchFamily="34" charset="0"/>
                <a:cs typeface="Arial" panose="020B0604020202020204" pitchFamily="34" charset="0"/>
              </a:rPr>
              <a:t>(i)	</a:t>
            </a:r>
            <a:r>
              <a:rPr lang="en-GB" b="1" dirty="0">
                <a:latin typeface="Arial" panose="020B0604020202020204" pitchFamily="34" charset="0"/>
                <a:cs typeface="Arial" panose="020B0604020202020204" pitchFamily="34" charset="0"/>
              </a:rPr>
              <a:t>Available on the Health and Learning Care Wales website </a:t>
            </a:r>
          </a:p>
        </p:txBody>
      </p:sp>
      <p:pic>
        <p:nvPicPr>
          <p:cNvPr id="3" name="Picture 2">
            <a:extLst>
              <a:ext uri="{FF2B5EF4-FFF2-40B4-BE49-F238E27FC236}">
                <a16:creationId xmlns:a16="http://schemas.microsoft.com/office/drawing/2014/main" id="{FF76C6F3-9329-494A-B99C-0C194333DD61}"/>
              </a:ext>
            </a:extLst>
          </p:cNvPr>
          <p:cNvPicPr>
            <a:picLocks noChangeAspect="1"/>
          </p:cNvPicPr>
          <p:nvPr/>
        </p:nvPicPr>
        <p:blipFill rotWithShape="1">
          <a:blip r:embed="rId2"/>
          <a:srcRect l="1326" t="12687" r="68256" b="71876"/>
          <a:stretch/>
        </p:blipFill>
        <p:spPr>
          <a:xfrm>
            <a:off x="7376097" y="1149927"/>
            <a:ext cx="2781416" cy="793977"/>
          </a:xfrm>
          <a:prstGeom prst="rect">
            <a:avLst/>
          </a:prstGeom>
        </p:spPr>
      </p:pic>
      <p:pic>
        <p:nvPicPr>
          <p:cNvPr id="4" name="Picture 3">
            <a:extLst>
              <a:ext uri="{FF2B5EF4-FFF2-40B4-BE49-F238E27FC236}">
                <a16:creationId xmlns:a16="http://schemas.microsoft.com/office/drawing/2014/main" id="{2BBFF1E3-E16E-420F-9F08-9B851266A584}"/>
              </a:ext>
            </a:extLst>
          </p:cNvPr>
          <p:cNvPicPr>
            <a:picLocks noChangeAspect="1"/>
          </p:cNvPicPr>
          <p:nvPr/>
        </p:nvPicPr>
        <p:blipFill rotWithShape="1">
          <a:blip r:embed="rId3"/>
          <a:srcRect l="3257" t="9630" r="9016" b="5452"/>
          <a:stretch/>
        </p:blipFill>
        <p:spPr>
          <a:xfrm>
            <a:off x="1645273" y="2384448"/>
            <a:ext cx="5341611" cy="4367767"/>
          </a:xfrm>
          <a:prstGeom prst="rect">
            <a:avLst/>
          </a:prstGeom>
        </p:spPr>
      </p:pic>
      <p:sp>
        <p:nvSpPr>
          <p:cNvPr id="12" name="TextBox 11">
            <a:extLst>
              <a:ext uri="{FF2B5EF4-FFF2-40B4-BE49-F238E27FC236}">
                <a16:creationId xmlns:a16="http://schemas.microsoft.com/office/drawing/2014/main" id="{3D1520B0-72C5-4132-ACA2-B574E2653F74}"/>
              </a:ext>
            </a:extLst>
          </p:cNvPr>
          <p:cNvSpPr txBox="1"/>
          <p:nvPr/>
        </p:nvSpPr>
        <p:spPr>
          <a:xfrm>
            <a:off x="7068204" y="2892486"/>
            <a:ext cx="3089310" cy="2062103"/>
          </a:xfrm>
          <a:prstGeom prst="rect">
            <a:avLst/>
          </a:prstGeom>
          <a:solidFill>
            <a:schemeClr val="accent3">
              <a:lumMod val="60000"/>
              <a:lumOff val="40000"/>
            </a:schemeClr>
          </a:solidFill>
        </p:spPr>
        <p:txBody>
          <a:bodyPr wrap="square" rtlCol="0">
            <a:spAutoFit/>
          </a:bodyPr>
          <a:lstStyle/>
          <a:p>
            <a:r>
              <a:rPr lang="en-GB" sz="2400" dirty="0">
                <a:latin typeface="Arial" panose="020B0604020202020204" pitchFamily="34" charset="0"/>
                <a:cs typeface="Arial" panose="020B0604020202020204" pitchFamily="34" charset="0"/>
              </a:rPr>
              <a:t>Online digital resources</a:t>
            </a:r>
          </a:p>
          <a:p>
            <a:pPr marL="185738" indent="-185738">
              <a:buFont typeface="Arial" pitchFamily="34" charset="0"/>
              <a:buChar char="•"/>
            </a:pPr>
            <a:r>
              <a:rPr lang="en-GB" sz="1600" i="1" dirty="0">
                <a:latin typeface="Arial" panose="020B0604020202020204" pitchFamily="34" charset="0"/>
                <a:cs typeface="Arial" panose="020B0604020202020204" pitchFamily="34" charset="0"/>
              </a:rPr>
              <a:t>interactive worksheets</a:t>
            </a:r>
          </a:p>
          <a:p>
            <a:pPr marL="185738" indent="-185738">
              <a:buFont typeface="Arial" pitchFamily="34" charset="0"/>
              <a:buChar char="•"/>
            </a:pPr>
            <a:r>
              <a:rPr lang="en-GB" sz="1600" i="1" dirty="0">
                <a:latin typeface="Arial" panose="020B0604020202020204" pitchFamily="34" charset="0"/>
                <a:cs typeface="Arial" panose="020B0604020202020204" pitchFamily="34" charset="0"/>
              </a:rPr>
              <a:t>printable activities/revision notes</a:t>
            </a:r>
          </a:p>
          <a:p>
            <a:pPr marL="185738" indent="-185738">
              <a:buFont typeface="Arial" pitchFamily="34" charset="0"/>
              <a:buChar char="•"/>
            </a:pPr>
            <a:r>
              <a:rPr lang="en-GB" sz="1600" i="1" dirty="0">
                <a:latin typeface="Arial" panose="020B0604020202020204" pitchFamily="34" charset="0"/>
                <a:cs typeface="Arial" panose="020B0604020202020204" pitchFamily="34" charset="0"/>
              </a:rPr>
              <a:t>classroom resources </a:t>
            </a:r>
          </a:p>
          <a:p>
            <a:pPr marL="185738" indent="-185738">
              <a:buFont typeface="Arial" pitchFamily="34" charset="0"/>
              <a:buChar char="•"/>
            </a:pPr>
            <a:r>
              <a:rPr lang="en-GB" sz="1600" i="1" dirty="0">
                <a:latin typeface="Arial" panose="020B0604020202020204" pitchFamily="34" charset="0"/>
                <a:cs typeface="Arial" panose="020B0604020202020204" pitchFamily="34" charset="0"/>
              </a:rPr>
              <a:t>free of charge </a:t>
            </a:r>
          </a:p>
        </p:txBody>
      </p:sp>
      <p:pic>
        <p:nvPicPr>
          <p:cNvPr id="13" name="Picture 3">
            <a:extLst>
              <a:ext uri="{FF2B5EF4-FFF2-40B4-BE49-F238E27FC236}">
                <a16:creationId xmlns:a16="http://schemas.microsoft.com/office/drawing/2014/main" id="{2DECD94B-37C9-4167-AB57-8DBB805D5DC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214" t="10190" r="16786"/>
          <a:stretch/>
        </p:blipFill>
        <p:spPr bwMode="auto">
          <a:xfrm>
            <a:off x="7158142" y="5126198"/>
            <a:ext cx="2902688" cy="1694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9">
            <a:extLst>
              <a:ext uri="{FF2B5EF4-FFF2-40B4-BE49-F238E27FC236}">
                <a16:creationId xmlns:a16="http://schemas.microsoft.com/office/drawing/2014/main" id="{7FB882ED-59D0-479F-8E6B-729763E8884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048794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949303" y="1057925"/>
            <a:ext cx="4819978" cy="954107"/>
          </a:xfrm>
          <a:prstGeom prst="rect">
            <a:avLst/>
          </a:prstGeom>
          <a:noFill/>
        </p:spPr>
        <p:txBody>
          <a:bodyPr wrap="square" rtlCol="0" anchor="t">
            <a:spAutoFit/>
          </a:bodyPr>
          <a:lstStyle/>
          <a:p>
            <a:endParaRPr lang="en-GB" sz="3200" dirty="0"/>
          </a:p>
          <a:p>
            <a:r>
              <a:rPr lang="en-GB" sz="2400" b="1" dirty="0">
                <a:solidFill>
                  <a:srgbClr val="00B0F0"/>
                </a:solidFill>
                <a:latin typeface="Arial"/>
                <a:cs typeface="Arial"/>
              </a:rPr>
              <a:t>Structure and assessment</a:t>
            </a:r>
            <a:r>
              <a:rPr lang="en-GB" sz="2400" b="1" dirty="0">
                <a:latin typeface="Arial"/>
                <a:cs typeface="Arial"/>
              </a:rPr>
              <a:t> </a:t>
            </a:r>
          </a:p>
        </p:txBody>
      </p:sp>
      <p:sp>
        <p:nvSpPr>
          <p:cNvPr id="7"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4" name="Rectangle 3">
            <a:extLst>
              <a:ext uri="{FF2B5EF4-FFF2-40B4-BE49-F238E27FC236}">
                <a16:creationId xmlns:a16="http://schemas.microsoft.com/office/drawing/2014/main" id="{0FB1F0EB-2E82-4C58-9723-17F8A67B6A86}"/>
              </a:ext>
            </a:extLst>
          </p:cNvPr>
          <p:cNvSpPr/>
          <p:nvPr/>
        </p:nvSpPr>
        <p:spPr>
          <a:xfrm>
            <a:off x="1949303" y="2142990"/>
            <a:ext cx="8272130" cy="646331"/>
          </a:xfrm>
          <a:prstGeom prst="rect">
            <a:avLst/>
          </a:prstGeom>
        </p:spPr>
        <p:txBody>
          <a:bodyPr wrap="square">
            <a:spAutoFit/>
          </a:bodyPr>
          <a:lstStyle/>
          <a:p>
            <a:r>
              <a:rPr lang="en-US" dirty="0">
                <a:latin typeface="Arial" panose="020B0604020202020204" pitchFamily="34" charset="0"/>
              </a:rPr>
              <a:t>Units 1 and 2 define the subject content for the </a:t>
            </a:r>
            <a:r>
              <a:rPr lang="en-US" b="1" dirty="0">
                <a:latin typeface="Arial" panose="020B0604020202020204" pitchFamily="34" charset="0"/>
              </a:rPr>
              <a:t>single award </a:t>
            </a:r>
            <a:r>
              <a:rPr lang="en-US" dirty="0">
                <a:latin typeface="Arial" panose="020B0604020202020204" pitchFamily="34" charset="0"/>
              </a:rPr>
              <a:t>qualification. </a:t>
            </a:r>
            <a:br>
              <a:rPr lang="en-US" dirty="0">
                <a:latin typeface="Arial" panose="020B0604020202020204" pitchFamily="34" charset="0"/>
              </a:rPr>
            </a:br>
            <a:r>
              <a:rPr lang="en-US" dirty="0">
                <a:latin typeface="Arial" panose="020B0604020202020204" pitchFamily="34" charset="0"/>
              </a:rPr>
              <a:t>Units 1, 2, 3 and 4 define the content for the </a:t>
            </a:r>
            <a:r>
              <a:rPr lang="en-US" b="1" dirty="0">
                <a:latin typeface="Arial" panose="020B0604020202020204" pitchFamily="34" charset="0"/>
              </a:rPr>
              <a:t>double award </a:t>
            </a:r>
            <a:r>
              <a:rPr lang="en-US" dirty="0">
                <a:latin typeface="Arial" panose="020B0604020202020204" pitchFamily="34" charset="0"/>
              </a:rPr>
              <a:t>qualification.</a:t>
            </a:r>
            <a:endParaRPr lang="en-GB" dirty="0"/>
          </a:p>
        </p:txBody>
      </p:sp>
      <p:sp>
        <p:nvSpPr>
          <p:cNvPr id="5" name="Rectangle 4">
            <a:extLst>
              <a:ext uri="{FF2B5EF4-FFF2-40B4-BE49-F238E27FC236}">
                <a16:creationId xmlns:a16="http://schemas.microsoft.com/office/drawing/2014/main" id="{A91EE283-2BFE-4140-8694-F5AE4DDD1851}"/>
              </a:ext>
            </a:extLst>
          </p:cNvPr>
          <p:cNvSpPr/>
          <p:nvPr/>
        </p:nvSpPr>
        <p:spPr>
          <a:xfrm>
            <a:off x="1949303" y="3008484"/>
            <a:ext cx="8272130" cy="1785104"/>
          </a:xfrm>
          <a:prstGeom prst="rect">
            <a:avLst/>
          </a:prstGeom>
        </p:spPr>
        <p:txBody>
          <a:bodyPr wrap="square" anchor="t">
            <a:spAutoFit/>
          </a:bodyPr>
          <a:lstStyle/>
          <a:p>
            <a:r>
              <a:rPr lang="en-GB" sz="2000" b="1" dirty="0">
                <a:solidFill>
                  <a:srgbClr val="00B0F0"/>
                </a:solidFill>
                <a:latin typeface="Arial" panose="020B0604020202020204" pitchFamily="34" charset="0"/>
              </a:rPr>
              <a:t>Unit 1</a:t>
            </a:r>
          </a:p>
          <a:p>
            <a:r>
              <a:rPr lang="en-US" b="1" dirty="0">
                <a:solidFill>
                  <a:srgbClr val="000000"/>
                </a:solidFill>
                <a:latin typeface="Arial" panose="020B0604020202020204" pitchFamily="34" charset="0"/>
              </a:rPr>
              <a:t>Human growth, development and well-being</a:t>
            </a:r>
          </a:p>
          <a:p>
            <a:r>
              <a:rPr lang="en-US" dirty="0">
                <a:solidFill>
                  <a:srgbClr val="000000"/>
                </a:solidFill>
                <a:latin typeface="Arial" panose="020B0604020202020204" pitchFamily="34" charset="0"/>
              </a:rPr>
              <a:t>Written examination: 1 hour, 30 minutes</a:t>
            </a:r>
            <a:endParaRPr lang="en-US" dirty="0">
              <a:solidFill>
                <a:srgbClr val="000000"/>
              </a:solidFill>
              <a:latin typeface="Arial" panose="020B0604020202020204" pitchFamily="34" charset="0"/>
              <a:cs typeface="Arial"/>
            </a:endParaRPr>
          </a:p>
          <a:p>
            <a:r>
              <a:rPr lang="en-US" dirty="0">
                <a:solidFill>
                  <a:srgbClr val="000000"/>
                </a:solidFill>
                <a:latin typeface="Arial" panose="020B0604020202020204" pitchFamily="34" charset="0"/>
              </a:rPr>
              <a:t>40% of single award qualification</a:t>
            </a:r>
          </a:p>
          <a:p>
            <a:r>
              <a:rPr lang="en-US" dirty="0">
                <a:solidFill>
                  <a:srgbClr val="000000"/>
                </a:solidFill>
                <a:latin typeface="Arial" panose="020B0604020202020204" pitchFamily="34" charset="0"/>
              </a:rPr>
              <a:t>20% of double award qualification</a:t>
            </a:r>
          </a:p>
          <a:p>
            <a:r>
              <a:rPr lang="en-GB" dirty="0">
                <a:solidFill>
                  <a:srgbClr val="000000"/>
                </a:solidFill>
                <a:latin typeface="Arial" panose="020B0604020202020204" pitchFamily="34" charset="0"/>
              </a:rPr>
              <a:t>80 marks</a:t>
            </a:r>
            <a:endParaRPr lang="en-GB" dirty="0"/>
          </a:p>
        </p:txBody>
      </p:sp>
      <p:sp>
        <p:nvSpPr>
          <p:cNvPr id="6" name="Rectangle 5">
            <a:extLst>
              <a:ext uri="{FF2B5EF4-FFF2-40B4-BE49-F238E27FC236}">
                <a16:creationId xmlns:a16="http://schemas.microsoft.com/office/drawing/2014/main" id="{7EE267DE-A6F8-4AAE-88FD-1716AFFC9DAD}"/>
              </a:ext>
            </a:extLst>
          </p:cNvPr>
          <p:cNvSpPr/>
          <p:nvPr/>
        </p:nvSpPr>
        <p:spPr>
          <a:xfrm>
            <a:off x="1970061" y="4872242"/>
            <a:ext cx="7145078" cy="1785104"/>
          </a:xfrm>
          <a:prstGeom prst="rect">
            <a:avLst/>
          </a:prstGeom>
        </p:spPr>
        <p:txBody>
          <a:bodyPr wrap="square">
            <a:spAutoFit/>
          </a:bodyPr>
          <a:lstStyle/>
          <a:p>
            <a:r>
              <a:rPr lang="en-GB" sz="2000" b="1" dirty="0">
                <a:solidFill>
                  <a:srgbClr val="00B0F0"/>
                </a:solidFill>
                <a:latin typeface="Arial" panose="020B0604020202020204" pitchFamily="34" charset="0"/>
              </a:rPr>
              <a:t>Unit 2</a:t>
            </a:r>
          </a:p>
          <a:p>
            <a:r>
              <a:rPr lang="en-US" b="1" dirty="0">
                <a:solidFill>
                  <a:srgbClr val="000000"/>
                </a:solidFill>
                <a:latin typeface="Arial" panose="020B0604020202020204" pitchFamily="34" charset="0"/>
              </a:rPr>
              <a:t>Promoting and maintaining health and well-being</a:t>
            </a:r>
          </a:p>
          <a:p>
            <a:r>
              <a:rPr lang="en-US" dirty="0">
                <a:solidFill>
                  <a:srgbClr val="000000"/>
                </a:solidFill>
                <a:latin typeface="Arial" panose="020B0604020202020204" pitchFamily="34" charset="0"/>
              </a:rPr>
              <a:t>Non-exam assessment: approximately 25 hours</a:t>
            </a:r>
          </a:p>
          <a:p>
            <a:r>
              <a:rPr lang="en-US" dirty="0">
                <a:solidFill>
                  <a:srgbClr val="000000"/>
                </a:solidFill>
                <a:latin typeface="Arial" panose="020B0604020202020204" pitchFamily="34" charset="0"/>
              </a:rPr>
              <a:t>60% of single award qualification</a:t>
            </a:r>
          </a:p>
          <a:p>
            <a:r>
              <a:rPr lang="en-US" dirty="0">
                <a:solidFill>
                  <a:srgbClr val="000000"/>
                </a:solidFill>
                <a:latin typeface="Arial" panose="020B0604020202020204" pitchFamily="34" charset="0"/>
              </a:rPr>
              <a:t>30% of double award qualification</a:t>
            </a:r>
          </a:p>
          <a:p>
            <a:r>
              <a:rPr lang="en-GB" dirty="0">
                <a:solidFill>
                  <a:srgbClr val="000000"/>
                </a:solidFill>
                <a:latin typeface="Arial" panose="020B0604020202020204" pitchFamily="34" charset="0"/>
              </a:rPr>
              <a:t>120 marks</a:t>
            </a:r>
            <a:endParaRPr lang="en-GB" dirty="0"/>
          </a:p>
        </p:txBody>
      </p:sp>
      <p:sp>
        <p:nvSpPr>
          <p:cNvPr id="9" name="Rectangle 8">
            <a:extLst>
              <a:ext uri="{FF2B5EF4-FFF2-40B4-BE49-F238E27FC236}">
                <a16:creationId xmlns:a16="http://schemas.microsoft.com/office/drawing/2014/main" id="{06C7AF24-7BC3-420A-B254-743EFE192A3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2117957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EE0BE09-EDAA-4140-8B7C-FE2D15EE8BAD}"/>
              </a:ext>
            </a:extLst>
          </p:cNvPr>
          <p:cNvPicPr>
            <a:picLocks noChangeAspect="1"/>
          </p:cNvPicPr>
          <p:nvPr/>
        </p:nvPicPr>
        <p:blipFill rotWithShape="1">
          <a:blip r:embed="rId2"/>
          <a:srcRect l="36395" t="22610" r="36628" b="9587"/>
          <a:stretch/>
        </p:blipFill>
        <p:spPr>
          <a:xfrm>
            <a:off x="5319824" y="1658680"/>
            <a:ext cx="4263656" cy="4709650"/>
          </a:xfrm>
          <a:prstGeom prst="rect">
            <a:avLst/>
          </a:prstGeom>
        </p:spPr>
      </p:pic>
      <p:sp>
        <p:nvSpPr>
          <p:cNvPr id="6" name="Rectangle 5">
            <a:extLst>
              <a:ext uri="{FF2B5EF4-FFF2-40B4-BE49-F238E27FC236}">
                <a16:creationId xmlns:a16="http://schemas.microsoft.com/office/drawing/2014/main" id="{EF275655-C983-41BC-90EF-AC5CAAA60803}"/>
              </a:ext>
            </a:extLst>
          </p:cNvPr>
          <p:cNvSpPr/>
          <p:nvPr/>
        </p:nvSpPr>
        <p:spPr>
          <a:xfrm>
            <a:off x="1842977" y="1915954"/>
            <a:ext cx="3274828" cy="1846659"/>
          </a:xfrm>
          <a:prstGeom prst="rect">
            <a:avLst/>
          </a:prstGeom>
        </p:spPr>
        <p:txBody>
          <a:bodyPr wrap="square">
            <a:spAutoFit/>
          </a:bodyPr>
          <a:lstStyle/>
          <a:p>
            <a:r>
              <a:rPr lang="en-US" sz="1600" b="1" dirty="0">
                <a:solidFill>
                  <a:srgbClr val="565656"/>
                </a:solidFill>
                <a:latin typeface="Lato"/>
              </a:rPr>
              <a:t>These resources are available as a set of teaching books. To order the book(s), you will need to complete the</a:t>
            </a:r>
            <a:br>
              <a:rPr lang="en-US" sz="1600" b="1" dirty="0">
                <a:solidFill>
                  <a:srgbClr val="565656"/>
                </a:solidFill>
                <a:latin typeface="Lato"/>
              </a:rPr>
            </a:br>
            <a:r>
              <a:rPr lang="en-US" sz="1600" b="1" u="sng" dirty="0">
                <a:solidFill>
                  <a:srgbClr val="3071A9"/>
                </a:solidFill>
                <a:latin typeface="Lato"/>
                <a:hlinkClick r:id="rId3"/>
              </a:rPr>
              <a:t>order form</a:t>
            </a:r>
            <a:r>
              <a:rPr lang="en-US" sz="1600" b="1" dirty="0">
                <a:solidFill>
                  <a:srgbClr val="565656"/>
                </a:solidFill>
                <a:latin typeface="Lato"/>
              </a:rPr>
              <a:t> and return to </a:t>
            </a:r>
            <a:r>
              <a:rPr lang="en-US" sz="1600" b="1" u="sng" dirty="0">
                <a:solidFill>
                  <a:srgbClr val="2A6496"/>
                </a:solidFill>
                <a:latin typeface="Lato"/>
                <a:hlinkClick r:id="rId4"/>
              </a:rPr>
              <a:t>resources@wjec.co.uk</a:t>
            </a:r>
            <a:endParaRPr lang="en-US" sz="1600" b="1" dirty="0">
              <a:solidFill>
                <a:srgbClr val="565656"/>
              </a:solidFill>
              <a:latin typeface="Lato"/>
            </a:endParaRPr>
          </a:p>
          <a:p>
            <a:r>
              <a:rPr lang="en-US" dirty="0">
                <a:solidFill>
                  <a:srgbClr val="565656"/>
                </a:solidFill>
                <a:latin typeface="Lato"/>
              </a:rPr>
              <a:t> </a:t>
            </a:r>
          </a:p>
        </p:txBody>
      </p:sp>
      <p:sp>
        <p:nvSpPr>
          <p:cNvPr id="7" name="Rectangle 6">
            <a:extLst>
              <a:ext uri="{FF2B5EF4-FFF2-40B4-BE49-F238E27FC236}">
                <a16:creationId xmlns:a16="http://schemas.microsoft.com/office/drawing/2014/main" id="{E36F3ECB-E9D5-4787-A9D3-F09FF313C48D}"/>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0115079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815693" y="1504951"/>
            <a:ext cx="8480832" cy="461665"/>
          </a:xfrm>
          <a:prstGeom prst="rect">
            <a:avLst/>
          </a:prstGeom>
        </p:spPr>
        <p:txBody>
          <a:bodyPr wrap="square">
            <a:spAutoFit/>
          </a:bodyPr>
          <a:lstStyle/>
          <a:p>
            <a:r>
              <a:rPr lang="en-GB" sz="2400" b="1" dirty="0">
                <a:solidFill>
                  <a:srgbClr val="00B0F0"/>
                </a:solidFill>
                <a:latin typeface="Arial" panose="020B0604020202020204" pitchFamily="34" charset="0"/>
                <a:cs typeface="Arial" panose="020B0604020202020204" pitchFamily="34" charset="0"/>
              </a:rPr>
              <a:t>WJEC Resources</a:t>
            </a:r>
          </a:p>
        </p:txBody>
      </p:sp>
      <p:sp>
        <p:nvSpPr>
          <p:cNvPr id="6" name="TextBox 5"/>
          <p:cNvSpPr txBox="1"/>
          <p:nvPr/>
        </p:nvSpPr>
        <p:spPr>
          <a:xfrm>
            <a:off x="1888356" y="2526676"/>
            <a:ext cx="8522469" cy="707886"/>
          </a:xfrm>
          <a:prstGeom prst="rect">
            <a:avLst/>
          </a:prstGeom>
          <a:solidFill>
            <a:schemeClr val="accent3">
              <a:lumMod val="60000"/>
              <a:lumOff val="40000"/>
            </a:schemeClr>
          </a:solidFill>
        </p:spPr>
        <p:txBody>
          <a:bodyPr wrap="square" rtlCol="0">
            <a:spAutoFit/>
          </a:bodyPr>
          <a:lstStyle/>
          <a:p>
            <a:r>
              <a:rPr lang="en-GB" sz="2000" i="1" dirty="0">
                <a:latin typeface="Arial" panose="020B0604020202020204" pitchFamily="34" charset="0"/>
                <a:cs typeface="Arial" panose="020B0604020202020204" pitchFamily="34" charset="0"/>
              </a:rPr>
              <a:t>Past papers and mark schemes for all legacy GCSE Health and Social Care and Child Development qualifications</a:t>
            </a:r>
          </a:p>
        </p:txBody>
      </p:sp>
      <p:sp>
        <p:nvSpPr>
          <p:cNvPr id="8" name="Rectangle 7"/>
          <p:cNvSpPr/>
          <p:nvPr/>
        </p:nvSpPr>
        <p:spPr>
          <a:xfrm>
            <a:off x="1789840" y="3553407"/>
            <a:ext cx="8518932" cy="3108543"/>
          </a:xfrm>
          <a:prstGeom prst="rect">
            <a:avLst/>
          </a:prstGeom>
        </p:spPr>
        <p:txBody>
          <a:bodyPr wrap="square">
            <a:spAutoFit/>
          </a:bodyPr>
          <a:lstStyle/>
          <a:p>
            <a:r>
              <a:rPr lang="en-GB" dirty="0">
                <a:latin typeface="Arial" panose="020B0604020202020204" pitchFamily="34" charset="0"/>
                <a:cs typeface="Arial" panose="020B0604020202020204" pitchFamily="34" charset="0"/>
              </a:rPr>
              <a:t>(iii)</a:t>
            </a:r>
            <a:r>
              <a:rPr lang="en-US" sz="800" b="1"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Question bank – create your own question paper</a:t>
            </a:r>
          </a:p>
          <a:p>
            <a:endParaRPr lang="en-GB" sz="800" b="1" dirty="0">
              <a:solidFill>
                <a:schemeClr val="accent6"/>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Question bank is a free tool which allows you to create practice question papers from thousands of past paper questions:  </a:t>
            </a:r>
            <a:r>
              <a:rPr lang="en-US" dirty="0">
                <a:latin typeface="Arial" panose="020B0604020202020204" pitchFamily="34" charset="0"/>
                <a:cs typeface="Arial" panose="020B0604020202020204" pitchFamily="34" charset="0"/>
                <a:hlinkClick r:id="rId2"/>
              </a:rPr>
              <a:t>http://www.wjec.co.uk/question-bank/</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(iv)</a:t>
            </a:r>
            <a:r>
              <a:rPr lang="en-US" b="1" dirty="0">
                <a:latin typeface="Arial" panose="020B0604020202020204" pitchFamily="34" charset="0"/>
                <a:cs typeface="Arial" panose="020B0604020202020204" pitchFamily="34" charset="0"/>
              </a:rPr>
              <a:t>	Available when first cohort has been awarded</a:t>
            </a:r>
          </a:p>
          <a:p>
            <a:endParaRPr lang="en-US" sz="800" b="1" dirty="0">
              <a:solidFill>
                <a:srgbClr val="00B0F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item level data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online examination review for external assessed units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exemplars for NEA s / internal assessments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principal moderator and principal examiner reports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individual </a:t>
            </a:r>
            <a:r>
              <a:rPr lang="en-US" dirty="0" err="1">
                <a:latin typeface="Arial" panose="020B0604020202020204" pitchFamily="34" charset="0"/>
                <a:cs typeface="Arial" panose="020B0604020202020204" pitchFamily="34" charset="0"/>
              </a:rPr>
              <a:t>centre</a:t>
            </a:r>
            <a:r>
              <a:rPr lang="en-US" dirty="0">
                <a:latin typeface="Arial" panose="020B0604020202020204" pitchFamily="34" charset="0"/>
                <a:cs typeface="Arial" panose="020B0604020202020204" pitchFamily="34" charset="0"/>
              </a:rPr>
              <a:t> reports on internal assessments </a:t>
            </a:r>
            <a:endParaRPr lang="en-GB" b="1" dirty="0">
              <a:solidFill>
                <a:schemeClr val="accent6"/>
              </a:solidFill>
              <a:latin typeface="Arial" panose="020B0604020202020204" pitchFamily="34" charset="0"/>
              <a:cs typeface="Arial" panose="020B0604020202020204" pitchFamily="34" charset="0"/>
            </a:endParaRPr>
          </a:p>
        </p:txBody>
      </p:sp>
      <p:sp>
        <p:nvSpPr>
          <p:cNvPr id="7"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2" name="Rectangle 1"/>
          <p:cNvSpPr/>
          <p:nvPr/>
        </p:nvSpPr>
        <p:spPr>
          <a:xfrm>
            <a:off x="1789840" y="2133549"/>
            <a:ext cx="5677761" cy="369332"/>
          </a:xfrm>
          <a:prstGeom prst="rect">
            <a:avLst/>
          </a:prstGeom>
        </p:spPr>
        <p:txBody>
          <a:bodyPr wrap="square">
            <a:spAutoFit/>
          </a:bodyPr>
          <a:lstStyle/>
          <a:p>
            <a:r>
              <a:rPr lang="en-GB" dirty="0">
                <a:latin typeface="Arial" panose="020B0604020202020204" pitchFamily="34" charset="0"/>
                <a:cs typeface="Arial" panose="020B0604020202020204" pitchFamily="34" charset="0"/>
              </a:rPr>
              <a:t>(ii)	</a:t>
            </a:r>
            <a:r>
              <a:rPr lang="en-GB" b="1" dirty="0">
                <a:latin typeface="Arial" panose="020B0604020202020204" pitchFamily="34" charset="0"/>
                <a:cs typeface="Arial" panose="020B0604020202020204" pitchFamily="34" charset="0"/>
              </a:rPr>
              <a:t>Available now on the open or secure website</a:t>
            </a:r>
          </a:p>
        </p:txBody>
      </p:sp>
      <p:sp>
        <p:nvSpPr>
          <p:cNvPr id="11" name="Rectangle 10">
            <a:extLst>
              <a:ext uri="{FF2B5EF4-FFF2-40B4-BE49-F238E27FC236}">
                <a16:creationId xmlns:a16="http://schemas.microsoft.com/office/drawing/2014/main" id="{148BCFC0-9F7F-4541-97BC-60B56208897C}"/>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47085519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768067" y="1713361"/>
            <a:ext cx="8547508" cy="461665"/>
          </a:xfrm>
          <a:prstGeom prst="rect">
            <a:avLst/>
          </a:prstGeom>
        </p:spPr>
        <p:txBody>
          <a:bodyPr wrap="square">
            <a:spAutoFit/>
          </a:bodyPr>
          <a:lstStyle/>
          <a:p>
            <a:r>
              <a:rPr lang="en-GB" sz="2400" b="1" dirty="0">
                <a:solidFill>
                  <a:srgbClr val="00B0F0"/>
                </a:solidFill>
                <a:latin typeface="Arial" panose="020B0604020202020204" pitchFamily="34" charset="0"/>
                <a:cs typeface="Arial" panose="020B0604020202020204" pitchFamily="34" charset="0"/>
              </a:rPr>
              <a:t>Additional resources</a:t>
            </a:r>
          </a:p>
        </p:txBody>
      </p:sp>
      <p:sp>
        <p:nvSpPr>
          <p:cNvPr id="8" name="TextBox 7"/>
          <p:cNvSpPr txBox="1"/>
          <p:nvPr/>
        </p:nvSpPr>
        <p:spPr>
          <a:xfrm>
            <a:off x="3166935" y="2912910"/>
            <a:ext cx="6043741" cy="954107"/>
          </a:xfrm>
          <a:prstGeom prst="rect">
            <a:avLst/>
          </a:prstGeom>
          <a:solidFill>
            <a:schemeClr val="accent3">
              <a:lumMod val="60000"/>
              <a:lumOff val="40000"/>
            </a:schemeClr>
          </a:solidFill>
        </p:spPr>
        <p:txBody>
          <a:bodyPr wrap="square" rtlCol="0">
            <a:spAutoFit/>
          </a:bodyPr>
          <a:lstStyle/>
          <a:p>
            <a:pPr algn="ctr"/>
            <a:r>
              <a:rPr lang="en-GB" sz="3200" dirty="0">
                <a:latin typeface="Arial" panose="020B0604020202020204" pitchFamily="34" charset="0"/>
                <a:cs typeface="Arial" panose="020B0604020202020204" pitchFamily="34" charset="0"/>
              </a:rPr>
              <a:t>Text books and digital resources</a:t>
            </a:r>
          </a:p>
          <a:p>
            <a:pPr algn="ctr"/>
            <a:r>
              <a:rPr lang="en-GB" sz="2400" dirty="0">
                <a:latin typeface="Arial" panose="020B0604020202020204" pitchFamily="34" charset="0"/>
                <a:cs typeface="Arial" panose="020B0604020202020204" pitchFamily="34" charset="0"/>
              </a:rPr>
              <a:t>WJEC endorsed </a:t>
            </a:r>
          </a:p>
        </p:txBody>
      </p:sp>
      <p:sp>
        <p:nvSpPr>
          <p:cNvPr id="9" name="TextBox 8"/>
          <p:cNvSpPr txBox="1"/>
          <p:nvPr/>
        </p:nvSpPr>
        <p:spPr>
          <a:xfrm>
            <a:off x="4062479" y="4503522"/>
            <a:ext cx="4424296" cy="954107"/>
          </a:xfrm>
          <a:prstGeom prst="rect">
            <a:avLst/>
          </a:prstGeom>
          <a:solidFill>
            <a:schemeClr val="accent3">
              <a:lumMod val="60000"/>
              <a:lumOff val="40000"/>
            </a:schemeClr>
          </a:solidFill>
        </p:spPr>
        <p:txBody>
          <a:bodyPr wrap="square" rtlCol="0">
            <a:spAutoFit/>
          </a:bodyPr>
          <a:lstStyle/>
          <a:p>
            <a:pPr algn="ctr"/>
            <a:r>
              <a:rPr lang="en-GB" sz="3200" dirty="0">
                <a:latin typeface="Arial" panose="020B0604020202020204" pitchFamily="34" charset="0"/>
                <a:cs typeface="Arial" panose="020B0604020202020204" pitchFamily="34" charset="0"/>
              </a:rPr>
              <a:t>Resources for teachers </a:t>
            </a:r>
          </a:p>
          <a:p>
            <a:pPr algn="ctr"/>
            <a:r>
              <a:rPr lang="en-GB" sz="2400" dirty="0">
                <a:latin typeface="Arial" panose="020B0604020202020204" pitchFamily="34" charset="0"/>
                <a:cs typeface="Arial" panose="020B0604020202020204" pitchFamily="34" charset="0"/>
              </a:rPr>
              <a:t>WJEC recommended </a:t>
            </a:r>
          </a:p>
        </p:txBody>
      </p:sp>
      <p:sp>
        <p:nvSpPr>
          <p:cNvPr id="6"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90D102D2-0830-4904-8102-39C88FB85F0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82389344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15505" y="1377558"/>
            <a:ext cx="7333761" cy="461665"/>
          </a:xfrm>
          <a:prstGeom prst="rect">
            <a:avLst/>
          </a:prstGeom>
          <a:noFill/>
        </p:spPr>
        <p:txBody>
          <a:bodyPr wrap="square" rtlCol="0">
            <a:spAutoFit/>
          </a:bodyPr>
          <a:lstStyle/>
          <a:p>
            <a:r>
              <a:rPr lang="en-GB" sz="2400" b="1" dirty="0">
                <a:solidFill>
                  <a:srgbClr val="00B0F0"/>
                </a:solidFill>
                <a:latin typeface="Arial" panose="020B0604020202020204" pitchFamily="34" charset="0"/>
                <a:cs typeface="Arial" panose="020B0604020202020204" pitchFamily="34" charset="0"/>
              </a:rPr>
              <a:t>Progression from KS4:  knowledge qualifications </a:t>
            </a:r>
          </a:p>
        </p:txBody>
      </p:sp>
      <p:sp>
        <p:nvSpPr>
          <p:cNvPr id="6" name="Rectangle 5"/>
          <p:cNvSpPr/>
          <p:nvPr/>
        </p:nvSpPr>
        <p:spPr>
          <a:xfrm>
            <a:off x="1751242" y="1876502"/>
            <a:ext cx="8677275" cy="4801314"/>
          </a:xfrm>
          <a:prstGeom prst="rect">
            <a:avLst/>
          </a:prstGeom>
        </p:spPr>
        <p:txBody>
          <a:bodyPr wrap="square">
            <a:spAutoFit/>
          </a:bodyPr>
          <a:lstStyle/>
          <a:p>
            <a:pPr marL="444500" indent="-444500">
              <a:buFont typeface="Arial" charset="0"/>
              <a:buAutoNum type="romanLcParenBoth"/>
            </a:pPr>
            <a:r>
              <a:rPr lang="en-GB" dirty="0">
                <a:latin typeface="Arial" panose="020B0604020202020204" pitchFamily="34" charset="0"/>
                <a:cs typeface="Arial" panose="020B0604020202020204" pitchFamily="34" charset="0"/>
              </a:rPr>
              <a:t>GCE Health and Social Care and Childcare </a:t>
            </a:r>
          </a:p>
          <a:p>
            <a:pPr marL="444500" indent="-444500"/>
            <a:r>
              <a:rPr lang="en-GB" dirty="0">
                <a:latin typeface="Arial" panose="020B0604020202020204" pitchFamily="34" charset="0"/>
                <a:cs typeface="Arial" panose="020B0604020202020204" pitchFamily="34" charset="0"/>
              </a:rPr>
              <a:t>	Available from September 2020, AS covers HSC and CC, A2 centres may choose which route to follow. Further details due Summer term 2019. </a:t>
            </a:r>
          </a:p>
          <a:p>
            <a:pPr marL="444500" indent="-444500"/>
            <a:endParaRPr lang="en-GB" dirty="0">
              <a:latin typeface="Arial" panose="020B0604020202020204" pitchFamily="34" charset="0"/>
              <a:cs typeface="Arial" panose="020B0604020202020204" pitchFamily="34" charset="0"/>
            </a:endParaRPr>
          </a:p>
          <a:p>
            <a:pPr marL="444500" indent="-444500"/>
            <a:r>
              <a:rPr lang="en-GB" dirty="0">
                <a:latin typeface="Arial" panose="020B0604020202020204" pitchFamily="34" charset="0"/>
                <a:cs typeface="Arial" panose="020B0604020202020204" pitchFamily="34" charset="0"/>
              </a:rPr>
              <a:t>(ii)	Level 3 Health and Social Care: Principles and Contexts </a:t>
            </a:r>
          </a:p>
          <a:p>
            <a:pPr marL="444500" indent="-444500"/>
            <a:r>
              <a:rPr lang="en-GB" dirty="0">
                <a:latin typeface="Arial" panose="020B0604020202020204" pitchFamily="34" charset="0"/>
                <a:cs typeface="Arial" panose="020B0604020202020204" pitchFamily="34" charset="0"/>
              </a:rPr>
              <a:t>	Available from September 2020, available as a Certificate and Diploma.  May be studied alongside GCSE.  Further details due Summer term 2019. </a:t>
            </a:r>
          </a:p>
          <a:p>
            <a:pPr marL="444500" indent="-444500"/>
            <a:endParaRPr lang="en-GB" dirty="0">
              <a:latin typeface="Arial" panose="020B0604020202020204" pitchFamily="34" charset="0"/>
              <a:cs typeface="Arial" panose="020B0604020202020204" pitchFamily="34" charset="0"/>
            </a:endParaRPr>
          </a:p>
          <a:p>
            <a:pPr marL="444500" indent="-444500"/>
            <a:r>
              <a:rPr lang="en-GB" dirty="0">
                <a:latin typeface="Arial" panose="020B0604020202020204" pitchFamily="34" charset="0"/>
                <a:cs typeface="Arial" panose="020B0604020202020204" pitchFamily="34" charset="0"/>
              </a:rPr>
              <a:t>(iii)	Level 2 Children's Care Play Learning and Development: Practice and Theory </a:t>
            </a:r>
          </a:p>
          <a:p>
            <a:pPr marL="444500" indent="-444500"/>
            <a:r>
              <a:rPr lang="en-GB" dirty="0">
                <a:latin typeface="Arial" panose="020B0604020202020204" pitchFamily="34" charset="0"/>
                <a:cs typeface="Arial" panose="020B0604020202020204" pitchFamily="34" charset="0"/>
              </a:rPr>
              <a:t>	Available from September 2019, includes practice and knowledge elements. May be taught in a school or FE but MUST include day release or block sector engagement.  CPD Spring 2019. </a:t>
            </a:r>
          </a:p>
          <a:p>
            <a:pPr marL="444500" indent="-444500"/>
            <a:endParaRPr lang="en-GB" dirty="0">
              <a:latin typeface="Arial" panose="020B0604020202020204" pitchFamily="34" charset="0"/>
              <a:cs typeface="Arial" panose="020B0604020202020204" pitchFamily="34" charset="0"/>
            </a:endParaRPr>
          </a:p>
          <a:p>
            <a:pPr marL="444500" indent="-444500"/>
            <a:r>
              <a:rPr lang="en-GB" dirty="0">
                <a:latin typeface="Arial" panose="020B0604020202020204" pitchFamily="34" charset="0"/>
                <a:cs typeface="Arial" panose="020B0604020202020204" pitchFamily="34" charset="0"/>
              </a:rPr>
              <a:t>(iv)	Level 3 Children's Care Play Learning and Development: Practice and Theory </a:t>
            </a:r>
          </a:p>
          <a:p>
            <a:pPr marL="444500" indent="-444500"/>
            <a:r>
              <a:rPr lang="en-GB" dirty="0">
                <a:latin typeface="Arial" panose="020B0604020202020204" pitchFamily="34" charset="0"/>
                <a:cs typeface="Arial" panose="020B0604020202020204" pitchFamily="34" charset="0"/>
              </a:rPr>
              <a:t>	Available from September 2020, includes practice and knowledge elements. May be taught in a school or FE but MUST include day release or block sector engagement.  Further details due Summer term 2019. </a:t>
            </a:r>
          </a:p>
        </p:txBody>
      </p:sp>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5FA103CC-9345-4E5E-9DCE-D98E173CBFDB}"/>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08905202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707697" y="1716676"/>
            <a:ext cx="8939006" cy="461665"/>
          </a:xfrm>
          <a:prstGeom prst="rect">
            <a:avLst/>
          </a:prstGeom>
          <a:noFill/>
        </p:spPr>
        <p:txBody>
          <a:bodyPr wrap="square" rtlCol="0">
            <a:spAutoFit/>
          </a:bodyPr>
          <a:lstStyle/>
          <a:p>
            <a:r>
              <a:rPr lang="en-GB" sz="2400" b="1" dirty="0">
                <a:solidFill>
                  <a:srgbClr val="00B0F0"/>
                </a:solidFill>
                <a:latin typeface="Arial" panose="020B0604020202020204" pitchFamily="34" charset="0"/>
                <a:cs typeface="Arial" panose="020B0604020202020204" pitchFamily="34" charset="0"/>
              </a:rPr>
              <a:t>Progression from KS4:  core and practice qualifications </a:t>
            </a:r>
          </a:p>
        </p:txBody>
      </p:sp>
      <p:sp>
        <p:nvSpPr>
          <p:cNvPr id="6" name="Rectangle 5"/>
          <p:cNvSpPr/>
          <p:nvPr/>
        </p:nvSpPr>
        <p:spPr>
          <a:xfrm>
            <a:off x="1707698" y="2396671"/>
            <a:ext cx="8932849" cy="3970318"/>
          </a:xfrm>
          <a:prstGeom prst="rect">
            <a:avLst/>
          </a:prstGeom>
        </p:spPr>
        <p:txBody>
          <a:bodyPr wrap="square">
            <a:spAutoFit/>
          </a:bodyPr>
          <a:lstStyle/>
          <a:p>
            <a:pPr marL="542925" indent="-542925">
              <a:buAutoNum type="romanLcParenBoth"/>
            </a:pPr>
            <a:r>
              <a:rPr lang="en-GB" dirty="0">
                <a:latin typeface="Arial" panose="020B0604020202020204" pitchFamily="34" charset="0"/>
                <a:cs typeface="Arial" panose="020B0604020202020204" pitchFamily="34" charset="0"/>
              </a:rPr>
              <a:t>Level 2 Health and Social Care Core Qualification: Adults or CYP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Available from September 2019</a:t>
            </a:r>
          </a:p>
          <a:p>
            <a:pPr marL="542925" indent="-542925"/>
            <a:endParaRPr lang="en-GB" dirty="0">
              <a:latin typeface="Arial" panose="020B0604020202020204" pitchFamily="34" charset="0"/>
              <a:cs typeface="Arial" panose="020B0604020202020204" pitchFamily="34" charset="0"/>
            </a:endParaRPr>
          </a:p>
          <a:p>
            <a:pPr marL="542925" indent="-542925"/>
            <a:r>
              <a:rPr lang="en-GB" dirty="0">
                <a:latin typeface="Arial" panose="020B0604020202020204" pitchFamily="34" charset="0"/>
                <a:cs typeface="Arial" panose="020B0604020202020204" pitchFamily="34" charset="0"/>
              </a:rPr>
              <a:t>(ii)	Level 2 Children’s Care Play, Learning Development and Play Core Qualification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Available from September 2019</a:t>
            </a:r>
          </a:p>
          <a:p>
            <a:pPr marL="542925" indent="-542925"/>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core qualifications may be delivered in schools and colleges post-16 or in</a:t>
            </a:r>
          </a:p>
          <a:p>
            <a:r>
              <a:rPr lang="en-GB" dirty="0">
                <a:latin typeface="Arial" panose="020B0604020202020204" pitchFamily="34" charset="0"/>
                <a:cs typeface="Arial" panose="020B0604020202020204" pitchFamily="34" charset="0"/>
              </a:rPr>
              <a:t>work-based learning (WBL). </a:t>
            </a:r>
          </a:p>
          <a:p>
            <a:pPr marL="542925" indent="-542925"/>
            <a:endParaRPr lang="en-GB" dirty="0">
              <a:latin typeface="Arial" panose="020B0604020202020204" pitchFamily="34" charset="0"/>
              <a:cs typeface="Arial" panose="020B0604020202020204" pitchFamily="34" charset="0"/>
            </a:endParaRPr>
          </a:p>
          <a:p>
            <a:pPr marL="542925" indent="-542925">
              <a:tabLst>
                <a:tab pos="358775" algn="l"/>
              </a:tabLst>
            </a:pPr>
            <a:r>
              <a:rPr lang="en-GB" dirty="0">
                <a:latin typeface="Arial" panose="020B0604020202020204" pitchFamily="34" charset="0"/>
                <a:cs typeface="Arial" panose="020B0604020202020204" pitchFamily="34" charset="0"/>
              </a:rPr>
              <a:t>(iii)		Level 2 and Level 3 Health and Social Care: Practice </a:t>
            </a:r>
            <a:br>
              <a:rPr lang="en-GB" dirty="0">
                <a:latin typeface="Arial" panose="020B0604020202020204" pitchFamily="34" charset="0"/>
                <a:cs typeface="Arial" panose="020B0604020202020204" pitchFamily="34" charset="0"/>
              </a:rPr>
            </a:br>
            <a:r>
              <a:rPr lang="en-GB" dirty="0">
                <a:latin typeface="Arial" panose="020B0604020202020204" pitchFamily="34" charset="0"/>
                <a:cs typeface="Arial" panose="020B0604020202020204" pitchFamily="34" charset="0"/>
              </a:rPr>
              <a:t>Available from September 2019 (WBL) </a:t>
            </a:r>
          </a:p>
          <a:p>
            <a:pPr marL="542925" indent="-542925"/>
            <a:endParaRPr lang="en-GB" dirty="0">
              <a:latin typeface="Arial" panose="020B0604020202020204" pitchFamily="34" charset="0"/>
              <a:cs typeface="Arial" panose="020B0604020202020204" pitchFamily="34" charset="0"/>
            </a:endParaRPr>
          </a:p>
          <a:p>
            <a:pPr marL="542925" indent="-542925"/>
            <a:r>
              <a:rPr lang="en-GB" dirty="0">
                <a:latin typeface="Arial" panose="020B0604020202020204" pitchFamily="34" charset="0"/>
                <a:cs typeface="Arial" panose="020B0604020202020204" pitchFamily="34" charset="0"/>
              </a:rPr>
              <a:t>(iv)	Level 2 and Level 3 Children's Care Play Learning and Development: Practice </a:t>
            </a:r>
          </a:p>
          <a:p>
            <a:pPr marL="542925" indent="-542925"/>
            <a:r>
              <a:rPr lang="en-GB" dirty="0">
                <a:latin typeface="Arial" panose="020B0604020202020204" pitchFamily="34" charset="0"/>
                <a:cs typeface="Arial" panose="020B0604020202020204" pitchFamily="34" charset="0"/>
              </a:rPr>
              <a:t>	Available from September 2019 (WBL)</a:t>
            </a:r>
          </a:p>
        </p:txBody>
      </p:sp>
      <p:sp>
        <p:nvSpPr>
          <p:cNvPr id="4" name="Text Placeholder 15">
            <a:extLst>
              <a:ext uri="{FF2B5EF4-FFF2-40B4-BE49-F238E27FC236}">
                <a16:creationId xmlns:a16="http://schemas.microsoft.com/office/drawing/2014/main" id="{C372B8C2-A9E0-4245-A89A-CEAB746F07A2}"/>
              </a:ext>
            </a:extLst>
          </p:cNvPr>
          <p:cNvSpPr>
            <a:spLocks noGrp="1"/>
          </p:cNvSpPr>
          <p:nvPr>
            <p:ph type="body" sz="quarter" idx="16"/>
          </p:nvPr>
        </p:nvSpPr>
        <p:spPr>
          <a:xfrm>
            <a:off x="2446046" y="662491"/>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7" name="Rectangle 6">
            <a:extLst>
              <a:ext uri="{FF2B5EF4-FFF2-40B4-BE49-F238E27FC236}">
                <a16:creationId xmlns:a16="http://schemas.microsoft.com/office/drawing/2014/main" id="{73CDF609-36E1-42BD-9355-41E4FDB8E593}"/>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2721514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2E9EB11-8303-4EEB-B7DE-DA94A50A0330}"/>
              </a:ext>
            </a:extLst>
          </p:cNvPr>
          <p:cNvSpPr>
            <a:spLocks noGrp="1"/>
          </p:cNvSpPr>
          <p:nvPr>
            <p:ph type="body" sz="quarter" idx="16"/>
          </p:nvPr>
        </p:nvSpPr>
        <p:spPr>
          <a:xfrm>
            <a:off x="2807573" y="437381"/>
            <a:ext cx="5340385" cy="1188244"/>
          </a:xfrm>
        </p:spPr>
        <p:txBody>
          <a:bodyPr/>
          <a:lstStyle/>
          <a:p>
            <a:r>
              <a:rPr lang="en-GB" b="1" dirty="0">
                <a:solidFill>
                  <a:schemeClr val="bg1"/>
                </a:solidFill>
              </a:rPr>
              <a:t>Teaching and Learning</a:t>
            </a:r>
          </a:p>
        </p:txBody>
      </p:sp>
      <p:sp>
        <p:nvSpPr>
          <p:cNvPr id="3" name="Text Placeholder 2">
            <a:extLst>
              <a:ext uri="{FF2B5EF4-FFF2-40B4-BE49-F238E27FC236}">
                <a16:creationId xmlns:a16="http://schemas.microsoft.com/office/drawing/2014/main" id="{5AB2C44B-3996-4FCF-991E-609EDEF48931}"/>
              </a:ext>
            </a:extLst>
          </p:cNvPr>
          <p:cNvSpPr>
            <a:spLocks noGrp="1"/>
          </p:cNvSpPr>
          <p:nvPr>
            <p:ph type="body" sz="quarter" idx="17"/>
          </p:nvPr>
        </p:nvSpPr>
        <p:spPr>
          <a:xfrm>
            <a:off x="3634400" y="1553409"/>
            <a:ext cx="3895339" cy="595422"/>
          </a:xfrm>
        </p:spPr>
        <p:txBody>
          <a:bodyPr>
            <a:noAutofit/>
          </a:bodyPr>
          <a:lstStyle/>
          <a:p>
            <a:pPr algn="ctr">
              <a:lnSpc>
                <a:spcPct val="100000"/>
              </a:lnSpc>
              <a:spcBef>
                <a:spcPts val="0"/>
              </a:spcBef>
              <a:spcAft>
                <a:spcPts val="0"/>
              </a:spcAft>
            </a:pPr>
            <a:r>
              <a:rPr lang="en-GB" sz="2000" b="1" dirty="0"/>
              <a:t>What do I know?</a:t>
            </a:r>
          </a:p>
          <a:p>
            <a:pPr algn="ctr">
              <a:lnSpc>
                <a:spcPct val="100000"/>
              </a:lnSpc>
              <a:spcBef>
                <a:spcPts val="0"/>
              </a:spcBef>
              <a:spcAft>
                <a:spcPts val="0"/>
              </a:spcAft>
            </a:pPr>
            <a:r>
              <a:rPr lang="en-GB" sz="2000" b="1" dirty="0"/>
              <a:t>AO1</a:t>
            </a:r>
          </a:p>
          <a:p>
            <a:pPr algn="ctr">
              <a:lnSpc>
                <a:spcPct val="100000"/>
              </a:lnSpc>
            </a:pPr>
            <a:endParaRPr lang="en-GB" sz="2000" b="1" dirty="0"/>
          </a:p>
        </p:txBody>
      </p:sp>
      <p:sp>
        <p:nvSpPr>
          <p:cNvPr id="5" name="TextBox 4">
            <a:extLst>
              <a:ext uri="{FF2B5EF4-FFF2-40B4-BE49-F238E27FC236}">
                <a16:creationId xmlns:a16="http://schemas.microsoft.com/office/drawing/2014/main" id="{2457A2CF-0D63-4FC0-8122-4813DDD2B898}"/>
              </a:ext>
            </a:extLst>
          </p:cNvPr>
          <p:cNvSpPr txBox="1"/>
          <p:nvPr/>
        </p:nvSpPr>
        <p:spPr>
          <a:xfrm>
            <a:off x="1666799" y="1910607"/>
            <a:ext cx="1532823" cy="1661993"/>
          </a:xfrm>
          <a:prstGeom prst="rect">
            <a:avLst/>
          </a:prstGeom>
          <a:noFill/>
        </p:spPr>
        <p:txBody>
          <a:bodyPr wrap="square" rtlCol="0">
            <a:spAutoFit/>
          </a:bodyPr>
          <a:lstStyle/>
          <a:p>
            <a:r>
              <a:rPr lang="en-GB" sz="1200" b="1" dirty="0"/>
              <a:t>Name the life stages:</a:t>
            </a:r>
          </a:p>
          <a:p>
            <a:endParaRPr lang="en-GB" sz="1000" dirty="0"/>
          </a:p>
          <a:p>
            <a:r>
              <a:rPr lang="en-GB" sz="1000" dirty="0"/>
              <a:t>1.</a:t>
            </a:r>
          </a:p>
          <a:p>
            <a:r>
              <a:rPr lang="en-GB" sz="1000" dirty="0"/>
              <a:t>2.</a:t>
            </a:r>
          </a:p>
          <a:p>
            <a:r>
              <a:rPr lang="en-GB" sz="1000" dirty="0"/>
              <a:t>3.</a:t>
            </a:r>
          </a:p>
          <a:p>
            <a:r>
              <a:rPr lang="en-GB" sz="1000" dirty="0"/>
              <a:t>4.</a:t>
            </a:r>
          </a:p>
          <a:p>
            <a:r>
              <a:rPr lang="en-GB" sz="1000" dirty="0"/>
              <a:t>5.</a:t>
            </a:r>
            <a:endParaRPr lang="en-GB" dirty="0"/>
          </a:p>
          <a:p>
            <a:endParaRPr lang="en-GB" dirty="0"/>
          </a:p>
        </p:txBody>
      </p:sp>
      <p:sp>
        <p:nvSpPr>
          <p:cNvPr id="6" name="TextBox 5">
            <a:extLst>
              <a:ext uri="{FF2B5EF4-FFF2-40B4-BE49-F238E27FC236}">
                <a16:creationId xmlns:a16="http://schemas.microsoft.com/office/drawing/2014/main" id="{3D5D57FE-90F5-4684-8974-D039F074BB23}"/>
              </a:ext>
            </a:extLst>
          </p:cNvPr>
          <p:cNvSpPr txBox="1"/>
          <p:nvPr/>
        </p:nvSpPr>
        <p:spPr>
          <a:xfrm>
            <a:off x="5996916" y="3407713"/>
            <a:ext cx="1532823" cy="1877437"/>
          </a:xfrm>
          <a:prstGeom prst="rect">
            <a:avLst/>
          </a:prstGeom>
          <a:noFill/>
        </p:spPr>
        <p:txBody>
          <a:bodyPr wrap="square" rtlCol="0">
            <a:spAutoFit/>
          </a:bodyPr>
          <a:lstStyle/>
          <a:p>
            <a:r>
              <a:rPr lang="en-GB" sz="1200" b="1" dirty="0"/>
              <a:t>List 5 factors that affect growth and development:</a:t>
            </a:r>
          </a:p>
          <a:p>
            <a:endParaRPr lang="en-GB" sz="1200" b="1" dirty="0"/>
          </a:p>
          <a:p>
            <a:r>
              <a:rPr lang="en-GB" sz="1000" dirty="0"/>
              <a:t>1.</a:t>
            </a:r>
          </a:p>
          <a:p>
            <a:r>
              <a:rPr lang="en-GB" sz="1000" dirty="0"/>
              <a:t>2.</a:t>
            </a:r>
          </a:p>
          <a:p>
            <a:r>
              <a:rPr lang="en-GB" sz="1000" dirty="0"/>
              <a:t>3.</a:t>
            </a:r>
          </a:p>
          <a:p>
            <a:r>
              <a:rPr lang="en-GB" sz="1000" dirty="0"/>
              <a:t>4.</a:t>
            </a:r>
          </a:p>
          <a:p>
            <a:r>
              <a:rPr lang="en-GB" sz="1000" dirty="0"/>
              <a:t>5.</a:t>
            </a:r>
          </a:p>
          <a:p>
            <a:endParaRPr lang="en-GB" dirty="0"/>
          </a:p>
        </p:txBody>
      </p:sp>
      <p:sp>
        <p:nvSpPr>
          <p:cNvPr id="7" name="TextBox 6">
            <a:extLst>
              <a:ext uri="{FF2B5EF4-FFF2-40B4-BE49-F238E27FC236}">
                <a16:creationId xmlns:a16="http://schemas.microsoft.com/office/drawing/2014/main" id="{27447D4C-4CD5-4E4A-8385-8102B4402CBE}"/>
              </a:ext>
            </a:extLst>
          </p:cNvPr>
          <p:cNvSpPr txBox="1"/>
          <p:nvPr/>
        </p:nvSpPr>
        <p:spPr>
          <a:xfrm>
            <a:off x="3617501" y="2684438"/>
            <a:ext cx="1532823" cy="1846659"/>
          </a:xfrm>
          <a:prstGeom prst="rect">
            <a:avLst/>
          </a:prstGeom>
          <a:noFill/>
        </p:spPr>
        <p:txBody>
          <a:bodyPr wrap="square" rtlCol="0">
            <a:spAutoFit/>
          </a:bodyPr>
          <a:lstStyle/>
          <a:p>
            <a:r>
              <a:rPr lang="en-GB" sz="1200" b="1" dirty="0"/>
              <a:t>Define  the terms Growth and Development:</a:t>
            </a:r>
          </a:p>
          <a:p>
            <a:endParaRPr lang="en-GB" sz="1200" b="1" dirty="0"/>
          </a:p>
          <a:p>
            <a:r>
              <a:rPr lang="en-GB" sz="1000" dirty="0"/>
              <a:t>Growth-</a:t>
            </a:r>
          </a:p>
          <a:p>
            <a:endParaRPr lang="en-GB" sz="1000" dirty="0"/>
          </a:p>
          <a:p>
            <a:r>
              <a:rPr lang="en-GB" sz="1000" dirty="0"/>
              <a:t>Development-</a:t>
            </a:r>
          </a:p>
          <a:p>
            <a:endParaRPr lang="en-GB" dirty="0"/>
          </a:p>
          <a:p>
            <a:endParaRPr lang="en-GB" dirty="0"/>
          </a:p>
        </p:txBody>
      </p:sp>
      <p:sp>
        <p:nvSpPr>
          <p:cNvPr id="8" name="TextBox 7">
            <a:extLst>
              <a:ext uri="{FF2B5EF4-FFF2-40B4-BE49-F238E27FC236}">
                <a16:creationId xmlns:a16="http://schemas.microsoft.com/office/drawing/2014/main" id="{441279ED-EC4D-4500-8B2C-14EB7A5007B1}"/>
              </a:ext>
            </a:extLst>
          </p:cNvPr>
          <p:cNvSpPr txBox="1"/>
          <p:nvPr/>
        </p:nvSpPr>
        <p:spPr>
          <a:xfrm>
            <a:off x="7960832" y="2098279"/>
            <a:ext cx="2269719" cy="1508105"/>
          </a:xfrm>
          <a:prstGeom prst="rect">
            <a:avLst/>
          </a:prstGeom>
          <a:noFill/>
        </p:spPr>
        <p:txBody>
          <a:bodyPr wrap="square" rtlCol="0">
            <a:spAutoFit/>
          </a:bodyPr>
          <a:lstStyle/>
          <a:p>
            <a:r>
              <a:rPr lang="en-GB" sz="1200" b="1" dirty="0"/>
              <a:t>List 3 physical benefits of physical activity/exercise:</a:t>
            </a:r>
          </a:p>
          <a:p>
            <a:endParaRPr lang="en-GB" sz="1000" dirty="0"/>
          </a:p>
          <a:p>
            <a:r>
              <a:rPr lang="en-GB" sz="1000" dirty="0"/>
              <a:t>1.</a:t>
            </a:r>
          </a:p>
          <a:p>
            <a:r>
              <a:rPr lang="en-GB" sz="1000" dirty="0"/>
              <a:t>2.</a:t>
            </a:r>
          </a:p>
          <a:p>
            <a:r>
              <a:rPr lang="en-GB" sz="1000" dirty="0"/>
              <a:t>3.</a:t>
            </a:r>
          </a:p>
          <a:p>
            <a:endParaRPr lang="en-GB" sz="1000" dirty="0"/>
          </a:p>
          <a:p>
            <a:endParaRPr lang="en-GB" dirty="0"/>
          </a:p>
        </p:txBody>
      </p:sp>
      <p:sp>
        <p:nvSpPr>
          <p:cNvPr id="9" name="TextBox 8">
            <a:extLst>
              <a:ext uri="{FF2B5EF4-FFF2-40B4-BE49-F238E27FC236}">
                <a16:creationId xmlns:a16="http://schemas.microsoft.com/office/drawing/2014/main" id="{B6067C02-1831-44EE-8560-D13200806AA5}"/>
              </a:ext>
            </a:extLst>
          </p:cNvPr>
          <p:cNvSpPr txBox="1"/>
          <p:nvPr/>
        </p:nvSpPr>
        <p:spPr>
          <a:xfrm>
            <a:off x="7761506" y="4409380"/>
            <a:ext cx="2269719" cy="1631216"/>
          </a:xfrm>
          <a:prstGeom prst="rect">
            <a:avLst/>
          </a:prstGeom>
          <a:noFill/>
        </p:spPr>
        <p:txBody>
          <a:bodyPr wrap="square" rtlCol="0">
            <a:spAutoFit/>
          </a:bodyPr>
          <a:lstStyle/>
          <a:p>
            <a:r>
              <a:rPr lang="en-GB" sz="1200" b="1" dirty="0"/>
              <a:t>List 3 mental benefits of physical activity/exercise:</a:t>
            </a:r>
          </a:p>
          <a:p>
            <a:endParaRPr lang="en-GB" sz="1000" dirty="0"/>
          </a:p>
          <a:p>
            <a:r>
              <a:rPr lang="en-GB" sz="1000" dirty="0"/>
              <a:t>1.</a:t>
            </a:r>
          </a:p>
          <a:p>
            <a:r>
              <a:rPr lang="en-GB" sz="1000" dirty="0"/>
              <a:t>2.</a:t>
            </a:r>
          </a:p>
          <a:p>
            <a:r>
              <a:rPr lang="en-GB" sz="1000" dirty="0"/>
              <a:t>3.</a:t>
            </a:r>
          </a:p>
          <a:p>
            <a:endParaRPr lang="en-GB" dirty="0"/>
          </a:p>
          <a:p>
            <a:endParaRPr lang="en-GB" dirty="0"/>
          </a:p>
        </p:txBody>
      </p:sp>
      <p:sp>
        <p:nvSpPr>
          <p:cNvPr id="10" name="TextBox 9">
            <a:extLst>
              <a:ext uri="{FF2B5EF4-FFF2-40B4-BE49-F238E27FC236}">
                <a16:creationId xmlns:a16="http://schemas.microsoft.com/office/drawing/2014/main" id="{58939AB8-391D-4A64-872F-AAC64FFEDADF}"/>
              </a:ext>
            </a:extLst>
          </p:cNvPr>
          <p:cNvSpPr txBox="1"/>
          <p:nvPr/>
        </p:nvSpPr>
        <p:spPr>
          <a:xfrm>
            <a:off x="1772463" y="4904978"/>
            <a:ext cx="2269719" cy="1631216"/>
          </a:xfrm>
          <a:prstGeom prst="rect">
            <a:avLst/>
          </a:prstGeom>
          <a:noFill/>
        </p:spPr>
        <p:txBody>
          <a:bodyPr wrap="square" rtlCol="0">
            <a:spAutoFit/>
          </a:bodyPr>
          <a:lstStyle/>
          <a:p>
            <a:r>
              <a:rPr lang="en-GB" sz="1200" b="1" dirty="0"/>
              <a:t>List 3 emotional benefits of physical activity/exercise:</a:t>
            </a:r>
          </a:p>
          <a:p>
            <a:endParaRPr lang="en-GB" sz="1000" dirty="0"/>
          </a:p>
          <a:p>
            <a:r>
              <a:rPr lang="en-GB" sz="1000" dirty="0"/>
              <a:t>1.</a:t>
            </a:r>
          </a:p>
          <a:p>
            <a:r>
              <a:rPr lang="en-GB" sz="1000" dirty="0"/>
              <a:t>2.</a:t>
            </a:r>
          </a:p>
          <a:p>
            <a:r>
              <a:rPr lang="en-GB" sz="1000" dirty="0"/>
              <a:t>3.</a:t>
            </a:r>
          </a:p>
          <a:p>
            <a:endParaRPr lang="en-GB" dirty="0"/>
          </a:p>
          <a:p>
            <a:endParaRPr lang="en-GB" dirty="0"/>
          </a:p>
        </p:txBody>
      </p:sp>
      <p:sp>
        <p:nvSpPr>
          <p:cNvPr id="11" name="Rectangle: Rounded Corners 10">
            <a:extLst>
              <a:ext uri="{FF2B5EF4-FFF2-40B4-BE49-F238E27FC236}">
                <a16:creationId xmlns:a16="http://schemas.microsoft.com/office/drawing/2014/main" id="{C81DAD54-62EB-4312-AA25-8570F05D1F13}"/>
              </a:ext>
            </a:extLst>
          </p:cNvPr>
          <p:cNvSpPr/>
          <p:nvPr/>
        </p:nvSpPr>
        <p:spPr>
          <a:xfrm>
            <a:off x="3414663" y="2642983"/>
            <a:ext cx="2232634" cy="2031325"/>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67ACC6B5-0120-4CD5-A979-D03295BADE2B}"/>
              </a:ext>
            </a:extLst>
          </p:cNvPr>
          <p:cNvSpPr/>
          <p:nvPr/>
        </p:nvSpPr>
        <p:spPr>
          <a:xfrm>
            <a:off x="7745008" y="4375982"/>
            <a:ext cx="2418523" cy="2031325"/>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E4DCF3A1-190D-44B2-AE73-60419A549889}"/>
              </a:ext>
            </a:extLst>
          </p:cNvPr>
          <p:cNvSpPr/>
          <p:nvPr/>
        </p:nvSpPr>
        <p:spPr>
          <a:xfrm>
            <a:off x="5836554" y="3275443"/>
            <a:ext cx="1719199" cy="2217161"/>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E30462DA-DFFB-4978-B450-CB71FFA9B5AF}"/>
              </a:ext>
            </a:extLst>
          </p:cNvPr>
          <p:cNvSpPr/>
          <p:nvPr/>
        </p:nvSpPr>
        <p:spPr>
          <a:xfrm>
            <a:off x="7780881" y="2032001"/>
            <a:ext cx="2597492" cy="2031325"/>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4B8A9153-3B76-47A1-BE1E-95E5D944F840}"/>
              </a:ext>
            </a:extLst>
          </p:cNvPr>
          <p:cNvSpPr/>
          <p:nvPr/>
        </p:nvSpPr>
        <p:spPr>
          <a:xfrm>
            <a:off x="1626777" y="1794854"/>
            <a:ext cx="1532823" cy="2031325"/>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Rectangle: Rounded Corners 15">
            <a:extLst>
              <a:ext uri="{FF2B5EF4-FFF2-40B4-BE49-F238E27FC236}">
                <a16:creationId xmlns:a16="http://schemas.microsoft.com/office/drawing/2014/main" id="{7B21502B-A84F-4744-801D-E1646F8B5A93}"/>
              </a:ext>
            </a:extLst>
          </p:cNvPr>
          <p:cNvSpPr/>
          <p:nvPr/>
        </p:nvSpPr>
        <p:spPr>
          <a:xfrm>
            <a:off x="1508826" y="4812807"/>
            <a:ext cx="2597492" cy="1507944"/>
          </a:xfrm>
          <a:prstGeom prst="roundRect">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Rectangle: Rounded Corners 17">
            <a:extLst>
              <a:ext uri="{FF2B5EF4-FFF2-40B4-BE49-F238E27FC236}">
                <a16:creationId xmlns:a16="http://schemas.microsoft.com/office/drawing/2014/main" id="{46C490EA-10D1-4571-8D2C-DF6422511418}"/>
              </a:ext>
            </a:extLst>
          </p:cNvPr>
          <p:cNvSpPr/>
          <p:nvPr/>
        </p:nvSpPr>
        <p:spPr>
          <a:xfrm>
            <a:off x="3571497" y="1524000"/>
            <a:ext cx="3994542" cy="750798"/>
          </a:xfrm>
          <a:prstGeom prst="roundRect">
            <a:avLst>
              <a:gd name="adj" fmla="val 50000"/>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Rectangle 16">
            <a:extLst>
              <a:ext uri="{FF2B5EF4-FFF2-40B4-BE49-F238E27FC236}">
                <a16:creationId xmlns:a16="http://schemas.microsoft.com/office/drawing/2014/main" id="{6F32AD18-8F6F-4BAA-9E59-CF34B085145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2290838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B401C52-16C3-4AE7-8F32-78405A553DBC}"/>
              </a:ext>
            </a:extLst>
          </p:cNvPr>
          <p:cNvSpPr>
            <a:spLocks noGrp="1"/>
          </p:cNvSpPr>
          <p:nvPr>
            <p:ph type="body" sz="quarter" idx="16"/>
          </p:nvPr>
        </p:nvSpPr>
        <p:spPr>
          <a:xfrm>
            <a:off x="2925764" y="377190"/>
            <a:ext cx="3868737" cy="680244"/>
          </a:xfrm>
        </p:spPr>
        <p:txBody>
          <a:bodyPr/>
          <a:lstStyle/>
          <a:p>
            <a:r>
              <a:rPr lang="en-GB" dirty="0">
                <a:solidFill>
                  <a:schemeClr val="bg1"/>
                </a:solidFill>
              </a:rPr>
              <a:t>Some ideas:….</a:t>
            </a:r>
          </a:p>
        </p:txBody>
      </p:sp>
      <p:pic>
        <p:nvPicPr>
          <p:cNvPr id="7" name="Picture 6"/>
          <p:cNvPicPr/>
          <p:nvPr/>
        </p:nvPicPr>
        <p:blipFill rotWithShape="1">
          <a:blip r:embed="rId2"/>
          <a:srcRect l="24241" t="14762" r="25196" b="6755"/>
          <a:stretch/>
        </p:blipFill>
        <p:spPr bwMode="auto">
          <a:xfrm>
            <a:off x="1917700" y="1521063"/>
            <a:ext cx="4178300" cy="4783484"/>
          </a:xfrm>
          <a:prstGeom prst="rect">
            <a:avLst/>
          </a:prstGeom>
          <a:ln>
            <a:noFill/>
          </a:ln>
          <a:extLst>
            <a:ext uri="{53640926-AAD7-44D8-BBD7-CCE9431645EC}">
              <a14:shadowObscured xmlns:a14="http://schemas.microsoft.com/office/drawing/2010/main"/>
            </a:ext>
          </a:extLst>
        </p:spPr>
      </p:pic>
      <p:pic>
        <p:nvPicPr>
          <p:cNvPr id="16" name="Picture 15"/>
          <p:cNvPicPr/>
          <p:nvPr/>
        </p:nvPicPr>
        <p:blipFill rotWithShape="1">
          <a:blip r:embed="rId3"/>
          <a:srcRect l="11553" t="20286" r="49936" b="15073"/>
          <a:stretch/>
        </p:blipFill>
        <p:spPr bwMode="auto">
          <a:xfrm>
            <a:off x="6405563" y="1351195"/>
            <a:ext cx="3384133" cy="5482742"/>
          </a:xfrm>
          <a:prstGeom prst="rect">
            <a:avLst/>
          </a:prstGeom>
          <a:ln>
            <a:noFill/>
          </a:ln>
          <a:extLst>
            <a:ext uri="{53640926-AAD7-44D8-BBD7-CCE9431645EC}">
              <a14:shadowObscured xmlns:a14="http://schemas.microsoft.com/office/drawing/2010/main"/>
            </a:ext>
          </a:extLst>
        </p:spPr>
      </p:pic>
      <p:sp>
        <p:nvSpPr>
          <p:cNvPr id="5" name="Rectangle 4">
            <a:extLst>
              <a:ext uri="{FF2B5EF4-FFF2-40B4-BE49-F238E27FC236}">
                <a16:creationId xmlns:a16="http://schemas.microsoft.com/office/drawing/2014/main" id="{1D9ABF5D-45B0-4FFB-B0CA-D5165A95C863}"/>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72766415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2"/>
          <a:srcRect l="8362" t="26682" r="12414" b="22976"/>
          <a:stretch/>
        </p:blipFill>
        <p:spPr bwMode="auto">
          <a:xfrm>
            <a:off x="2312670" y="1986598"/>
            <a:ext cx="7532370" cy="4048443"/>
          </a:xfrm>
          <a:prstGeom prst="rect">
            <a:avLst/>
          </a:prstGeom>
          <a:ln>
            <a:noFill/>
          </a:ln>
          <a:extLst>
            <a:ext uri="{53640926-AAD7-44D8-BBD7-CCE9431645EC}">
              <a14:shadowObscured xmlns:a14="http://schemas.microsoft.com/office/drawing/2010/main"/>
            </a:ext>
          </a:extLst>
        </p:spPr>
      </p:pic>
      <p:sp>
        <p:nvSpPr>
          <p:cNvPr id="3" name="Text Placeholder 1">
            <a:extLst>
              <a:ext uri="{FF2B5EF4-FFF2-40B4-BE49-F238E27FC236}">
                <a16:creationId xmlns:a16="http://schemas.microsoft.com/office/drawing/2014/main" id="{E8A7B9A0-EE83-4C83-81C0-0CF0DA98327F}"/>
              </a:ext>
            </a:extLst>
          </p:cNvPr>
          <p:cNvSpPr>
            <a:spLocks noGrp="1"/>
          </p:cNvSpPr>
          <p:nvPr>
            <p:ph type="body" sz="quarter" idx="16"/>
          </p:nvPr>
        </p:nvSpPr>
        <p:spPr>
          <a:xfrm>
            <a:off x="2925764" y="377190"/>
            <a:ext cx="3868737" cy="680244"/>
          </a:xfrm>
        </p:spPr>
        <p:txBody>
          <a:bodyPr/>
          <a:lstStyle/>
          <a:p>
            <a:r>
              <a:rPr lang="en-GB" dirty="0">
                <a:solidFill>
                  <a:schemeClr val="bg1"/>
                </a:solidFill>
              </a:rPr>
              <a:t>Some ideas……</a:t>
            </a:r>
          </a:p>
        </p:txBody>
      </p:sp>
      <p:sp>
        <p:nvSpPr>
          <p:cNvPr id="4" name="Rectangle 3">
            <a:extLst>
              <a:ext uri="{FF2B5EF4-FFF2-40B4-BE49-F238E27FC236}">
                <a16:creationId xmlns:a16="http://schemas.microsoft.com/office/drawing/2014/main" id="{7783A00B-E459-450F-A4FC-83CB9871BDA2}"/>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60134605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2"/>
          <a:srcRect l="10153" t="13986" r="10901" b="10903"/>
          <a:stretch/>
        </p:blipFill>
        <p:spPr bwMode="auto">
          <a:xfrm>
            <a:off x="2477740" y="1441384"/>
            <a:ext cx="8012430" cy="4545013"/>
          </a:xfrm>
          <a:prstGeom prst="rect">
            <a:avLst/>
          </a:prstGeom>
          <a:ln>
            <a:noFill/>
          </a:ln>
          <a:extLst>
            <a:ext uri="{53640926-AAD7-44D8-BBD7-CCE9431645EC}">
              <a14:shadowObscured xmlns:a14="http://schemas.microsoft.com/office/drawing/2010/main"/>
            </a:ext>
          </a:extLst>
        </p:spPr>
      </p:pic>
      <p:pic>
        <p:nvPicPr>
          <p:cNvPr id="3" name="Picture 2">
            <a:extLst>
              <a:ext uri="{FF2B5EF4-FFF2-40B4-BE49-F238E27FC236}">
                <a16:creationId xmlns:a16="http://schemas.microsoft.com/office/drawing/2014/main" id="{B2A9E849-CD67-431F-9FF2-B695F819B9A5}"/>
              </a:ext>
            </a:extLst>
          </p:cNvPr>
          <p:cNvPicPr>
            <a:picLocks noChangeAspect="1"/>
          </p:cNvPicPr>
          <p:nvPr/>
        </p:nvPicPr>
        <p:blipFill>
          <a:blip r:embed="rId3"/>
          <a:stretch>
            <a:fillRect/>
          </a:stretch>
        </p:blipFill>
        <p:spPr>
          <a:xfrm>
            <a:off x="2959363" y="245363"/>
            <a:ext cx="4029805" cy="859611"/>
          </a:xfrm>
          <a:prstGeom prst="rect">
            <a:avLst/>
          </a:prstGeom>
        </p:spPr>
      </p:pic>
      <p:sp>
        <p:nvSpPr>
          <p:cNvPr id="4" name="Rectangle 3">
            <a:extLst>
              <a:ext uri="{FF2B5EF4-FFF2-40B4-BE49-F238E27FC236}">
                <a16:creationId xmlns:a16="http://schemas.microsoft.com/office/drawing/2014/main" id="{8A1287DD-6F96-4C54-B75F-C1FDC290724F}"/>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69734486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00188CB-65E1-4ADF-AEFE-D5AF7BE72E9C}"/>
              </a:ext>
            </a:extLst>
          </p:cNvPr>
          <p:cNvPicPr>
            <a:picLocks noChangeAspect="1"/>
          </p:cNvPicPr>
          <p:nvPr/>
        </p:nvPicPr>
        <p:blipFill>
          <a:blip r:embed="rId2"/>
          <a:stretch>
            <a:fillRect/>
          </a:stretch>
        </p:blipFill>
        <p:spPr>
          <a:xfrm>
            <a:off x="2767977" y="240046"/>
            <a:ext cx="4029805" cy="859611"/>
          </a:xfrm>
          <a:prstGeom prst="rect">
            <a:avLst/>
          </a:prstGeom>
        </p:spPr>
      </p:pic>
      <p:pic>
        <p:nvPicPr>
          <p:cNvPr id="4" name="Picture 3">
            <a:extLst>
              <a:ext uri="{FF2B5EF4-FFF2-40B4-BE49-F238E27FC236}">
                <a16:creationId xmlns:a16="http://schemas.microsoft.com/office/drawing/2014/main" id="{9D9CD172-55B0-4104-AFF8-66D7BBDFA03C}"/>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764106" y="1351487"/>
            <a:ext cx="8663788" cy="5286132"/>
          </a:xfrm>
          <a:prstGeom prst="rect">
            <a:avLst/>
          </a:prstGeom>
          <a:noFill/>
          <a:ln>
            <a:noFill/>
          </a:ln>
        </p:spPr>
      </p:pic>
      <p:sp>
        <p:nvSpPr>
          <p:cNvPr id="5" name="Rectangle 4">
            <a:extLst>
              <a:ext uri="{FF2B5EF4-FFF2-40B4-BE49-F238E27FC236}">
                <a16:creationId xmlns:a16="http://schemas.microsoft.com/office/drawing/2014/main" id="{92E1BD13-3238-4E14-9939-CA029A43677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07406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ular Callout 6"/>
          <p:cNvSpPr/>
          <p:nvPr/>
        </p:nvSpPr>
        <p:spPr>
          <a:xfrm rot="10800000">
            <a:off x="4128655" y="5358734"/>
            <a:ext cx="685800" cy="459486"/>
          </a:xfrm>
          <a:prstGeom prst="wedgeRectCallout">
            <a:avLst>
              <a:gd name="adj1" fmla="val -618813"/>
              <a:gd name="adj2" fmla="val 136373"/>
            </a:avLst>
          </a:prstGeom>
        </p:spPr>
        <p:txBody>
          <a:bodyPr wrap="none" lIns="0" tIns="0" rIns="0" bIns="0" rtlCol="0" anchor="ctr">
            <a:noAutofit/>
          </a:bodyPr>
          <a:lstStyle/>
          <a:p>
            <a:pPr algn="ctr"/>
            <a:endParaRPr lang="en-GB">
              <a:solidFill>
                <a:srgbClr val="000000"/>
              </a:solidFill>
            </a:endParaRPr>
          </a:p>
        </p:txBody>
      </p:sp>
      <p:sp>
        <p:nvSpPr>
          <p:cNvPr id="8" name="Rounded Rectangular Callout 7"/>
          <p:cNvSpPr/>
          <p:nvPr/>
        </p:nvSpPr>
        <p:spPr>
          <a:xfrm>
            <a:off x="2694709" y="5505450"/>
            <a:ext cx="685800" cy="459486"/>
          </a:xfrm>
          <a:prstGeom prst="wedgeRoundRectCallout">
            <a:avLst/>
          </a:prstGeom>
        </p:spPr>
        <p:txBody>
          <a:bodyPr wrap="none" lIns="0" tIns="0" rIns="0" bIns="0" rtlCol="0" anchor="ctr">
            <a:noAutofit/>
          </a:bodyPr>
          <a:lstStyle/>
          <a:p>
            <a:pPr algn="ctr"/>
            <a:endParaRPr lang="en-GB">
              <a:solidFill>
                <a:srgbClr val="000000"/>
              </a:solidFill>
            </a:endParaRPr>
          </a:p>
        </p:txBody>
      </p:sp>
      <p:sp>
        <p:nvSpPr>
          <p:cNvPr id="21" name="Text Placeholder 15">
            <a:extLst>
              <a:ext uri="{FF2B5EF4-FFF2-40B4-BE49-F238E27FC236}">
                <a16:creationId xmlns:a16="http://schemas.microsoft.com/office/drawing/2014/main" id="{57146A61-C3A0-46A4-BA9D-135BE5CB6DEB}"/>
              </a:ext>
            </a:extLst>
          </p:cNvPr>
          <p:cNvSpPr txBox="1">
            <a:spLocks/>
          </p:cNvSpPr>
          <p:nvPr/>
        </p:nvSpPr>
        <p:spPr>
          <a:xfrm>
            <a:off x="1741131" y="552683"/>
            <a:ext cx="8418513" cy="718344"/>
          </a:xfrm>
          <a:prstGeom prst="rect">
            <a:avLst/>
          </a:prstGeo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kern="1200" baseline="0">
                <a:solidFill>
                  <a:srgbClr val="0070C0"/>
                </a:solidFill>
                <a:latin typeface="Arial" panose="020B0604020202020204" pitchFamily="34" charset="0"/>
                <a:ea typeface="ＭＳ Ｐゴシック" pitchFamily="1" charset="-128"/>
                <a:cs typeface="Arial" panose="020B0604020202020204" pitchFamily="34" charset="0"/>
              </a:defRPr>
            </a:lvl1pPr>
            <a:lvl2pPr marL="742950" indent="-285750" algn="l" defTabSz="457200" rtl="0" eaLnBrk="1" fontAlgn="base" hangingPunct="1">
              <a:spcBef>
                <a:spcPct val="20000"/>
              </a:spcBef>
              <a:spcAft>
                <a:spcPct val="0"/>
              </a:spcAft>
              <a:buFont typeface="Arial" pitchFamily="34" charset="0"/>
              <a:buChar char="–"/>
              <a:defRPr sz="2800" kern="1200">
                <a:solidFill>
                  <a:schemeClr val="tx1"/>
                </a:solidFill>
                <a:latin typeface="+mn-lt"/>
                <a:ea typeface="ＭＳ Ｐゴシック" pitchFamily="1" charset="-128"/>
                <a:cs typeface="+mn-cs"/>
              </a:defRPr>
            </a:lvl2pPr>
            <a:lvl3pPr marL="1143000" indent="-228600" algn="l" defTabSz="457200" rtl="0" eaLnBrk="1" fontAlgn="base" hangingPunct="1">
              <a:spcBef>
                <a:spcPct val="20000"/>
              </a:spcBef>
              <a:spcAft>
                <a:spcPct val="0"/>
              </a:spcAft>
              <a:buFont typeface="Arial" pitchFamily="34" charset="0"/>
              <a:buChar char="•"/>
              <a:defRPr sz="2400" kern="1200">
                <a:solidFill>
                  <a:schemeClr val="tx1"/>
                </a:solidFill>
                <a:latin typeface="+mn-lt"/>
                <a:ea typeface="ＭＳ Ｐゴシック" pitchFamily="1" charset="-128"/>
                <a:cs typeface="+mn-cs"/>
              </a:defRPr>
            </a:lvl3pPr>
            <a:lvl4pPr marL="16002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4pPr>
            <a:lvl5pPr marL="2057400" indent="-228600" algn="l" defTabSz="457200" rtl="0" eaLnBrk="1" fontAlgn="base" hangingPunct="1">
              <a:spcBef>
                <a:spcPct val="20000"/>
              </a:spcBef>
              <a:spcAft>
                <a:spcPct val="0"/>
              </a:spcAft>
              <a:buFont typeface="Arial" pitchFamily="34" charset="0"/>
              <a:buChar char="»"/>
              <a:defRPr sz="2000" kern="1200">
                <a:solidFill>
                  <a:schemeClr val="tx1"/>
                </a:solidFill>
                <a:latin typeface="+mn-lt"/>
                <a:ea typeface="ＭＳ Ｐゴシック" pitchFamily="1"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22" name="Rectangle 21">
            <a:extLst>
              <a:ext uri="{FF2B5EF4-FFF2-40B4-BE49-F238E27FC236}">
                <a16:creationId xmlns:a16="http://schemas.microsoft.com/office/drawing/2014/main" id="{58B7AE40-87C3-47F2-B9D1-5923A0653493}"/>
              </a:ext>
            </a:extLst>
          </p:cNvPr>
          <p:cNvSpPr/>
          <p:nvPr/>
        </p:nvSpPr>
        <p:spPr>
          <a:xfrm>
            <a:off x="1893868" y="1792132"/>
            <a:ext cx="7455695" cy="1508105"/>
          </a:xfrm>
          <a:prstGeom prst="rect">
            <a:avLst/>
          </a:prstGeom>
        </p:spPr>
        <p:txBody>
          <a:bodyPr wrap="square">
            <a:spAutoFit/>
          </a:bodyPr>
          <a:lstStyle/>
          <a:p>
            <a:r>
              <a:rPr lang="en-GB" sz="2000" b="1">
                <a:solidFill>
                  <a:srgbClr val="00B0F0"/>
                </a:solidFill>
                <a:latin typeface="Arial" panose="020B0604020202020204" pitchFamily="34" charset="0"/>
              </a:rPr>
              <a:t>Unit 3</a:t>
            </a:r>
          </a:p>
          <a:p>
            <a:r>
              <a:rPr lang="en-US" b="1">
                <a:solidFill>
                  <a:srgbClr val="000000"/>
                </a:solidFill>
                <a:latin typeface="Arial" panose="020B0604020202020204" pitchFamily="34" charset="0"/>
              </a:rPr>
              <a:t>Health and social care, and childcare in the 21st century</a:t>
            </a:r>
          </a:p>
          <a:p>
            <a:r>
              <a:rPr lang="en-US">
                <a:solidFill>
                  <a:srgbClr val="000000"/>
                </a:solidFill>
                <a:latin typeface="Arial" panose="020B0604020202020204" pitchFamily="34" charset="0"/>
              </a:rPr>
              <a:t>Written examination: 1 hour, 30 minutes</a:t>
            </a:r>
          </a:p>
          <a:p>
            <a:r>
              <a:rPr lang="en-US">
                <a:solidFill>
                  <a:srgbClr val="000000"/>
                </a:solidFill>
                <a:latin typeface="Arial" panose="020B0604020202020204" pitchFamily="34" charset="0"/>
              </a:rPr>
              <a:t>20% of double award qualification</a:t>
            </a:r>
          </a:p>
          <a:p>
            <a:r>
              <a:rPr lang="en-GB">
                <a:solidFill>
                  <a:srgbClr val="000000"/>
                </a:solidFill>
                <a:latin typeface="Arial" panose="020B0604020202020204" pitchFamily="34" charset="0"/>
              </a:rPr>
              <a:t>80 marks</a:t>
            </a:r>
            <a:endParaRPr lang="en-GB" dirty="0"/>
          </a:p>
        </p:txBody>
      </p:sp>
      <p:sp>
        <p:nvSpPr>
          <p:cNvPr id="24" name="Rectangle 23">
            <a:extLst>
              <a:ext uri="{FF2B5EF4-FFF2-40B4-BE49-F238E27FC236}">
                <a16:creationId xmlns:a16="http://schemas.microsoft.com/office/drawing/2014/main" id="{5BE91A75-7BB8-4D8E-9355-5725A1638428}"/>
              </a:ext>
            </a:extLst>
          </p:cNvPr>
          <p:cNvSpPr/>
          <p:nvPr/>
        </p:nvSpPr>
        <p:spPr>
          <a:xfrm>
            <a:off x="1893867" y="3602169"/>
            <a:ext cx="8774133" cy="1508105"/>
          </a:xfrm>
          <a:prstGeom prst="rect">
            <a:avLst/>
          </a:prstGeom>
        </p:spPr>
        <p:txBody>
          <a:bodyPr wrap="square">
            <a:spAutoFit/>
          </a:bodyPr>
          <a:lstStyle/>
          <a:p>
            <a:r>
              <a:rPr lang="en-GB" sz="2000" b="1">
                <a:solidFill>
                  <a:srgbClr val="00B0F0"/>
                </a:solidFill>
                <a:latin typeface="Arial" panose="020B0604020202020204" pitchFamily="34" charset="0"/>
              </a:rPr>
              <a:t>Unit 4</a:t>
            </a:r>
          </a:p>
          <a:p>
            <a:r>
              <a:rPr lang="en-US" b="1">
                <a:solidFill>
                  <a:srgbClr val="000000"/>
                </a:solidFill>
                <a:latin typeface="Arial" panose="020B0604020202020204" pitchFamily="34" charset="0"/>
              </a:rPr>
              <a:t>Promoting and supporting health and well-being to achieve positive outcomes</a:t>
            </a:r>
          </a:p>
          <a:p>
            <a:r>
              <a:rPr lang="en-US">
                <a:solidFill>
                  <a:srgbClr val="000000"/>
                </a:solidFill>
                <a:latin typeface="Arial" panose="020B0604020202020204" pitchFamily="34" charset="0"/>
              </a:rPr>
              <a:t>Non-exam assessment: approximately 25 hours</a:t>
            </a:r>
          </a:p>
          <a:p>
            <a:r>
              <a:rPr lang="en-US">
                <a:solidFill>
                  <a:srgbClr val="000000"/>
                </a:solidFill>
                <a:latin typeface="Arial" panose="020B0604020202020204" pitchFamily="34" charset="0"/>
              </a:rPr>
              <a:t>30% of double award qualification</a:t>
            </a:r>
          </a:p>
          <a:p>
            <a:r>
              <a:rPr lang="en-GB">
                <a:solidFill>
                  <a:srgbClr val="000000"/>
                </a:solidFill>
                <a:latin typeface="Arial" panose="020B0604020202020204" pitchFamily="34" charset="0"/>
              </a:rPr>
              <a:t>120 marks</a:t>
            </a:r>
            <a:endParaRPr lang="en-GB" dirty="0"/>
          </a:p>
        </p:txBody>
      </p:sp>
      <p:sp>
        <p:nvSpPr>
          <p:cNvPr id="9" name="Rectangle 8">
            <a:extLst>
              <a:ext uri="{FF2B5EF4-FFF2-40B4-BE49-F238E27FC236}">
                <a16:creationId xmlns:a16="http://schemas.microsoft.com/office/drawing/2014/main" id="{B9D92345-8EF4-4798-AA4B-99229672E17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5576889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2"/>
          <a:srcRect l="25376" t="19107" r="26686" b="13918"/>
          <a:stretch/>
        </p:blipFill>
        <p:spPr bwMode="auto">
          <a:xfrm>
            <a:off x="2983548" y="1660208"/>
            <a:ext cx="5169853" cy="4657725"/>
          </a:xfrm>
          <a:prstGeom prst="rect">
            <a:avLst/>
          </a:prstGeom>
          <a:ln>
            <a:no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AC8B8C7A-BA67-4D07-BC7C-A0B3F2D6184E}"/>
              </a:ext>
            </a:extLst>
          </p:cNvPr>
          <p:cNvPicPr>
            <a:picLocks noChangeAspect="1"/>
          </p:cNvPicPr>
          <p:nvPr/>
        </p:nvPicPr>
        <p:blipFill>
          <a:blip r:embed="rId3"/>
          <a:stretch>
            <a:fillRect/>
          </a:stretch>
        </p:blipFill>
        <p:spPr>
          <a:xfrm>
            <a:off x="2805191" y="293209"/>
            <a:ext cx="4029805" cy="859611"/>
          </a:xfrm>
          <a:prstGeom prst="rect">
            <a:avLst/>
          </a:prstGeom>
        </p:spPr>
      </p:pic>
      <p:pic>
        <p:nvPicPr>
          <p:cNvPr id="4" name="Picture 3" descr="A screenshot of a cell phone&#10;&#10;Description automatically generated">
            <a:extLst>
              <a:ext uri="{FF2B5EF4-FFF2-40B4-BE49-F238E27FC236}">
                <a16:creationId xmlns:a16="http://schemas.microsoft.com/office/drawing/2014/main" id="{6885CA86-5B32-46D1-A48E-ABD22F4450C0}"/>
              </a:ext>
            </a:extLst>
          </p:cNvPr>
          <p:cNvPicPr>
            <a:picLocks noChangeAspect="1"/>
          </p:cNvPicPr>
          <p:nvPr/>
        </p:nvPicPr>
        <p:blipFill>
          <a:blip r:embed="rId4"/>
          <a:stretch>
            <a:fillRect/>
          </a:stretch>
        </p:blipFill>
        <p:spPr>
          <a:xfrm>
            <a:off x="2983548" y="1424740"/>
            <a:ext cx="5458611" cy="5355670"/>
          </a:xfrm>
          <a:prstGeom prst="rect">
            <a:avLst/>
          </a:prstGeom>
        </p:spPr>
      </p:pic>
      <p:sp>
        <p:nvSpPr>
          <p:cNvPr id="6" name="Rectangle 5">
            <a:extLst>
              <a:ext uri="{FF2B5EF4-FFF2-40B4-BE49-F238E27FC236}">
                <a16:creationId xmlns:a16="http://schemas.microsoft.com/office/drawing/2014/main" id="{2E7C55B7-B595-44AC-8D40-A7F7AC9E8BC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93710855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C8B8C7A-BA67-4D07-BC7C-A0B3F2D6184E}"/>
              </a:ext>
            </a:extLst>
          </p:cNvPr>
          <p:cNvPicPr>
            <a:picLocks noChangeAspect="1"/>
          </p:cNvPicPr>
          <p:nvPr/>
        </p:nvPicPr>
        <p:blipFill>
          <a:blip r:embed="rId2"/>
          <a:stretch>
            <a:fillRect/>
          </a:stretch>
        </p:blipFill>
        <p:spPr>
          <a:xfrm>
            <a:off x="2805191" y="293209"/>
            <a:ext cx="4029805" cy="859611"/>
          </a:xfrm>
          <a:prstGeom prst="rect">
            <a:avLst/>
          </a:prstGeom>
        </p:spPr>
      </p:pic>
      <p:sp>
        <p:nvSpPr>
          <p:cNvPr id="6" name="Rectangle 5">
            <a:extLst>
              <a:ext uri="{FF2B5EF4-FFF2-40B4-BE49-F238E27FC236}">
                <a16:creationId xmlns:a16="http://schemas.microsoft.com/office/drawing/2014/main" id="{2E7C55B7-B595-44AC-8D40-A7F7AC9E8BC1}"/>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pic>
        <p:nvPicPr>
          <p:cNvPr id="7" name="Picture 6" descr="A screenshot of a cell phone&#10;&#10;Description automatically generated">
            <a:extLst>
              <a:ext uri="{FF2B5EF4-FFF2-40B4-BE49-F238E27FC236}">
                <a16:creationId xmlns:a16="http://schemas.microsoft.com/office/drawing/2014/main" id="{3E99C406-299E-4F62-B7F9-575E93CE5010}"/>
              </a:ext>
            </a:extLst>
          </p:cNvPr>
          <p:cNvPicPr>
            <a:picLocks noChangeAspect="1"/>
          </p:cNvPicPr>
          <p:nvPr/>
        </p:nvPicPr>
        <p:blipFill>
          <a:blip r:embed="rId3"/>
          <a:stretch>
            <a:fillRect/>
          </a:stretch>
        </p:blipFill>
        <p:spPr>
          <a:xfrm>
            <a:off x="1798442" y="1244818"/>
            <a:ext cx="3828371" cy="5495076"/>
          </a:xfrm>
          <a:prstGeom prst="rect">
            <a:avLst/>
          </a:prstGeom>
        </p:spPr>
      </p:pic>
      <p:pic>
        <p:nvPicPr>
          <p:cNvPr id="9" name="Picture 8" descr="A screenshot of a cell phone&#10;&#10;Description automatically generated">
            <a:extLst>
              <a:ext uri="{FF2B5EF4-FFF2-40B4-BE49-F238E27FC236}">
                <a16:creationId xmlns:a16="http://schemas.microsoft.com/office/drawing/2014/main" id="{D1AE9021-9DBF-46B7-BD4D-C549944C1B55}"/>
              </a:ext>
            </a:extLst>
          </p:cNvPr>
          <p:cNvPicPr>
            <a:picLocks noChangeAspect="1"/>
          </p:cNvPicPr>
          <p:nvPr/>
        </p:nvPicPr>
        <p:blipFill>
          <a:blip r:embed="rId4"/>
          <a:stretch>
            <a:fillRect/>
          </a:stretch>
        </p:blipFill>
        <p:spPr>
          <a:xfrm>
            <a:off x="5902234" y="1721593"/>
            <a:ext cx="4029805" cy="4541526"/>
          </a:xfrm>
          <a:prstGeom prst="rect">
            <a:avLst/>
          </a:prstGeom>
        </p:spPr>
      </p:pic>
    </p:spTree>
    <p:extLst>
      <p:ext uri="{BB962C8B-B14F-4D97-AF65-F5344CB8AC3E}">
        <p14:creationId xmlns:p14="http://schemas.microsoft.com/office/powerpoint/2010/main" val="151266640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p:nvPr/>
        </p:nvPicPr>
        <p:blipFill rotWithShape="1">
          <a:blip r:embed="rId2"/>
          <a:srcRect l="17859" t="27978" r="20222" b="10105"/>
          <a:stretch/>
        </p:blipFill>
        <p:spPr bwMode="auto">
          <a:xfrm>
            <a:off x="1712596" y="1584008"/>
            <a:ext cx="4531995" cy="3765233"/>
          </a:xfrm>
          <a:prstGeom prst="rect">
            <a:avLst/>
          </a:prstGeom>
          <a:ln>
            <a:noFill/>
          </a:ln>
          <a:extLst>
            <a:ext uri="{53640926-AAD7-44D8-BBD7-CCE9431645EC}">
              <a14:shadowObscured xmlns:a14="http://schemas.microsoft.com/office/drawing/2010/main"/>
            </a:ext>
          </a:extLst>
        </p:spPr>
      </p:pic>
      <p:pic>
        <p:nvPicPr>
          <p:cNvPr id="10" name="Picture 9"/>
          <p:cNvPicPr/>
          <p:nvPr/>
        </p:nvPicPr>
        <p:blipFill rotWithShape="1">
          <a:blip r:embed="rId3"/>
          <a:srcRect l="19526" t="27084" r="21178" b="19633"/>
          <a:stretch/>
        </p:blipFill>
        <p:spPr bwMode="auto">
          <a:xfrm>
            <a:off x="6141720" y="2731771"/>
            <a:ext cx="4077652" cy="3406457"/>
          </a:xfrm>
          <a:prstGeom prst="rect">
            <a:avLst/>
          </a:prstGeom>
          <a:ln>
            <a:no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5D3F8D86-6074-4B0D-9814-1A744759F0D7}"/>
              </a:ext>
            </a:extLst>
          </p:cNvPr>
          <p:cNvPicPr>
            <a:picLocks noChangeAspect="1"/>
          </p:cNvPicPr>
          <p:nvPr/>
        </p:nvPicPr>
        <p:blipFill>
          <a:blip r:embed="rId4"/>
          <a:stretch>
            <a:fillRect/>
          </a:stretch>
        </p:blipFill>
        <p:spPr>
          <a:xfrm>
            <a:off x="2837089" y="250678"/>
            <a:ext cx="4029805" cy="859611"/>
          </a:xfrm>
          <a:prstGeom prst="rect">
            <a:avLst/>
          </a:prstGeom>
        </p:spPr>
      </p:pic>
      <p:sp>
        <p:nvSpPr>
          <p:cNvPr id="5" name="Rectangle 4">
            <a:extLst>
              <a:ext uri="{FF2B5EF4-FFF2-40B4-BE49-F238E27FC236}">
                <a16:creationId xmlns:a16="http://schemas.microsoft.com/office/drawing/2014/main" id="{448005CD-842E-47F7-96E1-5EDC0D3C7E4B}"/>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07002861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rotWithShape="1">
          <a:blip r:embed="rId2"/>
          <a:srcRect l="28574" t="18454" r="30466" b="27371"/>
          <a:stretch/>
        </p:blipFill>
        <p:spPr bwMode="auto">
          <a:xfrm>
            <a:off x="7005799" y="1376050"/>
            <a:ext cx="2669857" cy="3234690"/>
          </a:xfrm>
          <a:prstGeom prst="rect">
            <a:avLst/>
          </a:prstGeom>
          <a:ln>
            <a:noFill/>
          </a:ln>
          <a:extLst>
            <a:ext uri="{53640926-AAD7-44D8-BBD7-CCE9431645EC}">
              <a14:shadowObscured xmlns:a14="http://schemas.microsoft.com/office/drawing/2010/main"/>
            </a:ext>
          </a:extLst>
        </p:spPr>
      </p:pic>
      <p:pic>
        <p:nvPicPr>
          <p:cNvPr id="7" name="Picture 6"/>
          <p:cNvPicPr/>
          <p:nvPr/>
        </p:nvPicPr>
        <p:blipFill rotWithShape="1">
          <a:blip r:embed="rId3"/>
          <a:srcRect l="28336" t="20835" r="30704" b="22906"/>
          <a:stretch/>
        </p:blipFill>
        <p:spPr bwMode="auto">
          <a:xfrm>
            <a:off x="2930067" y="1523591"/>
            <a:ext cx="3627120" cy="3198495"/>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4"/>
          <a:srcRect l="26625" t="51987" r="51808" b="28756"/>
          <a:stretch/>
        </p:blipFill>
        <p:spPr bwMode="auto">
          <a:xfrm>
            <a:off x="2557462" y="4797442"/>
            <a:ext cx="1858328" cy="1517333"/>
          </a:xfrm>
          <a:prstGeom prst="rect">
            <a:avLst/>
          </a:prstGeom>
          <a:ln>
            <a:noFill/>
          </a:ln>
          <a:extLst>
            <a:ext uri="{53640926-AAD7-44D8-BBD7-CCE9431645EC}">
              <a14:shadowObscured xmlns:a14="http://schemas.microsoft.com/office/drawing/2010/main"/>
            </a:ext>
          </a:extLst>
        </p:spPr>
      </p:pic>
      <p:pic>
        <p:nvPicPr>
          <p:cNvPr id="9" name="Picture 8"/>
          <p:cNvPicPr/>
          <p:nvPr/>
        </p:nvPicPr>
        <p:blipFill rotWithShape="1">
          <a:blip r:embed="rId5"/>
          <a:srcRect l="64913" t="7152" r="3614" b="55981"/>
          <a:stretch/>
        </p:blipFill>
        <p:spPr bwMode="auto">
          <a:xfrm>
            <a:off x="6552441" y="4390385"/>
            <a:ext cx="2254250" cy="2183131"/>
          </a:xfrm>
          <a:prstGeom prst="rect">
            <a:avLst/>
          </a:prstGeom>
          <a:ln>
            <a:no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A0187660-5CFE-446A-A00C-A126C8B026AE}"/>
              </a:ext>
            </a:extLst>
          </p:cNvPr>
          <p:cNvPicPr>
            <a:picLocks noChangeAspect="1"/>
          </p:cNvPicPr>
          <p:nvPr/>
        </p:nvPicPr>
        <p:blipFill>
          <a:blip r:embed="rId6"/>
          <a:stretch>
            <a:fillRect/>
          </a:stretch>
        </p:blipFill>
        <p:spPr>
          <a:xfrm>
            <a:off x="2728725" y="181567"/>
            <a:ext cx="4029805" cy="859611"/>
          </a:xfrm>
          <a:prstGeom prst="rect">
            <a:avLst/>
          </a:prstGeom>
        </p:spPr>
      </p:pic>
      <p:sp>
        <p:nvSpPr>
          <p:cNvPr id="10" name="Rectangle 9">
            <a:extLst>
              <a:ext uri="{FF2B5EF4-FFF2-40B4-BE49-F238E27FC236}">
                <a16:creationId xmlns:a16="http://schemas.microsoft.com/office/drawing/2014/main" id="{5F702F10-89A1-47A7-9ECC-FC24686E71A5}"/>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8487005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2"/>
          <a:srcRect l="5524" t="18097" r="7608" b="13082"/>
          <a:stretch/>
        </p:blipFill>
        <p:spPr bwMode="auto">
          <a:xfrm>
            <a:off x="2321560" y="2051368"/>
            <a:ext cx="7043420" cy="4040823"/>
          </a:xfrm>
          <a:prstGeom prst="rect">
            <a:avLst/>
          </a:prstGeom>
          <a:ln>
            <a:no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78A40756-9CE4-4E02-8A6B-42300AD6B0A5}"/>
              </a:ext>
            </a:extLst>
          </p:cNvPr>
          <p:cNvPicPr>
            <a:picLocks noChangeAspect="1"/>
          </p:cNvPicPr>
          <p:nvPr/>
        </p:nvPicPr>
        <p:blipFill>
          <a:blip r:embed="rId3"/>
          <a:stretch>
            <a:fillRect/>
          </a:stretch>
        </p:blipFill>
        <p:spPr>
          <a:xfrm>
            <a:off x="2645702" y="250678"/>
            <a:ext cx="4029805" cy="859611"/>
          </a:xfrm>
          <a:prstGeom prst="rect">
            <a:avLst/>
          </a:prstGeom>
        </p:spPr>
      </p:pic>
      <p:sp>
        <p:nvSpPr>
          <p:cNvPr id="4" name="Rectangle 3">
            <a:extLst>
              <a:ext uri="{FF2B5EF4-FFF2-40B4-BE49-F238E27FC236}">
                <a16:creationId xmlns:a16="http://schemas.microsoft.com/office/drawing/2014/main" id="{72CACA8A-3CD8-487D-8C3B-411D90E1E573}"/>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29744484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p:nvPr/>
        </p:nvPicPr>
        <p:blipFill rotWithShape="1">
          <a:blip r:embed="rId2"/>
          <a:srcRect l="32573" t="23097" r="32946" b="7365"/>
          <a:stretch/>
        </p:blipFill>
        <p:spPr bwMode="auto">
          <a:xfrm>
            <a:off x="6313170" y="1687540"/>
            <a:ext cx="3028950" cy="4790757"/>
          </a:xfrm>
          <a:prstGeom prst="rect">
            <a:avLst/>
          </a:prstGeom>
          <a:ln>
            <a:noFill/>
          </a:ln>
          <a:extLst>
            <a:ext uri="{53640926-AAD7-44D8-BBD7-CCE9431645EC}">
              <a14:shadowObscured xmlns:a14="http://schemas.microsoft.com/office/drawing/2010/main"/>
            </a:ext>
          </a:extLst>
        </p:spPr>
      </p:pic>
      <p:pic>
        <p:nvPicPr>
          <p:cNvPr id="8" name="Picture 7"/>
          <p:cNvPicPr/>
          <p:nvPr/>
        </p:nvPicPr>
        <p:blipFill rotWithShape="1">
          <a:blip r:embed="rId3"/>
          <a:srcRect l="31811" t="17144" r="31040" b="5936"/>
          <a:stretch/>
        </p:blipFill>
        <p:spPr bwMode="auto">
          <a:xfrm>
            <a:off x="2209801" y="1687539"/>
            <a:ext cx="3296602" cy="4684395"/>
          </a:xfrm>
          <a:prstGeom prst="rect">
            <a:avLst/>
          </a:prstGeom>
          <a:ln>
            <a:no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AE5F6861-E783-4496-8548-37C4219FE08B}"/>
              </a:ext>
            </a:extLst>
          </p:cNvPr>
          <p:cNvPicPr>
            <a:picLocks noChangeAspect="1"/>
          </p:cNvPicPr>
          <p:nvPr/>
        </p:nvPicPr>
        <p:blipFill>
          <a:blip r:embed="rId4"/>
          <a:stretch>
            <a:fillRect/>
          </a:stretch>
        </p:blipFill>
        <p:spPr>
          <a:xfrm>
            <a:off x="2666968" y="191951"/>
            <a:ext cx="4029805" cy="859611"/>
          </a:xfrm>
          <a:prstGeom prst="rect">
            <a:avLst/>
          </a:prstGeom>
        </p:spPr>
      </p:pic>
      <p:sp>
        <p:nvSpPr>
          <p:cNvPr id="5" name="Rectangle 4">
            <a:extLst>
              <a:ext uri="{FF2B5EF4-FFF2-40B4-BE49-F238E27FC236}">
                <a16:creationId xmlns:a16="http://schemas.microsoft.com/office/drawing/2014/main" id="{60AC2E90-3833-4FBE-AEA9-F2D6A7AF7479}"/>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6197920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p:nvPr/>
        </p:nvPicPr>
        <p:blipFill rotWithShape="1">
          <a:blip r:embed="rId2"/>
          <a:srcRect l="10668" t="18335" r="8563" b="10464"/>
          <a:stretch/>
        </p:blipFill>
        <p:spPr bwMode="auto">
          <a:xfrm>
            <a:off x="2129791" y="1440180"/>
            <a:ext cx="7982267" cy="5036502"/>
          </a:xfrm>
          <a:prstGeom prst="rect">
            <a:avLst/>
          </a:prstGeom>
          <a:ln>
            <a:noFill/>
          </a:ln>
          <a:extLst>
            <a:ext uri="{53640926-AAD7-44D8-BBD7-CCE9431645EC}">
              <a14:shadowObscured xmlns:a14="http://schemas.microsoft.com/office/drawing/2010/main"/>
            </a:ext>
          </a:extLst>
        </p:spPr>
      </p:pic>
      <p:pic>
        <p:nvPicPr>
          <p:cNvPr id="2" name="Picture 1">
            <a:extLst>
              <a:ext uri="{FF2B5EF4-FFF2-40B4-BE49-F238E27FC236}">
                <a16:creationId xmlns:a16="http://schemas.microsoft.com/office/drawing/2014/main" id="{DD68E256-54B6-4441-8DB7-EDAEE4860A02}"/>
              </a:ext>
            </a:extLst>
          </p:cNvPr>
          <p:cNvPicPr>
            <a:picLocks noChangeAspect="1"/>
          </p:cNvPicPr>
          <p:nvPr/>
        </p:nvPicPr>
        <p:blipFill>
          <a:blip r:embed="rId3"/>
          <a:stretch>
            <a:fillRect/>
          </a:stretch>
        </p:blipFill>
        <p:spPr>
          <a:xfrm>
            <a:off x="2672284" y="208149"/>
            <a:ext cx="4029805" cy="859611"/>
          </a:xfrm>
          <a:prstGeom prst="rect">
            <a:avLst/>
          </a:prstGeom>
        </p:spPr>
      </p:pic>
      <p:sp>
        <p:nvSpPr>
          <p:cNvPr id="4" name="Rectangle 3">
            <a:extLst>
              <a:ext uri="{FF2B5EF4-FFF2-40B4-BE49-F238E27FC236}">
                <a16:creationId xmlns:a16="http://schemas.microsoft.com/office/drawing/2014/main" id="{3A07E00A-CF57-4BA5-ACB5-15D04C00810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47619341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B339B3F-92C2-4106-8E03-C21AB4992A19}"/>
              </a:ext>
            </a:extLst>
          </p:cNvPr>
          <p:cNvSpPr/>
          <p:nvPr/>
        </p:nvSpPr>
        <p:spPr>
          <a:xfrm>
            <a:off x="282011" y="964164"/>
            <a:ext cx="9969221" cy="255454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dirty="0">
              <a:ln>
                <a:noFill/>
              </a:ln>
              <a:solidFill>
                <a:srgbClr val="140000"/>
              </a:solidFill>
              <a:effectLst/>
              <a:uLnTx/>
              <a:uFillTx/>
              <a:latin typeface="Arial" panose="020B060402020202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E7BB9"/>
              </a:solidFill>
              <a:effectLst/>
              <a:uLnTx/>
              <a:uFillTx/>
              <a:latin typeface="Helvetica"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b="1" i="0" u="none" strike="noStrike" kern="1600" cap="none" spc="0" normalizeH="0" baseline="0" noProof="0" dirty="0">
              <a:ln>
                <a:noFill/>
              </a:ln>
              <a:solidFill>
                <a:srgbClr val="140000"/>
              </a:solidFill>
              <a:effectLst/>
              <a:uLnTx/>
              <a:uFillTx/>
              <a:latin typeface="Lato"/>
              <a:ea typeface="Times New Roman" panose="02020603050405020304" pitchFamily="18" charset="0"/>
              <a:cs typeface="Arial" panose="020B0604020202020204" pitchFamily="34" charset="0"/>
            </a:endParaRPr>
          </a:p>
        </p:txBody>
      </p:sp>
      <p:sp>
        <p:nvSpPr>
          <p:cNvPr id="6" name="TextBox 5">
            <a:extLst>
              <a:ext uri="{FF2B5EF4-FFF2-40B4-BE49-F238E27FC236}">
                <a16:creationId xmlns:a16="http://schemas.microsoft.com/office/drawing/2014/main" id="{5A96B165-5651-4969-8BC0-C4AE25CBF3B5}"/>
              </a:ext>
            </a:extLst>
          </p:cNvPr>
          <p:cNvSpPr txBox="1"/>
          <p:nvPr/>
        </p:nvSpPr>
        <p:spPr>
          <a:xfrm>
            <a:off x="301035" y="1127170"/>
            <a:ext cx="7937434"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3200" b="0" i="0" u="none" strike="noStrike" kern="1200" cap="all" spc="0" normalizeH="0" baseline="0" noProof="0" dirty="0">
                <a:ln>
                  <a:noFill/>
                </a:ln>
                <a:solidFill>
                  <a:srgbClr val="0070C0"/>
                </a:solidFill>
                <a:effectLst/>
                <a:uLnTx/>
                <a:uFillTx/>
                <a:latin typeface="Arial" panose="020B0604020202020204" pitchFamily="34" charset="0"/>
                <a:ea typeface="Times New Roman"/>
                <a:cs typeface="Arial" panose="020B0604020202020204" pitchFamily="34" charset="0"/>
              </a:rPr>
              <a:t>Event Feedback survey</a:t>
            </a:r>
          </a:p>
        </p:txBody>
      </p:sp>
      <p:sp>
        <p:nvSpPr>
          <p:cNvPr id="7" name="TextBox 6">
            <a:extLst>
              <a:ext uri="{FF2B5EF4-FFF2-40B4-BE49-F238E27FC236}">
                <a16:creationId xmlns:a16="http://schemas.microsoft.com/office/drawing/2014/main" id="{05580AC7-8E7B-46CC-9D61-296423CF28C5}"/>
              </a:ext>
            </a:extLst>
          </p:cNvPr>
          <p:cNvSpPr txBox="1"/>
          <p:nvPr/>
        </p:nvSpPr>
        <p:spPr>
          <a:xfrm>
            <a:off x="301036" y="1987335"/>
            <a:ext cx="834094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Please help us evaluate our events by completing this short survey.</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We will use your feedback to determine how we can improve our future events</a:t>
            </a:r>
            <a:r>
              <a:rPr kumimoji="0" lang="en-GB" sz="1800" b="0" i="0" u="none" strike="noStrike" kern="1200" cap="none" spc="0" normalizeH="0" baseline="0" noProof="0" dirty="0">
                <a:ln>
                  <a:noFill/>
                </a:ln>
                <a:solidFill>
                  <a:srgbClr val="140000"/>
                </a:solidFill>
                <a:effectLst/>
                <a:uLnTx/>
                <a:uFillTx/>
                <a:latin typeface="Arial" panose="020B0604020202020204"/>
                <a:ea typeface="+mn-ea"/>
                <a:cs typeface="+mn-cs"/>
              </a:rPr>
              <a:t>.</a:t>
            </a:r>
          </a:p>
        </p:txBody>
      </p:sp>
      <p:sp>
        <p:nvSpPr>
          <p:cNvPr id="8" name="TextBox 7">
            <a:extLst>
              <a:ext uri="{FF2B5EF4-FFF2-40B4-BE49-F238E27FC236}">
                <a16:creationId xmlns:a16="http://schemas.microsoft.com/office/drawing/2014/main" id="{9C110D49-BCB7-41CC-86C1-4B000CF97346}"/>
              </a:ext>
            </a:extLst>
          </p:cNvPr>
          <p:cNvSpPr txBox="1"/>
          <p:nvPr/>
        </p:nvSpPr>
        <p:spPr>
          <a:xfrm>
            <a:off x="5514616" y="3042439"/>
            <a:ext cx="5937364" cy="2862322"/>
          </a:xfrm>
          <a:prstGeom prst="rect">
            <a:avLst/>
          </a:prstGeom>
          <a:noFill/>
          <a:ln>
            <a:solidFill>
              <a:schemeClr val="tx1"/>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Scanning this QR code with your smartphone or tablet opens the survey on your mobile device. Some devices already have QR code readers built in, or you can download a QR code reader app onto your device.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Alternatively you can access the bilingual survey via this web link: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140000"/>
                </a:solidFill>
                <a:effectLst/>
                <a:uLnTx/>
                <a:uFillTx/>
                <a:latin typeface="Arial" panose="020B0604020202020204" pitchFamily="34" charset="0"/>
                <a:ea typeface="+mn-ea"/>
                <a:cs typeface="Arial" panose="020B0604020202020204" pitchFamily="34" charset="0"/>
              </a:rPr>
              <a:t>This link has also been sent to the email address entered during course registration.</a:t>
            </a:r>
          </a:p>
        </p:txBody>
      </p:sp>
      <p:pic>
        <p:nvPicPr>
          <p:cNvPr id="9" name="Picture 8">
            <a:extLst>
              <a:ext uri="{FF2B5EF4-FFF2-40B4-BE49-F238E27FC236}">
                <a16:creationId xmlns:a16="http://schemas.microsoft.com/office/drawing/2014/main" id="{ADE34BBF-523E-4219-8FFC-C33FD46D8D8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1683" y="2633666"/>
            <a:ext cx="4278899" cy="4278899"/>
          </a:xfrm>
          <a:prstGeom prst="rect">
            <a:avLst/>
          </a:prstGeom>
        </p:spPr>
      </p:pic>
      <p:sp>
        <p:nvSpPr>
          <p:cNvPr id="3" name="Rectangle 1">
            <a:extLst>
              <a:ext uri="{FF2B5EF4-FFF2-40B4-BE49-F238E27FC236}">
                <a16:creationId xmlns:a16="http://schemas.microsoft.com/office/drawing/2014/main" id="{796CF976-3BBC-497D-83EF-F179F0D5C26F}"/>
              </a:ext>
            </a:extLst>
          </p:cNvPr>
          <p:cNvSpPr>
            <a:spLocks noChangeArrowheads="1"/>
          </p:cNvSpPr>
          <p:nvPr/>
        </p:nvSpPr>
        <p:spPr bwMode="auto">
          <a:xfrm>
            <a:off x="6495280" y="4711941"/>
            <a:ext cx="472090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1400" b="0" i="0" u="none" strike="noStrike" kern="1200" cap="none" spc="0" normalizeH="0" baseline="0" noProof="0" dirty="0">
                <a:ln>
                  <a:noFill/>
                </a:ln>
                <a:solidFill>
                  <a:srgbClr val="000000"/>
                </a:solidFill>
                <a:effectLst/>
                <a:uLnTx/>
                <a:uFillTx/>
                <a:latin typeface="Arial" panose="020B0604020202020204" pitchFamily="34" charset="0"/>
                <a:ea typeface="Calibri" panose="020F0502020204030204" pitchFamily="34" charset="0"/>
                <a:cs typeface="Arial" panose="020B0604020202020204" pitchFamily="34" charset="0"/>
                <a:hlinkClick r:id="rId3"/>
              </a:rPr>
              <a:t>https://www.surveygizmo.eu/s3/90185681/7d3a94fecd3e</a:t>
            </a:r>
            <a:r>
              <a:rPr kumimoji="0" lang="en-GB" altLang="en-US" sz="1400" b="0" i="0" u="none" strike="noStrike" kern="1200" cap="none" spc="0" normalizeH="0" baseline="0" noProof="0" dirty="0">
                <a:ln>
                  <a:noFill/>
                </a:ln>
                <a:solidFill>
                  <a:srgbClr val="140000"/>
                </a:solidFill>
                <a:effectLst/>
                <a:uLnTx/>
                <a:uFillTx/>
                <a:latin typeface="Arial" panose="020B0604020202020204"/>
                <a:ea typeface="+mn-ea"/>
                <a:cs typeface="+mn-cs"/>
              </a:rPr>
              <a:t> </a:t>
            </a:r>
            <a:endParaRPr kumimoji="0" lang="en-GB" altLang="en-US" sz="1400" b="0" i="0" u="none" strike="noStrike" kern="1200" cap="none" spc="0" normalizeH="0" baseline="0" noProof="0" dirty="0">
              <a:ln>
                <a:noFill/>
              </a:ln>
              <a:solidFill>
                <a:srgbClr val="140000"/>
              </a:solidFill>
              <a:effectLst/>
              <a:uLnTx/>
              <a:uFillTx/>
              <a:latin typeface="Arial" panose="020B0604020202020204" pitchFamily="34" charset="0"/>
              <a:ea typeface="+mn-ea"/>
              <a:cs typeface="+mn-cs"/>
            </a:endParaRPr>
          </a:p>
        </p:txBody>
      </p:sp>
      <p:sp>
        <p:nvSpPr>
          <p:cNvPr id="11" name="Rectangle 10">
            <a:extLst>
              <a:ext uri="{FF2B5EF4-FFF2-40B4-BE49-F238E27FC236}">
                <a16:creationId xmlns:a16="http://schemas.microsoft.com/office/drawing/2014/main" id="{2E9C9C21-7585-4A76-9458-4E05784384E8}"/>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017106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0E239293-55EA-4F09-8C78-5B8F7F983CD1}"/>
              </a:ext>
            </a:extLst>
          </p:cNvPr>
          <p:cNvSpPr>
            <a:spLocks noGrp="1"/>
          </p:cNvSpPr>
          <p:nvPr>
            <p:ph type="body" sz="quarter" idx="11"/>
          </p:nvPr>
        </p:nvSpPr>
        <p:spPr>
          <a:xfrm>
            <a:off x="381227" y="357414"/>
            <a:ext cx="9544438" cy="5748418"/>
          </a:xfrm>
        </p:spPr>
        <p:txBody>
          <a:bodyPr>
            <a:normAutofit fontScale="85000" lnSpcReduction="20000"/>
          </a:bodyPr>
          <a:lstStyle/>
          <a:p>
            <a:pPr marL="180975"/>
            <a:endParaRPr lang="en-GB" sz="4000" b="1" dirty="0">
              <a:latin typeface="Arial" panose="020B0604020202020204" pitchFamily="34" charset="0"/>
              <a:cs typeface="Arial" panose="020B0604020202020204" pitchFamily="34" charset="0"/>
            </a:endParaRPr>
          </a:p>
          <a:p>
            <a:pPr marL="180975"/>
            <a:r>
              <a:rPr lang="en-GB" sz="8800" dirty="0">
                <a:latin typeface="Arial" panose="020B0604020202020204" pitchFamily="34" charset="0"/>
                <a:cs typeface="Arial" panose="020B0604020202020204" pitchFamily="34" charset="0"/>
              </a:rPr>
              <a:t>Any questions?</a:t>
            </a:r>
          </a:p>
          <a:p>
            <a:pPr marL="180975"/>
            <a:endParaRPr lang="en-GB" sz="4000" b="1" dirty="0">
              <a:latin typeface="Arial" panose="020B0604020202020204" pitchFamily="34" charset="0"/>
              <a:cs typeface="Arial" panose="020B0604020202020204" pitchFamily="34" charset="0"/>
            </a:endParaRPr>
          </a:p>
          <a:p>
            <a:pPr marL="180975"/>
            <a:r>
              <a:rPr lang="en-GB" sz="4000" b="1" dirty="0">
                <a:latin typeface="Arial" panose="020B0604020202020204" pitchFamily="34" charset="0"/>
                <a:cs typeface="Arial" panose="020B0604020202020204" pitchFamily="34" charset="0"/>
              </a:rPr>
              <a:t>Contacts</a:t>
            </a:r>
            <a:endParaRPr lang="en-GB" sz="6600" b="1" dirty="0">
              <a:latin typeface="Arial" panose="020B0604020202020204" pitchFamily="34" charset="0"/>
              <a:cs typeface="Arial" panose="020B0604020202020204" pitchFamily="34" charset="0"/>
            </a:endParaRPr>
          </a:p>
          <a:p>
            <a:pPr marL="180975"/>
            <a:r>
              <a:rPr lang="en-GB" dirty="0">
                <a:latin typeface="Arial" panose="020B0604020202020204" pitchFamily="34" charset="0"/>
                <a:cs typeface="Arial" panose="020B0604020202020204" pitchFamily="34" charset="0"/>
              </a:rPr>
              <a:t>Contact our specialist Subject Officers and administrative support  team with any queries.  </a:t>
            </a:r>
          </a:p>
          <a:p>
            <a:pPr marL="85725"/>
            <a:endParaRPr lang="en-US" b="1" kern="1100" spc="-50" dirty="0">
              <a:latin typeface="Arial" panose="020B0604020202020204" pitchFamily="34" charset="0"/>
              <a:cs typeface="Arial" panose="020B0604020202020204" pitchFamily="34" charset="0"/>
            </a:endParaRPr>
          </a:p>
          <a:p>
            <a:pPr marL="180975"/>
            <a:r>
              <a:rPr lang="en-US" kern="1100" spc="-50" dirty="0">
                <a:latin typeface="Arial" panose="020B0604020202020204" pitchFamily="34" charset="0"/>
                <a:cs typeface="Arial" panose="020B0604020202020204" pitchFamily="34" charset="0"/>
              </a:rPr>
              <a:t>HSCandCC@wjec.co.uk </a:t>
            </a:r>
          </a:p>
          <a:p>
            <a:pPr marL="85725"/>
            <a:endParaRPr lang="en-GB" b="1" dirty="0">
              <a:solidFill>
                <a:schemeClr val="bg1">
                  <a:lumMod val="95000"/>
                </a:schemeClr>
              </a:solidFill>
              <a:latin typeface="Arial" panose="020B0604020202020204" pitchFamily="34" charset="0"/>
              <a:cs typeface="Arial" panose="020B0604020202020204" pitchFamily="34" charset="0"/>
            </a:endParaRPr>
          </a:p>
          <a:p>
            <a:pPr marL="180975"/>
            <a:r>
              <a:rPr lang="en-GB" b="1" dirty="0" err="1">
                <a:solidFill>
                  <a:schemeClr val="bg1">
                    <a:lumMod val="95000"/>
                  </a:schemeClr>
                </a:solidFill>
                <a:latin typeface="Arial" panose="020B0604020202020204" pitchFamily="34" charset="0"/>
                <a:cs typeface="Arial" panose="020B0604020202020204" pitchFamily="34" charset="0"/>
              </a:rPr>
              <a:t>e-Assessment</a:t>
            </a:r>
            <a:r>
              <a:rPr lang="en-GB" b="1" dirty="0">
                <a:solidFill>
                  <a:schemeClr val="bg1">
                    <a:lumMod val="95000"/>
                  </a:schemeClr>
                </a:solidFill>
                <a:latin typeface="Arial" panose="020B0604020202020204" pitchFamily="34" charset="0"/>
                <a:cs typeface="Arial" panose="020B0604020202020204" pitchFamily="34" charset="0"/>
              </a:rPr>
              <a:t>:</a:t>
            </a:r>
          </a:p>
          <a:p>
            <a:pPr marL="180975"/>
            <a:r>
              <a:rPr lang="en-GB" u="sng" dirty="0">
                <a:solidFill>
                  <a:schemeClr val="bg1">
                    <a:lumMod val="95000"/>
                  </a:schemeClr>
                </a:solidFill>
                <a:latin typeface="Arial" panose="020B0604020202020204" pitchFamily="34" charset="0"/>
                <a:cs typeface="Arial" panose="020B0604020202020204" pitchFamily="34" charset="0"/>
              </a:rPr>
              <a:t>e-Assessment@wjec.co.uk</a:t>
            </a:r>
            <a:endParaRPr lang="en-GB" dirty="0"/>
          </a:p>
          <a:p>
            <a:endParaRPr lang="en-GB" dirty="0"/>
          </a:p>
        </p:txBody>
      </p:sp>
    </p:spTree>
    <p:extLst>
      <p:ext uri="{BB962C8B-B14F-4D97-AF65-F5344CB8AC3E}">
        <p14:creationId xmlns:p14="http://schemas.microsoft.com/office/powerpoint/2010/main" val="9728677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3" name="TextBox 2">
            <a:extLst>
              <a:ext uri="{FF2B5EF4-FFF2-40B4-BE49-F238E27FC236}">
                <a16:creationId xmlns:a16="http://schemas.microsoft.com/office/drawing/2014/main" id="{3699B9BA-B20F-4096-AAA8-8578D716E681}"/>
              </a:ext>
            </a:extLst>
          </p:cNvPr>
          <p:cNvSpPr txBox="1"/>
          <p:nvPr/>
        </p:nvSpPr>
        <p:spPr>
          <a:xfrm>
            <a:off x="1733758" y="1425471"/>
            <a:ext cx="8660504" cy="5201424"/>
          </a:xfrm>
          <a:prstGeom prst="rect">
            <a:avLst/>
          </a:prstGeom>
          <a:noFill/>
        </p:spPr>
        <p:txBody>
          <a:bodyPr wrap="square" rtlCol="0">
            <a:spAutoFit/>
          </a:bodyPr>
          <a:lstStyle/>
          <a:p>
            <a:r>
              <a:rPr lang="en-GB" sz="2000" b="1" dirty="0">
                <a:latin typeface="Arial" panose="020B0604020202020204" pitchFamily="34" charset="0"/>
                <a:cs typeface="Arial" panose="020B0604020202020204" pitchFamily="34" charset="0"/>
              </a:rPr>
              <a:t>Assessment Objectives and Weightings</a:t>
            </a:r>
          </a:p>
          <a:p>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The assessment objectives specify exactly what learners must be able to do as a result of studying this subject.</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Learners must:</a:t>
            </a:r>
          </a:p>
          <a:p>
            <a:br>
              <a:rPr lang="en-GB" sz="800"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AO1  </a:t>
            </a:r>
            <a:r>
              <a:rPr lang="en-US" dirty="0">
                <a:latin typeface="Arial" panose="020B0604020202020204" pitchFamily="34" charset="0"/>
                <a:cs typeface="Arial" panose="020B0604020202020204" pitchFamily="34" charset="0"/>
              </a:rPr>
              <a:t>Demonstrate knowledge and understanding of health and social care, and </a:t>
            </a:r>
          </a:p>
          <a:p>
            <a:r>
              <a:rPr lang="en-US" dirty="0">
                <a:latin typeface="Arial" panose="020B0604020202020204" pitchFamily="34" charset="0"/>
                <a:cs typeface="Arial" panose="020B0604020202020204" pitchFamily="34" charset="0"/>
              </a:rPr>
              <a:t>          childcare </a:t>
            </a:r>
            <a:r>
              <a:rPr lang="en-GB" dirty="0">
                <a:latin typeface="Arial" panose="020B0604020202020204" pitchFamily="34" charset="0"/>
                <a:cs typeface="Arial" panose="020B0604020202020204" pitchFamily="34" charset="0"/>
              </a:rPr>
              <a:t>concepts, values and issues.</a:t>
            </a:r>
          </a:p>
          <a:p>
            <a:br>
              <a:rPr lang="en-GB" sz="800"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AO2  </a:t>
            </a:r>
            <a:r>
              <a:rPr lang="en-US" dirty="0">
                <a:latin typeface="Arial" panose="020B0604020202020204" pitchFamily="34" charset="0"/>
                <a:cs typeface="Arial" panose="020B0604020202020204" pitchFamily="34" charset="0"/>
              </a:rPr>
              <a:t>Apply knowledge and understanding of health and social care, and childcare</a:t>
            </a:r>
          </a:p>
          <a:p>
            <a:r>
              <a:rPr lang="en-US" dirty="0">
                <a:latin typeface="Arial" panose="020B0604020202020204" pitchFamily="34" charset="0"/>
                <a:cs typeface="Arial" panose="020B0604020202020204" pitchFamily="34" charset="0"/>
              </a:rPr>
              <a:t>          concepts, values and issues in a variety of relevant contexts.</a:t>
            </a:r>
          </a:p>
          <a:p>
            <a:br>
              <a:rPr lang="en-GB" sz="800" b="1" dirty="0">
                <a:latin typeface="Arial" panose="020B0604020202020204" pitchFamily="34" charset="0"/>
                <a:cs typeface="Arial" panose="020B0604020202020204" pitchFamily="34" charset="0"/>
              </a:rPr>
            </a:br>
            <a:r>
              <a:rPr lang="en-GB" b="1" dirty="0">
                <a:latin typeface="Arial" panose="020B0604020202020204" pitchFamily="34" charset="0"/>
                <a:cs typeface="Arial" panose="020B0604020202020204" pitchFamily="34" charset="0"/>
              </a:rPr>
              <a:t>AO3  </a:t>
            </a:r>
            <a:r>
              <a:rPr lang="en-US" dirty="0" err="1">
                <a:latin typeface="Arial" panose="020B0604020202020204" pitchFamily="34" charset="0"/>
                <a:cs typeface="Arial" panose="020B0604020202020204" pitchFamily="34" charset="0"/>
              </a:rPr>
              <a:t>Analyse</a:t>
            </a:r>
            <a:r>
              <a:rPr lang="en-US" dirty="0">
                <a:latin typeface="Arial" panose="020B0604020202020204" pitchFamily="34" charset="0"/>
                <a:cs typeface="Arial" panose="020B0604020202020204" pitchFamily="34" charset="0"/>
              </a:rPr>
              <a:t> and evaluate health and social care, and childcare concepts, values </a:t>
            </a:r>
          </a:p>
          <a:p>
            <a:r>
              <a:rPr lang="en-US" dirty="0">
                <a:latin typeface="Arial" panose="020B0604020202020204" pitchFamily="34" charset="0"/>
                <a:cs typeface="Arial" panose="020B0604020202020204" pitchFamily="34" charset="0"/>
              </a:rPr>
              <a:t>         and issues, making reasoned judgements and drawing conclusions.</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The weightings for these remain constant throughout the lifespan of the qualification, and each will be assessed in the examination and NEA. </a:t>
            </a:r>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Ref: p.42 Specification </a:t>
            </a:r>
          </a:p>
        </p:txBody>
      </p:sp>
      <p:sp>
        <p:nvSpPr>
          <p:cNvPr id="4" name="Rectangle 3">
            <a:extLst>
              <a:ext uri="{FF2B5EF4-FFF2-40B4-BE49-F238E27FC236}">
                <a16:creationId xmlns:a16="http://schemas.microsoft.com/office/drawing/2014/main" id="{4D4DED77-7D70-49AC-93C7-CF26E6B253CB}"/>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7215994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t="46864"/>
          <a:stretch/>
        </p:blipFill>
        <p:spPr>
          <a:xfrm>
            <a:off x="3746726" y="4517569"/>
            <a:ext cx="5343653" cy="2238844"/>
          </a:xfrm>
          <a:prstGeom prst="rect">
            <a:avLst/>
          </a:prstGeom>
        </p:spPr>
      </p:pic>
      <p:sp>
        <p:nvSpPr>
          <p:cNvPr id="4" name="Rectangle 3"/>
          <p:cNvSpPr/>
          <p:nvPr/>
        </p:nvSpPr>
        <p:spPr>
          <a:xfrm>
            <a:off x="1883230" y="1610115"/>
            <a:ext cx="5308209" cy="400110"/>
          </a:xfrm>
          <a:prstGeom prst="rect">
            <a:avLst/>
          </a:prstGeom>
        </p:spPr>
        <p:txBody>
          <a:bodyPr wrap="square">
            <a:spAutoFit/>
          </a:bodyPr>
          <a:lstStyle/>
          <a:p>
            <a:r>
              <a:rPr lang="en-GB" sz="2000" b="1" dirty="0">
                <a:latin typeface="Arial" panose="020B0604020202020204" pitchFamily="34" charset="0"/>
                <a:cs typeface="Arial" panose="020B0604020202020204" pitchFamily="34" charset="0"/>
              </a:rPr>
              <a:t>Assessment Objectives and Weightings</a:t>
            </a:r>
          </a:p>
        </p:txBody>
      </p:sp>
      <p:sp>
        <p:nvSpPr>
          <p:cNvPr id="5" name="Rectangle 4"/>
          <p:cNvSpPr/>
          <p:nvPr/>
        </p:nvSpPr>
        <p:spPr>
          <a:xfrm>
            <a:off x="1883230" y="2034512"/>
            <a:ext cx="8392075" cy="646331"/>
          </a:xfrm>
          <a:prstGeom prst="rect">
            <a:avLst/>
          </a:prstGeom>
        </p:spPr>
        <p:txBody>
          <a:bodyPr wrap="square">
            <a:spAutoFit/>
          </a:bodyPr>
          <a:lstStyle/>
          <a:p>
            <a:r>
              <a:rPr lang="en-US" dirty="0">
                <a:latin typeface="Arial" panose="020B0604020202020204" pitchFamily="34" charset="0"/>
                <a:cs typeface="Arial" panose="020B0604020202020204" pitchFamily="34" charset="0"/>
              </a:rPr>
              <a:t>The tables below show the weighting of each assessment objective for each unit and for the single award and double award qualifications as a whole.</a:t>
            </a:r>
            <a:endParaRPr lang="en-GB" b="1" dirty="0">
              <a:solidFill>
                <a:srgbClr val="00B0F0"/>
              </a:solidFill>
              <a:latin typeface="Arial" panose="020B0604020202020204" pitchFamily="34" charset="0"/>
              <a:cs typeface="Arial" panose="020B0604020202020204" pitchFamily="34" charset="0"/>
            </a:endParaRPr>
          </a:p>
        </p:txBody>
      </p:sp>
      <p:sp>
        <p:nvSpPr>
          <p:cNvPr id="6"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pic>
        <p:nvPicPr>
          <p:cNvPr id="7" name="Picture 6"/>
          <p:cNvPicPr>
            <a:picLocks noChangeAspect="1"/>
          </p:cNvPicPr>
          <p:nvPr/>
        </p:nvPicPr>
        <p:blipFill rotWithShape="1">
          <a:blip r:embed="rId2"/>
          <a:srcRect t="5872" b="59508"/>
          <a:stretch/>
        </p:blipFill>
        <p:spPr>
          <a:xfrm>
            <a:off x="3746726" y="2852055"/>
            <a:ext cx="5343653" cy="1458687"/>
          </a:xfrm>
          <a:prstGeom prst="rect">
            <a:avLst/>
          </a:prstGeom>
        </p:spPr>
      </p:pic>
      <p:sp>
        <p:nvSpPr>
          <p:cNvPr id="2" name="TextBox 1"/>
          <p:cNvSpPr txBox="1"/>
          <p:nvPr/>
        </p:nvSpPr>
        <p:spPr>
          <a:xfrm>
            <a:off x="1970315" y="3167746"/>
            <a:ext cx="192677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Single award</a:t>
            </a:r>
          </a:p>
        </p:txBody>
      </p:sp>
      <p:sp>
        <p:nvSpPr>
          <p:cNvPr id="10" name="TextBox 9"/>
          <p:cNvSpPr txBox="1"/>
          <p:nvPr/>
        </p:nvSpPr>
        <p:spPr>
          <a:xfrm>
            <a:off x="1970315" y="4865920"/>
            <a:ext cx="1926772" cy="369332"/>
          </a:xfrm>
          <a:prstGeom prst="rect">
            <a:avLst/>
          </a:prstGeom>
          <a:noFill/>
        </p:spPr>
        <p:txBody>
          <a:bodyPr wrap="square" rtlCol="0">
            <a:spAutoFit/>
          </a:bodyPr>
          <a:lstStyle/>
          <a:p>
            <a:r>
              <a:rPr lang="en-GB" dirty="0">
                <a:latin typeface="Arial" panose="020B0604020202020204" pitchFamily="34" charset="0"/>
                <a:cs typeface="Arial" panose="020B0604020202020204" pitchFamily="34" charset="0"/>
              </a:rPr>
              <a:t>Double award</a:t>
            </a:r>
          </a:p>
        </p:txBody>
      </p:sp>
      <p:sp>
        <p:nvSpPr>
          <p:cNvPr id="9" name="Rectangle 8">
            <a:extLst>
              <a:ext uri="{FF2B5EF4-FFF2-40B4-BE49-F238E27FC236}">
                <a16:creationId xmlns:a16="http://schemas.microsoft.com/office/drawing/2014/main" id="{DC45EE1F-C7D3-45BA-9AAB-85944EDD3164}"/>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089172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1950811" y="1710500"/>
            <a:ext cx="8059538" cy="4942114"/>
          </a:xfrm>
          <a:prstGeom prst="rect">
            <a:avLst/>
          </a:prstGeom>
        </p:spPr>
      </p:pic>
      <p:sp>
        <p:nvSpPr>
          <p:cNvPr id="4" name="Text Placeholder 15"/>
          <p:cNvSpPr>
            <a:spLocks noGrp="1"/>
          </p:cNvSpPr>
          <p:nvPr>
            <p:ph type="body" sz="quarter" idx="16"/>
          </p:nvPr>
        </p:nvSpPr>
        <p:spPr>
          <a:xfrm>
            <a:off x="2344446" y="431582"/>
            <a:ext cx="8418513" cy="718344"/>
          </a:xfrm>
        </p:spPr>
        <p:txBody>
          <a:bodyP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pPr>
            <a:r>
              <a:rPr lang="en-US" sz="2400" b="1" kern="1100" spc="-50" dirty="0">
                <a:solidFill>
                  <a:schemeClr val="bg1"/>
                </a:solidFill>
              </a:rPr>
              <a:t>GCSE </a:t>
            </a:r>
            <a:r>
              <a:rPr lang="en-US" sz="2400" b="1" dirty="0">
                <a:solidFill>
                  <a:schemeClr val="bg1"/>
                </a:solidFill>
              </a:rPr>
              <a:t>Health and Social Care, and Childcare</a:t>
            </a:r>
            <a:endParaRPr lang="en-US" sz="2400" b="1" kern="1100" spc="-50" dirty="0">
              <a:solidFill>
                <a:schemeClr val="bg1"/>
              </a:solidFill>
            </a:endParaRPr>
          </a:p>
        </p:txBody>
      </p:sp>
      <p:sp>
        <p:nvSpPr>
          <p:cNvPr id="5" name="Rectangle 4">
            <a:extLst>
              <a:ext uri="{FF2B5EF4-FFF2-40B4-BE49-F238E27FC236}">
                <a16:creationId xmlns:a16="http://schemas.microsoft.com/office/drawing/2014/main" id="{24767FDB-B6B9-4213-8DD9-26BD69C8DF27}"/>
              </a:ext>
            </a:extLst>
          </p:cNvPr>
          <p:cNvSpPr/>
          <p:nvPr/>
        </p:nvSpPr>
        <p:spPr>
          <a:xfrm>
            <a:off x="379841" y="431582"/>
            <a:ext cx="7917492" cy="461665"/>
          </a:xfrm>
          <a:prstGeom prst="rect">
            <a:avLst/>
          </a:prstGeom>
        </p:spPr>
        <p:txBody>
          <a:bodyPr wrap="square">
            <a:spAutoFit/>
          </a:bodyPr>
          <a:lstStyle/>
          <a:p>
            <a:r>
              <a:rPr lang="en-US" sz="2400" dirty="0">
                <a:solidFill>
                  <a:schemeClr val="accent4"/>
                </a:solidFill>
              </a:rPr>
              <a:t>GCSE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1898076122"/>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amp;G_PowerPoint_New_Template_V1 [Read-Only]" id="{9814EAAC-C1C9-41D0-82E1-0AF7615562C8}" vid="{3259BF9B-0B01-4419-95C1-0789706EF412}"/>
    </a:ext>
  </a:extLst>
</a:theme>
</file>

<file path=ppt/theme/theme3.xml><?xml version="1.0" encoding="utf-8"?>
<a:theme xmlns:a="http://schemas.openxmlformats.org/drawingml/2006/main" name="CG0119v1">
  <a:themeElements>
    <a:clrScheme name="City and guilds 0119">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odyPr wrap="none" lIns="0" tIns="0" rIns="0" bIns="0">
        <a:noAutofit/>
      </a:bodyPr>
      <a:lstStyle>
        <a:defPPr>
          <a:defRPr>
            <a:solidFill>
              <a:srgbClr val="000000"/>
            </a:solidFill>
          </a:defRPr>
        </a:defPPr>
      </a:lstStyle>
    </a:spDef>
  </a:objectDefaults>
  <a:extraClrSchemeLst/>
  <a:extLst>
    <a:ext uri="{05A4C25C-085E-4340-85A3-A5531E510DB2}">
      <thm15:themeFamily xmlns:thm15="http://schemas.microsoft.com/office/thememl/2012/main" name="CG0119v1" id="{F7EDE054-91CE-7143-A275-0B2042CE53C3}" vid="{DC6A2FFB-CA82-4D43-A2E9-3E68F68E805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E8D75E50D38D1449095CDF5BED87B3E" ma:contentTypeVersion="12" ma:contentTypeDescription="Create a new document." ma:contentTypeScope="" ma:versionID="cdd55c15040df07d87432335672962c6">
  <xsd:schema xmlns:xsd="http://www.w3.org/2001/XMLSchema" xmlns:xs="http://www.w3.org/2001/XMLSchema" xmlns:p="http://schemas.microsoft.com/office/2006/metadata/properties" xmlns:ns2="101960c9-2583-49a4-9434-4c0cad7b266a" xmlns:ns3="10ebebe9-ad9c-417c-96aa-6a2f5b72dbd6" targetNamespace="http://schemas.microsoft.com/office/2006/metadata/properties" ma:root="true" ma:fieldsID="3d85fff58a90e0b49dbd1520a97bd20a" ns2:_="" ns3:_="">
    <xsd:import namespace="101960c9-2583-49a4-9434-4c0cad7b266a"/>
    <xsd:import namespace="10ebebe9-ad9c-417c-96aa-6a2f5b72dbd6"/>
    <xsd:element name="properties">
      <xsd:complexType>
        <xsd:sequence>
          <xsd:element name="documentManagement">
            <xsd:complexType>
              <xsd:all>
                <xsd:element ref="ns2:MediaServiceMetadata" minOccurs="0"/>
                <xsd:element ref="ns2:MediaServiceFastMetadata" minOccurs="0"/>
                <xsd:element ref="ns2:MediaServiceAutoTags" minOccurs="0"/>
                <xsd:element ref="ns2:QA" minOccurs="0"/>
                <xsd:element ref="ns3:SharedWithUsers" minOccurs="0"/>
                <xsd:element ref="ns3:SharedWithDetails" minOccurs="0"/>
                <xsd:element ref="ns2:MediaServiceOCR" minOccurs="0"/>
                <xsd:element ref="ns2:MediaServiceDateTaken" minOccurs="0"/>
                <xsd:element ref="ns2:MediaServiceGenerationTime" minOccurs="0"/>
                <xsd:element ref="ns2:MediaServiceEventHashCode"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01960c9-2583-49a4-9434-4c0cad7b266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QA" ma:index="11" nillable="true" ma:displayName="QA" ma:format="Dropdown" ma:internalName="QA">
      <xsd:simpleType>
        <xsd:restriction base="dms:Text">
          <xsd:maxLength value="255"/>
        </xsd:restrictio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DateTaken" ma:index="15" nillable="true" ma:displayName="MediaServiceDateTaken" ma:hidden="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0ebebe9-ad9c-417c-96aa-6a2f5b72db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0ebebe9-ad9c-417c-96aa-6a2f5b72dbd6">
      <UserInfo>
        <DisplayName>Thomas, Jonathan</DisplayName>
        <AccountId>242</AccountId>
        <AccountType/>
      </UserInfo>
      <UserInfo>
        <DisplayName>Roberts-Straw, Catherine</DisplayName>
        <AccountId>185</AccountId>
        <AccountType/>
      </UserInfo>
      <UserInfo>
        <DisplayName>Harris, Sarah</DisplayName>
        <AccountId>122</AccountId>
        <AccountType/>
      </UserInfo>
    </SharedWithUsers>
    <QA xmlns="101960c9-2583-49a4-9434-4c0cad7b266a" xsi:nil="true"/>
  </documentManagement>
</p:properties>
</file>

<file path=customXml/itemProps1.xml><?xml version="1.0" encoding="utf-8"?>
<ds:datastoreItem xmlns:ds="http://schemas.openxmlformats.org/officeDocument/2006/customXml" ds:itemID="{47D71F61-F5F5-42DE-A412-9118FB125B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01960c9-2583-49a4-9434-4c0cad7b266a"/>
    <ds:schemaRef ds:uri="10ebebe9-ad9c-417c-96aa-6a2f5b72db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3.xml><?xml version="1.0" encoding="utf-8"?>
<ds:datastoreItem xmlns:ds="http://schemas.openxmlformats.org/officeDocument/2006/customXml" ds:itemID="{1E0514B1-7015-47D3-8B33-208C186FC557}">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10ebebe9-ad9c-417c-96aa-6a2f5b72dbd6"/>
    <ds:schemaRef ds:uri="101960c9-2583-49a4-9434-4c0cad7b266a"/>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523</TotalTime>
  <Words>3199</Words>
  <Application>Microsoft Office PowerPoint</Application>
  <PresentationFormat>Widescreen</PresentationFormat>
  <Paragraphs>680</Paragraphs>
  <Slides>68</Slides>
  <Notes>2</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68</vt:i4>
      </vt:variant>
    </vt:vector>
  </HeadingPairs>
  <TitlesOfParts>
    <vt:vector size="78" baseType="lpstr">
      <vt:lpstr>Arial</vt:lpstr>
      <vt:lpstr>Calibri</vt:lpstr>
      <vt:lpstr>Courier New</vt:lpstr>
      <vt:lpstr>Gotham Rounded Book</vt:lpstr>
      <vt:lpstr>Helvetica</vt:lpstr>
      <vt:lpstr>Lato</vt:lpstr>
      <vt:lpstr>Symbol</vt:lpstr>
      <vt:lpstr>Custom Design</vt:lpstr>
      <vt:lpstr>1_Office Theme</vt:lpstr>
      <vt:lpstr>CG0119v1</vt:lpstr>
      <vt:lpstr>GCSE Health and Social Care, and Childcare </vt:lpstr>
      <vt:lpstr>Recordio’r Sain / Audio Recording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57</cp:revision>
  <dcterms:created xsi:type="dcterms:W3CDTF">2019-02-21T11:49:42Z</dcterms:created>
  <dcterms:modified xsi:type="dcterms:W3CDTF">2020-02-28T10:44:44Z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0x0101005E8D75E50D38D1449095CDF5BED87B3E</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ies>
</file>