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31"/>
  </p:notesMasterIdLst>
  <p:sldIdLst>
    <p:sldId id="405" r:id="rId5"/>
    <p:sldId id="715" r:id="rId6"/>
    <p:sldId id="679" r:id="rId7"/>
    <p:sldId id="765" r:id="rId8"/>
    <p:sldId id="766" r:id="rId9"/>
    <p:sldId id="767" r:id="rId10"/>
    <p:sldId id="768" r:id="rId11"/>
    <p:sldId id="779" r:id="rId12"/>
    <p:sldId id="780" r:id="rId13"/>
    <p:sldId id="769" r:id="rId14"/>
    <p:sldId id="770" r:id="rId15"/>
    <p:sldId id="772" r:id="rId16"/>
    <p:sldId id="774" r:id="rId17"/>
    <p:sldId id="775" r:id="rId18"/>
    <p:sldId id="786" r:id="rId19"/>
    <p:sldId id="781" r:id="rId20"/>
    <p:sldId id="782" r:id="rId21"/>
    <p:sldId id="777" r:id="rId22"/>
    <p:sldId id="787" r:id="rId23"/>
    <p:sldId id="790" r:id="rId24"/>
    <p:sldId id="789" r:id="rId25"/>
    <p:sldId id="791" r:id="rId26"/>
    <p:sldId id="792" r:id="rId27"/>
    <p:sldId id="793" r:id="rId28"/>
    <p:sldId id="794" r:id="rId29"/>
    <p:sldId id="795" r:id="rId30"/>
  </p:sldIdLst>
  <p:sldSz cx="12192000" cy="6858000"/>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22"/>
    <p:restoredTop sz="86427"/>
  </p:normalViewPr>
  <p:slideViewPr>
    <p:cSldViewPr snapToGrid="0" snapToObjects="1">
      <p:cViewPr varScale="1">
        <p:scale>
          <a:sx n="52" d="100"/>
          <a:sy n="52" d="100"/>
        </p:scale>
        <p:origin x="1460"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man, Hilary" userId="f3bca22b-3a42-4d89-8a24-ce254d13f28a" providerId="ADAL" clId="{9B51D3E1-1BAB-40F4-BBAE-4DF20D589766}"/>
    <pc:docChg chg="undo custSel modSld">
      <pc:chgData name="Wyman, Hilary" userId="f3bca22b-3a42-4d89-8a24-ce254d13f28a" providerId="ADAL" clId="{9B51D3E1-1BAB-40F4-BBAE-4DF20D589766}" dt="2022-08-03T12:42:44.129" v="602" actId="6549"/>
      <pc:docMkLst>
        <pc:docMk/>
      </pc:docMkLst>
      <pc:sldChg chg="modSp mod">
        <pc:chgData name="Wyman, Hilary" userId="f3bca22b-3a42-4d89-8a24-ce254d13f28a" providerId="ADAL" clId="{9B51D3E1-1BAB-40F4-BBAE-4DF20D589766}" dt="2022-08-03T11:02:24.823" v="163" actId="1036"/>
        <pc:sldMkLst>
          <pc:docMk/>
          <pc:sldMk cId="1614504874" sldId="405"/>
        </pc:sldMkLst>
        <pc:spChg chg="mod">
          <ac:chgData name="Wyman, Hilary" userId="f3bca22b-3a42-4d89-8a24-ce254d13f28a" providerId="ADAL" clId="{9B51D3E1-1BAB-40F4-BBAE-4DF20D589766}" dt="2022-08-03T11:02:06.624" v="152" actId="1076"/>
          <ac:spMkLst>
            <pc:docMk/>
            <pc:sldMk cId="1614504874" sldId="405"/>
            <ac:spMk id="2" creationId="{00000000-0000-0000-0000-000000000000}"/>
          </ac:spMkLst>
        </pc:spChg>
        <pc:spChg chg="mod">
          <ac:chgData name="Wyman, Hilary" userId="f3bca22b-3a42-4d89-8a24-ce254d13f28a" providerId="ADAL" clId="{9B51D3E1-1BAB-40F4-BBAE-4DF20D589766}" dt="2022-08-03T11:02:24.823" v="163" actId="1036"/>
          <ac:spMkLst>
            <pc:docMk/>
            <pc:sldMk cId="1614504874" sldId="405"/>
            <ac:spMk id="9" creationId="{00000000-0000-0000-0000-000000000000}"/>
          </ac:spMkLst>
        </pc:spChg>
      </pc:sldChg>
      <pc:sldChg chg="addSp delSp modSp mod modClrScheme chgLayout">
        <pc:chgData name="Wyman, Hilary" userId="f3bca22b-3a42-4d89-8a24-ce254d13f28a" providerId="ADAL" clId="{9B51D3E1-1BAB-40F4-BBAE-4DF20D589766}" dt="2022-08-03T11:35:45.931" v="305" actId="20577"/>
        <pc:sldMkLst>
          <pc:docMk/>
          <pc:sldMk cId="3630742754" sldId="679"/>
        </pc:sldMkLst>
        <pc:spChg chg="add del mod ord">
          <ac:chgData name="Wyman, Hilary" userId="f3bca22b-3a42-4d89-8a24-ce254d13f28a" providerId="ADAL" clId="{9B51D3E1-1BAB-40F4-BBAE-4DF20D589766}" dt="2022-08-03T10:51:34.997" v="47" actId="700"/>
          <ac:spMkLst>
            <pc:docMk/>
            <pc:sldMk cId="3630742754" sldId="679"/>
            <ac:spMk id="2" creationId="{3E805954-8DD4-B49C-F2FE-AA84985F8983}"/>
          </ac:spMkLst>
        </pc:spChg>
        <pc:spChg chg="add del mod ord">
          <ac:chgData name="Wyman, Hilary" userId="f3bca22b-3a42-4d89-8a24-ce254d13f28a" providerId="ADAL" clId="{9B51D3E1-1BAB-40F4-BBAE-4DF20D589766}" dt="2022-08-02T13:11:30.260" v="4" actId="700"/>
          <ac:spMkLst>
            <pc:docMk/>
            <pc:sldMk cId="3630742754" sldId="679"/>
            <ac:spMk id="2" creationId="{F43D3A32-85AD-EDBB-87D3-998556EAF0A1}"/>
          </ac:spMkLst>
        </pc:spChg>
        <pc:spChg chg="mod ord">
          <ac:chgData name="Wyman, Hilary" userId="f3bca22b-3a42-4d89-8a24-ce254d13f28a" providerId="ADAL" clId="{9B51D3E1-1BAB-40F4-BBAE-4DF20D589766}" dt="2022-08-03T11:06:50.633" v="178" actId="255"/>
          <ac:spMkLst>
            <pc:docMk/>
            <pc:sldMk cId="3630742754" sldId="679"/>
            <ac:spMk id="3" creationId="{42A8F2AF-BC28-4991-9816-07479106F8A5}"/>
          </ac:spMkLst>
        </pc:spChg>
        <pc:spChg chg="add del mod ord">
          <ac:chgData name="Wyman, Hilary" userId="f3bca22b-3a42-4d89-8a24-ce254d13f28a" providerId="ADAL" clId="{9B51D3E1-1BAB-40F4-BBAE-4DF20D589766}" dt="2022-08-03T10:52:36.074" v="53" actId="478"/>
          <ac:spMkLst>
            <pc:docMk/>
            <pc:sldMk cId="3630742754" sldId="679"/>
            <ac:spMk id="4" creationId="{1BEC04A7-C4F8-142A-E2D7-41340A19A6BE}"/>
          </ac:spMkLst>
        </pc:spChg>
        <pc:spChg chg="mod">
          <ac:chgData name="Wyman, Hilary" userId="f3bca22b-3a42-4d89-8a24-ce254d13f28a" providerId="ADAL" clId="{9B51D3E1-1BAB-40F4-BBAE-4DF20D589766}" dt="2022-08-03T11:35:45.931" v="305" actId="20577"/>
          <ac:spMkLst>
            <pc:docMk/>
            <pc:sldMk cId="3630742754" sldId="679"/>
            <ac:spMk id="6" creationId="{CA30B29F-F8A9-4F04-A9C3-9A2155809D85}"/>
          </ac:spMkLst>
        </pc:spChg>
        <pc:picChg chg="mod">
          <ac:chgData name="Wyman, Hilary" userId="f3bca22b-3a42-4d89-8a24-ce254d13f28a" providerId="ADAL" clId="{9B51D3E1-1BAB-40F4-BBAE-4DF20D589766}" dt="2022-08-03T10:52:31.835" v="52" actId="1076"/>
          <ac:picMkLst>
            <pc:docMk/>
            <pc:sldMk cId="3630742754" sldId="679"/>
            <ac:picMk id="8" creationId="{ACEC53E6-F2AB-44AF-94B2-9D7667310CEE}"/>
          </ac:picMkLst>
        </pc:picChg>
      </pc:sldChg>
      <pc:sldChg chg="addSp delSp modSp mod">
        <pc:chgData name="Wyman, Hilary" userId="f3bca22b-3a42-4d89-8a24-ce254d13f28a" providerId="ADAL" clId="{9B51D3E1-1BAB-40F4-BBAE-4DF20D589766}" dt="2022-08-03T11:06:39.318" v="177" actId="255"/>
        <pc:sldMkLst>
          <pc:docMk/>
          <pc:sldMk cId="1643471483" sldId="715"/>
        </pc:sldMkLst>
        <pc:spChg chg="mod">
          <ac:chgData name="Wyman, Hilary" userId="f3bca22b-3a42-4d89-8a24-ce254d13f28a" providerId="ADAL" clId="{9B51D3E1-1BAB-40F4-BBAE-4DF20D589766}" dt="2022-08-03T11:06:39.318" v="177" actId="255"/>
          <ac:spMkLst>
            <pc:docMk/>
            <pc:sldMk cId="1643471483" sldId="715"/>
            <ac:spMk id="3" creationId="{CED8EBE1-1839-4118-B69D-7F5F54E34893}"/>
          </ac:spMkLst>
        </pc:spChg>
        <pc:spChg chg="mod">
          <ac:chgData name="Wyman, Hilary" userId="f3bca22b-3a42-4d89-8a24-ce254d13f28a" providerId="ADAL" clId="{9B51D3E1-1BAB-40F4-BBAE-4DF20D589766}" dt="2022-08-03T11:00:36.486" v="147" actId="14100"/>
          <ac:spMkLst>
            <pc:docMk/>
            <pc:sldMk cId="1643471483" sldId="715"/>
            <ac:spMk id="7" creationId="{597159D2-ABEC-4203-AD91-3751F6D76650}"/>
          </ac:spMkLst>
        </pc:spChg>
        <pc:spChg chg="mod">
          <ac:chgData name="Wyman, Hilary" userId="f3bca22b-3a42-4d89-8a24-ce254d13f28a" providerId="ADAL" clId="{9B51D3E1-1BAB-40F4-BBAE-4DF20D589766}" dt="2022-08-03T11:00:43.513" v="148" actId="1076"/>
          <ac:spMkLst>
            <pc:docMk/>
            <pc:sldMk cId="1643471483" sldId="715"/>
            <ac:spMk id="8" creationId="{71C2D5AF-5D3B-4276-B36C-97AFA6E5BBF9}"/>
          </ac:spMkLst>
        </pc:spChg>
        <pc:picChg chg="add mod">
          <ac:chgData name="Wyman, Hilary" userId="f3bca22b-3a42-4d89-8a24-ce254d13f28a" providerId="ADAL" clId="{9B51D3E1-1BAB-40F4-BBAE-4DF20D589766}" dt="2022-08-03T11:05:43.763" v="175" actId="14100"/>
          <ac:picMkLst>
            <pc:docMk/>
            <pc:sldMk cId="1643471483" sldId="715"/>
            <ac:picMk id="4" creationId="{A75C465D-A60A-2521-51F0-4BAB52C3080B}"/>
          </ac:picMkLst>
        </pc:picChg>
        <pc:picChg chg="mod">
          <ac:chgData name="Wyman, Hilary" userId="f3bca22b-3a42-4d89-8a24-ce254d13f28a" providerId="ADAL" clId="{9B51D3E1-1BAB-40F4-BBAE-4DF20D589766}" dt="2022-08-03T11:00:43.513" v="148" actId="1076"/>
          <ac:picMkLst>
            <pc:docMk/>
            <pc:sldMk cId="1643471483" sldId="715"/>
            <ac:picMk id="9" creationId="{D0D25735-823F-4728-8EDA-51AB7473F8FA}"/>
          </ac:picMkLst>
        </pc:picChg>
        <pc:picChg chg="del mod">
          <ac:chgData name="Wyman, Hilary" userId="f3bca22b-3a42-4d89-8a24-ce254d13f28a" providerId="ADAL" clId="{9B51D3E1-1BAB-40F4-BBAE-4DF20D589766}" dt="2022-08-03T11:04:59.898" v="164" actId="478"/>
          <ac:picMkLst>
            <pc:docMk/>
            <pc:sldMk cId="1643471483" sldId="715"/>
            <ac:picMk id="10" creationId="{C1B65312-24F7-401E-B703-91A401CAE2E7}"/>
          </ac:picMkLst>
        </pc:picChg>
      </pc:sldChg>
      <pc:sldChg chg="modSp mod modClrScheme chgLayout">
        <pc:chgData name="Wyman, Hilary" userId="f3bca22b-3a42-4d89-8a24-ce254d13f28a" providerId="ADAL" clId="{9B51D3E1-1BAB-40F4-BBAE-4DF20D589766}" dt="2022-08-03T11:36:11.479" v="308" actId="14100"/>
        <pc:sldMkLst>
          <pc:docMk/>
          <pc:sldMk cId="869069793" sldId="765"/>
        </pc:sldMkLst>
        <pc:spChg chg="mod ord">
          <ac:chgData name="Wyman, Hilary" userId="f3bca22b-3a42-4d89-8a24-ce254d13f28a" providerId="ADAL" clId="{9B51D3E1-1BAB-40F4-BBAE-4DF20D589766}" dt="2022-08-03T10:53:53.173" v="65" actId="20577"/>
          <ac:spMkLst>
            <pc:docMk/>
            <pc:sldMk cId="869069793" sldId="765"/>
            <ac:spMk id="3" creationId="{0FEFD28D-C4F0-4430-8799-4ACAC822B689}"/>
          </ac:spMkLst>
        </pc:spChg>
        <pc:picChg chg="mod ord modCrop">
          <ac:chgData name="Wyman, Hilary" userId="f3bca22b-3a42-4d89-8a24-ce254d13f28a" providerId="ADAL" clId="{9B51D3E1-1BAB-40F4-BBAE-4DF20D589766}" dt="2022-08-03T11:36:11.479" v="308" actId="14100"/>
          <ac:picMkLst>
            <pc:docMk/>
            <pc:sldMk cId="869069793" sldId="765"/>
            <ac:picMk id="4" creationId="{DF21B891-B360-4F13-8889-F4A97F863192}"/>
          </ac:picMkLst>
        </pc:picChg>
      </pc:sldChg>
      <pc:sldChg chg="modSp mod modClrScheme chgLayout">
        <pc:chgData name="Wyman, Hilary" userId="f3bca22b-3a42-4d89-8a24-ce254d13f28a" providerId="ADAL" clId="{9B51D3E1-1BAB-40F4-BBAE-4DF20D589766}" dt="2022-08-03T11:44:44.192" v="343" actId="14100"/>
        <pc:sldMkLst>
          <pc:docMk/>
          <pc:sldMk cId="2563946034" sldId="766"/>
        </pc:sldMkLst>
        <pc:spChg chg="mod ord">
          <ac:chgData name="Wyman, Hilary" userId="f3bca22b-3a42-4d89-8a24-ce254d13f28a" providerId="ADAL" clId="{9B51D3E1-1BAB-40F4-BBAE-4DF20D589766}" dt="2022-08-03T10:54:19.784" v="68" actId="1076"/>
          <ac:spMkLst>
            <pc:docMk/>
            <pc:sldMk cId="2563946034" sldId="766"/>
            <ac:spMk id="3" creationId="{2682BACF-861B-426A-9049-A256C7D9EEDB}"/>
          </ac:spMkLst>
        </pc:spChg>
        <pc:spChg chg="mod">
          <ac:chgData name="Wyman, Hilary" userId="f3bca22b-3a42-4d89-8a24-ce254d13f28a" providerId="ADAL" clId="{9B51D3E1-1BAB-40F4-BBAE-4DF20D589766}" dt="2022-08-03T11:44:44.192" v="343" actId="14100"/>
          <ac:spMkLst>
            <pc:docMk/>
            <pc:sldMk cId="2563946034" sldId="766"/>
            <ac:spMk id="6" creationId="{CC15985D-69A6-4498-ABCC-46A9A5FEE564}"/>
          </ac:spMkLst>
        </pc:spChg>
        <pc:picChg chg="mod ord modCrop">
          <ac:chgData name="Wyman, Hilary" userId="f3bca22b-3a42-4d89-8a24-ce254d13f28a" providerId="ADAL" clId="{9B51D3E1-1BAB-40F4-BBAE-4DF20D589766}" dt="2022-08-03T11:44:39.158" v="342" actId="1076"/>
          <ac:picMkLst>
            <pc:docMk/>
            <pc:sldMk cId="2563946034" sldId="766"/>
            <ac:picMk id="4" creationId="{DBD82681-3C8F-44D5-9BEF-F2F651A8CD92}"/>
          </ac:picMkLst>
        </pc:picChg>
      </pc:sldChg>
      <pc:sldChg chg="modSp mod modClrScheme chgLayout">
        <pc:chgData name="Wyman, Hilary" userId="f3bca22b-3a42-4d89-8a24-ce254d13f28a" providerId="ADAL" clId="{9B51D3E1-1BAB-40F4-BBAE-4DF20D589766}" dt="2022-08-03T10:54:57.295" v="74" actId="14100"/>
        <pc:sldMkLst>
          <pc:docMk/>
          <pc:sldMk cId="1529242070" sldId="767"/>
        </pc:sldMkLst>
        <pc:spChg chg="mod ord">
          <ac:chgData name="Wyman, Hilary" userId="f3bca22b-3a42-4d89-8a24-ce254d13f28a" providerId="ADAL" clId="{9B51D3E1-1BAB-40F4-BBAE-4DF20D589766}" dt="2022-08-03T10:54:48.854" v="72" actId="700"/>
          <ac:spMkLst>
            <pc:docMk/>
            <pc:sldMk cId="1529242070" sldId="767"/>
            <ac:spMk id="3" creationId="{0FEFD28D-C4F0-4430-8799-4ACAC822B689}"/>
          </ac:spMkLst>
        </pc:spChg>
        <pc:picChg chg="mod ord">
          <ac:chgData name="Wyman, Hilary" userId="f3bca22b-3a42-4d89-8a24-ce254d13f28a" providerId="ADAL" clId="{9B51D3E1-1BAB-40F4-BBAE-4DF20D589766}" dt="2022-08-03T10:54:57.295" v="74" actId="14100"/>
          <ac:picMkLst>
            <pc:docMk/>
            <pc:sldMk cId="1529242070" sldId="767"/>
            <ac:picMk id="5" creationId="{103E8BF9-F056-4D7A-BC8B-6DE59DB2643F}"/>
          </ac:picMkLst>
        </pc:picChg>
      </pc:sldChg>
      <pc:sldChg chg="modSp mod modClrScheme chgLayout">
        <pc:chgData name="Wyman, Hilary" userId="f3bca22b-3a42-4d89-8a24-ce254d13f28a" providerId="ADAL" clId="{9B51D3E1-1BAB-40F4-BBAE-4DF20D589766}" dt="2022-08-03T11:44:20.660" v="340" actId="20577"/>
        <pc:sldMkLst>
          <pc:docMk/>
          <pc:sldMk cId="2962762424" sldId="768"/>
        </pc:sldMkLst>
        <pc:spChg chg="mod ord">
          <ac:chgData name="Wyman, Hilary" userId="f3bca22b-3a42-4d89-8a24-ce254d13f28a" providerId="ADAL" clId="{9B51D3E1-1BAB-40F4-BBAE-4DF20D589766}" dt="2022-08-03T10:55:40.550" v="79" actId="20577"/>
          <ac:spMkLst>
            <pc:docMk/>
            <pc:sldMk cId="2962762424" sldId="768"/>
            <ac:spMk id="3" creationId="{2682BACF-861B-426A-9049-A256C7D9EEDB}"/>
          </ac:spMkLst>
        </pc:spChg>
        <pc:spChg chg="mod">
          <ac:chgData name="Wyman, Hilary" userId="f3bca22b-3a42-4d89-8a24-ce254d13f28a" providerId="ADAL" clId="{9B51D3E1-1BAB-40F4-BBAE-4DF20D589766}" dt="2022-08-03T11:44:20.660" v="340" actId="20577"/>
          <ac:spMkLst>
            <pc:docMk/>
            <pc:sldMk cId="2962762424" sldId="768"/>
            <ac:spMk id="7" creationId="{0478A592-6321-4DD0-AA1E-D166A256A170}"/>
          </ac:spMkLst>
        </pc:spChg>
        <pc:picChg chg="mod ord">
          <ac:chgData name="Wyman, Hilary" userId="f3bca22b-3a42-4d89-8a24-ce254d13f28a" providerId="ADAL" clId="{9B51D3E1-1BAB-40F4-BBAE-4DF20D589766}" dt="2022-08-03T11:07:06.177" v="180" actId="1076"/>
          <ac:picMkLst>
            <pc:docMk/>
            <pc:sldMk cId="2962762424" sldId="768"/>
            <ac:picMk id="5" creationId="{EC75CB1B-E8A4-4FCB-82D9-826161387FEB}"/>
          </ac:picMkLst>
        </pc:picChg>
      </pc:sldChg>
      <pc:sldChg chg="modSp mod modClrScheme chgLayout">
        <pc:chgData name="Wyman, Hilary" userId="f3bca22b-3a42-4d89-8a24-ce254d13f28a" providerId="ADAL" clId="{9B51D3E1-1BAB-40F4-BBAE-4DF20D589766}" dt="2022-08-03T11:09:20.623" v="197" actId="20577"/>
        <pc:sldMkLst>
          <pc:docMk/>
          <pc:sldMk cId="4152943738" sldId="769"/>
        </pc:sldMkLst>
        <pc:spChg chg="mod ord">
          <ac:chgData name="Wyman, Hilary" userId="f3bca22b-3a42-4d89-8a24-ce254d13f28a" providerId="ADAL" clId="{9B51D3E1-1BAB-40F4-BBAE-4DF20D589766}" dt="2022-08-03T11:09:20.623" v="197" actId="20577"/>
          <ac:spMkLst>
            <pc:docMk/>
            <pc:sldMk cId="4152943738" sldId="769"/>
            <ac:spMk id="3" creationId="{2682BACF-861B-426A-9049-A256C7D9EEDB}"/>
          </ac:spMkLst>
        </pc:spChg>
        <pc:picChg chg="mod ord">
          <ac:chgData name="Wyman, Hilary" userId="f3bca22b-3a42-4d89-8a24-ce254d13f28a" providerId="ADAL" clId="{9B51D3E1-1BAB-40F4-BBAE-4DF20D589766}" dt="2022-08-03T10:56:58.270" v="97" actId="1076"/>
          <ac:picMkLst>
            <pc:docMk/>
            <pc:sldMk cId="4152943738" sldId="769"/>
            <ac:picMk id="5" creationId="{21F1700F-26DA-411F-B717-8D823C7AB61A}"/>
          </ac:picMkLst>
        </pc:picChg>
        <pc:picChg chg="mod">
          <ac:chgData name="Wyman, Hilary" userId="f3bca22b-3a42-4d89-8a24-ce254d13f28a" providerId="ADAL" clId="{9B51D3E1-1BAB-40F4-BBAE-4DF20D589766}" dt="2022-08-03T10:57:00.309" v="98" actId="1076"/>
          <ac:picMkLst>
            <pc:docMk/>
            <pc:sldMk cId="4152943738" sldId="769"/>
            <ac:picMk id="7" creationId="{492BD03C-FB4D-428E-A44B-216C2410BFC6}"/>
          </ac:picMkLst>
        </pc:picChg>
      </pc:sldChg>
      <pc:sldChg chg="addSp delSp modSp mod modClrScheme chgLayout">
        <pc:chgData name="Wyman, Hilary" userId="f3bca22b-3a42-4d89-8a24-ce254d13f28a" providerId="ADAL" clId="{9B51D3E1-1BAB-40F4-BBAE-4DF20D589766}" dt="2022-08-03T11:46:39.470" v="352" actId="14100"/>
        <pc:sldMkLst>
          <pc:docMk/>
          <pc:sldMk cId="1749284735" sldId="770"/>
        </pc:sldMkLst>
        <pc:spChg chg="mod ord">
          <ac:chgData name="Wyman, Hilary" userId="f3bca22b-3a42-4d89-8a24-ce254d13f28a" providerId="ADAL" clId="{9B51D3E1-1BAB-40F4-BBAE-4DF20D589766}" dt="2022-08-03T11:46:16.079" v="349" actId="948"/>
          <ac:spMkLst>
            <pc:docMk/>
            <pc:sldMk cId="1749284735" sldId="770"/>
            <ac:spMk id="2" creationId="{3EBF4536-3B93-4DE0-9886-E4A75F4EF319}"/>
          </ac:spMkLst>
        </pc:spChg>
        <pc:spChg chg="mod ord">
          <ac:chgData name="Wyman, Hilary" userId="f3bca22b-3a42-4d89-8a24-ce254d13f28a" providerId="ADAL" clId="{9B51D3E1-1BAB-40F4-BBAE-4DF20D589766}" dt="2022-08-03T10:55:15.764" v="75" actId="700"/>
          <ac:spMkLst>
            <pc:docMk/>
            <pc:sldMk cId="1749284735" sldId="770"/>
            <ac:spMk id="3" creationId="{C96BD259-D5CF-4D89-A7AE-90929042F0E8}"/>
          </ac:spMkLst>
        </pc:spChg>
        <pc:spChg chg="add del mod ord">
          <ac:chgData name="Wyman, Hilary" userId="f3bca22b-3a42-4d89-8a24-ce254d13f28a" providerId="ADAL" clId="{9B51D3E1-1BAB-40F4-BBAE-4DF20D589766}" dt="2022-08-02T13:11:30.260" v="4" actId="700"/>
          <ac:spMkLst>
            <pc:docMk/>
            <pc:sldMk cId="1749284735" sldId="770"/>
            <ac:spMk id="5" creationId="{3EBC40B2-1EAE-3B52-3B6A-4589EB0AD601}"/>
          </ac:spMkLst>
        </pc:spChg>
        <pc:spChg chg="add del mod ord">
          <ac:chgData name="Wyman, Hilary" userId="f3bca22b-3a42-4d89-8a24-ce254d13f28a" providerId="ADAL" clId="{9B51D3E1-1BAB-40F4-BBAE-4DF20D589766}" dt="2022-08-03T10:57:08.265" v="99" actId="478"/>
          <ac:spMkLst>
            <pc:docMk/>
            <pc:sldMk cId="1749284735" sldId="770"/>
            <ac:spMk id="5" creationId="{6F0C96ED-BA6F-DF60-842C-FF5069F9CDA4}"/>
          </ac:spMkLst>
        </pc:spChg>
        <pc:picChg chg="mod">
          <ac:chgData name="Wyman, Hilary" userId="f3bca22b-3a42-4d89-8a24-ce254d13f28a" providerId="ADAL" clId="{9B51D3E1-1BAB-40F4-BBAE-4DF20D589766}" dt="2022-08-03T11:46:39.470" v="352" actId="14100"/>
          <ac:picMkLst>
            <pc:docMk/>
            <pc:sldMk cId="1749284735" sldId="770"/>
            <ac:picMk id="4" creationId="{DA54707E-C69A-4519-BB24-AD3C475301AD}"/>
          </ac:picMkLst>
        </pc:picChg>
      </pc:sldChg>
      <pc:sldChg chg="modSp mod modClrScheme chgLayout">
        <pc:chgData name="Wyman, Hilary" userId="f3bca22b-3a42-4d89-8a24-ce254d13f28a" providerId="ADAL" clId="{9B51D3E1-1BAB-40F4-BBAE-4DF20D589766}" dt="2022-08-03T11:07:51.722" v="185" actId="14100"/>
        <pc:sldMkLst>
          <pc:docMk/>
          <pc:sldMk cId="3642012266" sldId="772"/>
        </pc:sldMkLst>
        <pc:spChg chg="mod ord">
          <ac:chgData name="Wyman, Hilary" userId="f3bca22b-3a42-4d89-8a24-ce254d13f28a" providerId="ADAL" clId="{9B51D3E1-1BAB-40F4-BBAE-4DF20D589766}" dt="2022-08-03T10:57:35.721" v="104" actId="20577"/>
          <ac:spMkLst>
            <pc:docMk/>
            <pc:sldMk cId="3642012266" sldId="772"/>
            <ac:spMk id="3" creationId="{0FEFD28D-C4F0-4430-8799-4ACAC822B689}"/>
          </ac:spMkLst>
        </pc:spChg>
        <pc:picChg chg="mod ord">
          <ac:chgData name="Wyman, Hilary" userId="f3bca22b-3a42-4d89-8a24-ce254d13f28a" providerId="ADAL" clId="{9B51D3E1-1BAB-40F4-BBAE-4DF20D589766}" dt="2022-08-03T11:07:51.722" v="185" actId="14100"/>
          <ac:picMkLst>
            <pc:docMk/>
            <pc:sldMk cId="3642012266" sldId="772"/>
            <ac:picMk id="6" creationId="{92EE0249-9B9B-4D1B-BB22-C23DFE1E6239}"/>
          </ac:picMkLst>
        </pc:picChg>
      </pc:sldChg>
      <pc:sldChg chg="modSp mod modClrScheme chgLayout">
        <pc:chgData name="Wyman, Hilary" userId="f3bca22b-3a42-4d89-8a24-ce254d13f28a" providerId="ADAL" clId="{9B51D3E1-1BAB-40F4-BBAE-4DF20D589766}" dt="2022-08-03T11:49:38.762" v="405" actId="20577"/>
        <pc:sldMkLst>
          <pc:docMk/>
          <pc:sldMk cId="2334084710" sldId="774"/>
        </pc:sldMkLst>
        <pc:spChg chg="mod ord">
          <ac:chgData name="Wyman, Hilary" userId="f3bca22b-3a42-4d89-8a24-ce254d13f28a" providerId="ADAL" clId="{9B51D3E1-1BAB-40F4-BBAE-4DF20D589766}" dt="2022-08-03T10:57:48.001" v="108" actId="20577"/>
          <ac:spMkLst>
            <pc:docMk/>
            <pc:sldMk cId="2334084710" sldId="774"/>
            <ac:spMk id="3" creationId="{2682BACF-861B-426A-9049-A256C7D9EEDB}"/>
          </ac:spMkLst>
        </pc:spChg>
        <pc:spChg chg="mod">
          <ac:chgData name="Wyman, Hilary" userId="f3bca22b-3a42-4d89-8a24-ce254d13f28a" providerId="ADAL" clId="{9B51D3E1-1BAB-40F4-BBAE-4DF20D589766}" dt="2022-08-03T11:49:38.762" v="405" actId="20577"/>
          <ac:spMkLst>
            <pc:docMk/>
            <pc:sldMk cId="2334084710" sldId="774"/>
            <ac:spMk id="6" creationId="{CC15985D-69A6-4498-ABCC-46A9A5FEE564}"/>
          </ac:spMkLst>
        </pc:spChg>
        <pc:picChg chg="mod ord">
          <ac:chgData name="Wyman, Hilary" userId="f3bca22b-3a42-4d89-8a24-ce254d13f28a" providerId="ADAL" clId="{9B51D3E1-1BAB-40F4-BBAE-4DF20D589766}" dt="2022-08-03T10:57:54.911" v="110" actId="14100"/>
          <ac:picMkLst>
            <pc:docMk/>
            <pc:sldMk cId="2334084710" sldId="774"/>
            <ac:picMk id="7" creationId="{33EEC8C3-D604-4463-8B98-CFC2FCAF8BEC}"/>
          </ac:picMkLst>
        </pc:picChg>
      </pc:sldChg>
      <pc:sldChg chg="addSp delSp modSp mod modClrScheme chgLayout">
        <pc:chgData name="Wyman, Hilary" userId="f3bca22b-3a42-4d89-8a24-ce254d13f28a" providerId="ADAL" clId="{9B51D3E1-1BAB-40F4-BBAE-4DF20D589766}" dt="2022-08-03T11:13:52.841" v="241" actId="14100"/>
        <pc:sldMkLst>
          <pc:docMk/>
          <pc:sldMk cId="2363254527" sldId="775"/>
        </pc:sldMkLst>
        <pc:spChg chg="add del mod ord">
          <ac:chgData name="Wyman, Hilary" userId="f3bca22b-3a42-4d89-8a24-ce254d13f28a" providerId="ADAL" clId="{9B51D3E1-1BAB-40F4-BBAE-4DF20D589766}" dt="2022-08-03T10:58:21.606" v="115" actId="478"/>
          <ac:spMkLst>
            <pc:docMk/>
            <pc:sldMk cId="2363254527" sldId="775"/>
            <ac:spMk id="2" creationId="{5D6BF56B-8AB4-229D-0B1B-9E4186751089}"/>
          </ac:spMkLst>
        </pc:spChg>
        <pc:spChg chg="add del mod ord">
          <ac:chgData name="Wyman, Hilary" userId="f3bca22b-3a42-4d89-8a24-ce254d13f28a" providerId="ADAL" clId="{9B51D3E1-1BAB-40F4-BBAE-4DF20D589766}" dt="2022-08-02T13:11:30.260" v="4" actId="700"/>
          <ac:spMkLst>
            <pc:docMk/>
            <pc:sldMk cId="2363254527" sldId="775"/>
            <ac:spMk id="2" creationId="{9EBDE4DE-8684-DF2B-36E9-CB0BAD83AC18}"/>
          </ac:spMkLst>
        </pc:spChg>
        <pc:spChg chg="mod ord">
          <ac:chgData name="Wyman, Hilary" userId="f3bca22b-3a42-4d89-8a24-ce254d13f28a" providerId="ADAL" clId="{9B51D3E1-1BAB-40F4-BBAE-4DF20D589766}" dt="2022-08-03T10:58:06.817" v="113" actId="20577"/>
          <ac:spMkLst>
            <pc:docMk/>
            <pc:sldMk cId="2363254527" sldId="775"/>
            <ac:spMk id="3" creationId="{0FEFD28D-C4F0-4430-8799-4ACAC822B689}"/>
          </ac:spMkLst>
        </pc:spChg>
        <pc:spChg chg="del mod ord">
          <ac:chgData name="Wyman, Hilary" userId="f3bca22b-3a42-4d89-8a24-ce254d13f28a" providerId="ADAL" clId="{9B51D3E1-1BAB-40F4-BBAE-4DF20D589766}" dt="2022-08-03T10:58:16.394" v="114" actId="478"/>
          <ac:spMkLst>
            <pc:docMk/>
            <pc:sldMk cId="2363254527" sldId="775"/>
            <ac:spMk id="5" creationId="{B237B81F-9DCB-43E1-91A7-E8FF52F888B2}"/>
          </ac:spMkLst>
        </pc:spChg>
        <pc:picChg chg="mod modCrop">
          <ac:chgData name="Wyman, Hilary" userId="f3bca22b-3a42-4d89-8a24-ce254d13f28a" providerId="ADAL" clId="{9B51D3E1-1BAB-40F4-BBAE-4DF20D589766}" dt="2022-08-03T11:13:52.841" v="241" actId="14100"/>
          <ac:picMkLst>
            <pc:docMk/>
            <pc:sldMk cId="2363254527" sldId="775"/>
            <ac:picMk id="7" creationId="{0CC49F58-255A-4DF1-9BD8-E6ABBDB85101}"/>
          </ac:picMkLst>
        </pc:picChg>
      </pc:sldChg>
      <pc:sldChg chg="modSp mod modClrScheme chgLayout">
        <pc:chgData name="Wyman, Hilary" userId="f3bca22b-3a42-4d89-8a24-ce254d13f28a" providerId="ADAL" clId="{9B51D3E1-1BAB-40F4-BBAE-4DF20D589766}" dt="2022-08-03T11:38:02.838" v="331" actId="14100"/>
        <pc:sldMkLst>
          <pc:docMk/>
          <pc:sldMk cId="2469602466" sldId="777"/>
        </pc:sldMkLst>
        <pc:spChg chg="mod ord">
          <ac:chgData name="Wyman, Hilary" userId="f3bca22b-3a42-4d89-8a24-ce254d13f28a" providerId="ADAL" clId="{9B51D3E1-1BAB-40F4-BBAE-4DF20D589766}" dt="2022-08-03T11:09:31.218" v="201" actId="20577"/>
          <ac:spMkLst>
            <pc:docMk/>
            <pc:sldMk cId="2469602466" sldId="777"/>
            <ac:spMk id="3" creationId="{AEBFA668-941E-4238-A979-DFEFE8441B95}"/>
          </ac:spMkLst>
        </pc:spChg>
        <pc:picChg chg="mod ord">
          <ac:chgData name="Wyman, Hilary" userId="f3bca22b-3a42-4d89-8a24-ce254d13f28a" providerId="ADAL" clId="{9B51D3E1-1BAB-40F4-BBAE-4DF20D589766}" dt="2022-08-03T11:38:02.838" v="331" actId="14100"/>
          <ac:picMkLst>
            <pc:docMk/>
            <pc:sldMk cId="2469602466" sldId="777"/>
            <ac:picMk id="5" creationId="{534549AF-91E0-4C85-A6BB-2E237FA4884F}"/>
          </ac:picMkLst>
        </pc:picChg>
      </pc:sldChg>
      <pc:sldChg chg="modSp mod modClrScheme chgLayout">
        <pc:chgData name="Wyman, Hilary" userId="f3bca22b-3a42-4d89-8a24-ce254d13f28a" providerId="ADAL" clId="{9B51D3E1-1BAB-40F4-BBAE-4DF20D589766}" dt="2022-08-03T11:37:02.846" v="314" actId="14100"/>
        <pc:sldMkLst>
          <pc:docMk/>
          <pc:sldMk cId="3526311474" sldId="779"/>
        </pc:sldMkLst>
        <pc:spChg chg="mod ord">
          <ac:chgData name="Wyman, Hilary" userId="f3bca22b-3a42-4d89-8a24-ce254d13f28a" providerId="ADAL" clId="{9B51D3E1-1BAB-40F4-BBAE-4DF20D589766}" dt="2022-08-03T10:55:47.702" v="81" actId="20577"/>
          <ac:spMkLst>
            <pc:docMk/>
            <pc:sldMk cId="3526311474" sldId="779"/>
            <ac:spMk id="3" creationId="{0FEFD28D-C4F0-4430-8799-4ACAC822B689}"/>
          </ac:spMkLst>
        </pc:spChg>
        <pc:picChg chg="mod ord modCrop">
          <ac:chgData name="Wyman, Hilary" userId="f3bca22b-3a42-4d89-8a24-ce254d13f28a" providerId="ADAL" clId="{9B51D3E1-1BAB-40F4-BBAE-4DF20D589766}" dt="2022-08-03T11:37:02.846" v="314" actId="14100"/>
          <ac:picMkLst>
            <pc:docMk/>
            <pc:sldMk cId="3526311474" sldId="779"/>
            <ac:picMk id="7" creationId="{7BB745BB-01E0-4736-8AFE-56856D757F02}"/>
          </ac:picMkLst>
        </pc:picChg>
      </pc:sldChg>
      <pc:sldChg chg="modSp mod modClrScheme chgLayout">
        <pc:chgData name="Wyman, Hilary" userId="f3bca22b-3a42-4d89-8a24-ce254d13f28a" providerId="ADAL" clId="{9B51D3E1-1BAB-40F4-BBAE-4DF20D589766}" dt="2022-08-03T11:45:43.110" v="347" actId="20577"/>
        <pc:sldMkLst>
          <pc:docMk/>
          <pc:sldMk cId="1613714811" sldId="780"/>
        </pc:sldMkLst>
        <pc:spChg chg="mod ord">
          <ac:chgData name="Wyman, Hilary" userId="f3bca22b-3a42-4d89-8a24-ce254d13f28a" providerId="ADAL" clId="{9B51D3E1-1BAB-40F4-BBAE-4DF20D589766}" dt="2022-08-03T10:55:59.056" v="85" actId="20577"/>
          <ac:spMkLst>
            <pc:docMk/>
            <pc:sldMk cId="1613714811" sldId="780"/>
            <ac:spMk id="3" creationId="{2682BACF-861B-426A-9049-A256C7D9EEDB}"/>
          </ac:spMkLst>
        </pc:spChg>
        <pc:spChg chg="mod">
          <ac:chgData name="Wyman, Hilary" userId="f3bca22b-3a42-4d89-8a24-ce254d13f28a" providerId="ADAL" clId="{9B51D3E1-1BAB-40F4-BBAE-4DF20D589766}" dt="2022-08-03T11:45:43.110" v="347" actId="20577"/>
          <ac:spMkLst>
            <pc:docMk/>
            <pc:sldMk cId="1613714811" sldId="780"/>
            <ac:spMk id="7" creationId="{0478A592-6321-4DD0-AA1E-D166A256A170}"/>
          </ac:spMkLst>
        </pc:spChg>
        <pc:picChg chg="mod ord modCrop">
          <ac:chgData name="Wyman, Hilary" userId="f3bca22b-3a42-4d89-8a24-ce254d13f28a" providerId="ADAL" clId="{9B51D3E1-1BAB-40F4-BBAE-4DF20D589766}" dt="2022-08-03T11:37:10.207" v="315" actId="732"/>
          <ac:picMkLst>
            <pc:docMk/>
            <pc:sldMk cId="1613714811" sldId="780"/>
            <ac:picMk id="8" creationId="{0F00F22D-E3E1-4E40-9B4E-BBE7C11CC4AA}"/>
          </ac:picMkLst>
        </pc:picChg>
      </pc:sldChg>
      <pc:sldChg chg="modSp mod modClrScheme chgLayout">
        <pc:chgData name="Wyman, Hilary" userId="f3bca22b-3a42-4d89-8a24-ce254d13f28a" providerId="ADAL" clId="{9B51D3E1-1BAB-40F4-BBAE-4DF20D589766}" dt="2022-08-03T11:08:33.642" v="190" actId="14100"/>
        <pc:sldMkLst>
          <pc:docMk/>
          <pc:sldMk cId="157137916" sldId="781"/>
        </pc:sldMkLst>
        <pc:spChg chg="mod ord">
          <ac:chgData name="Wyman, Hilary" userId="f3bca22b-3a42-4d89-8a24-ce254d13f28a" providerId="ADAL" clId="{9B51D3E1-1BAB-40F4-BBAE-4DF20D589766}" dt="2022-08-03T11:08:26.074" v="188" actId="20577"/>
          <ac:spMkLst>
            <pc:docMk/>
            <pc:sldMk cId="157137916" sldId="781"/>
            <ac:spMk id="3" creationId="{0FEFD28D-C4F0-4430-8799-4ACAC822B689}"/>
          </ac:spMkLst>
        </pc:spChg>
        <pc:picChg chg="mod ord">
          <ac:chgData name="Wyman, Hilary" userId="f3bca22b-3a42-4d89-8a24-ce254d13f28a" providerId="ADAL" clId="{9B51D3E1-1BAB-40F4-BBAE-4DF20D589766}" dt="2022-08-03T11:08:33.642" v="190" actId="14100"/>
          <ac:picMkLst>
            <pc:docMk/>
            <pc:sldMk cId="157137916" sldId="781"/>
            <ac:picMk id="4" creationId="{4A43DA6D-A43A-4170-9EC2-B9B9E7F473E9}"/>
          </ac:picMkLst>
        </pc:picChg>
      </pc:sldChg>
      <pc:sldChg chg="modSp mod modClrScheme chgLayout">
        <pc:chgData name="Wyman, Hilary" userId="f3bca22b-3a42-4d89-8a24-ce254d13f28a" providerId="ADAL" clId="{9B51D3E1-1BAB-40F4-BBAE-4DF20D589766}" dt="2022-08-03T12:39:10.425" v="505" actId="6549"/>
        <pc:sldMkLst>
          <pc:docMk/>
          <pc:sldMk cId="1112892855" sldId="782"/>
        </pc:sldMkLst>
        <pc:spChg chg="mod ord">
          <ac:chgData name="Wyman, Hilary" userId="f3bca22b-3a42-4d89-8a24-ce254d13f28a" providerId="ADAL" clId="{9B51D3E1-1BAB-40F4-BBAE-4DF20D589766}" dt="2022-08-03T11:09:03.534" v="195" actId="20577"/>
          <ac:spMkLst>
            <pc:docMk/>
            <pc:sldMk cId="1112892855" sldId="782"/>
            <ac:spMk id="3" creationId="{2682BACF-861B-426A-9049-A256C7D9EEDB}"/>
          </ac:spMkLst>
        </pc:spChg>
        <pc:spChg chg="mod">
          <ac:chgData name="Wyman, Hilary" userId="f3bca22b-3a42-4d89-8a24-ce254d13f28a" providerId="ADAL" clId="{9B51D3E1-1BAB-40F4-BBAE-4DF20D589766}" dt="2022-08-03T12:39:10.425" v="505" actId="6549"/>
          <ac:spMkLst>
            <pc:docMk/>
            <pc:sldMk cId="1112892855" sldId="782"/>
            <ac:spMk id="6" creationId="{CC15985D-69A6-4498-ABCC-46A9A5FEE564}"/>
          </ac:spMkLst>
        </pc:spChg>
        <pc:picChg chg="mod ord">
          <ac:chgData name="Wyman, Hilary" userId="f3bca22b-3a42-4d89-8a24-ce254d13f28a" providerId="ADAL" clId="{9B51D3E1-1BAB-40F4-BBAE-4DF20D589766}" dt="2022-08-03T11:53:13.374" v="463" actId="1076"/>
          <ac:picMkLst>
            <pc:docMk/>
            <pc:sldMk cId="1112892855" sldId="782"/>
            <ac:picMk id="4" creationId="{933C4C69-2717-4203-B851-015723B21C8F}"/>
          </ac:picMkLst>
        </pc:picChg>
      </pc:sldChg>
      <pc:sldChg chg="modSp mod modClrScheme chgLayout">
        <pc:chgData name="Wyman, Hilary" userId="f3bca22b-3a42-4d89-8a24-ce254d13f28a" providerId="ADAL" clId="{9B51D3E1-1BAB-40F4-BBAE-4DF20D589766}" dt="2022-08-03T11:52:29.520" v="460" actId="20577"/>
        <pc:sldMkLst>
          <pc:docMk/>
          <pc:sldMk cId="2234548824" sldId="786"/>
        </pc:sldMkLst>
        <pc:spChg chg="mod ord">
          <ac:chgData name="Wyman, Hilary" userId="f3bca22b-3a42-4d89-8a24-ce254d13f28a" providerId="ADAL" clId="{9B51D3E1-1BAB-40F4-BBAE-4DF20D589766}" dt="2022-08-03T10:58:50.864" v="121" actId="20577"/>
          <ac:spMkLst>
            <pc:docMk/>
            <pc:sldMk cId="2234548824" sldId="786"/>
            <ac:spMk id="3" creationId="{2682BACF-861B-426A-9049-A256C7D9EEDB}"/>
          </ac:spMkLst>
        </pc:spChg>
        <pc:spChg chg="mod">
          <ac:chgData name="Wyman, Hilary" userId="f3bca22b-3a42-4d89-8a24-ce254d13f28a" providerId="ADAL" clId="{9B51D3E1-1BAB-40F4-BBAE-4DF20D589766}" dt="2022-08-03T11:52:29.520" v="460" actId="20577"/>
          <ac:spMkLst>
            <pc:docMk/>
            <pc:sldMk cId="2234548824" sldId="786"/>
            <ac:spMk id="6" creationId="{CC15985D-69A6-4498-ABCC-46A9A5FEE564}"/>
          </ac:spMkLst>
        </pc:spChg>
        <pc:picChg chg="mod ord modCrop">
          <ac:chgData name="Wyman, Hilary" userId="f3bca22b-3a42-4d89-8a24-ce254d13f28a" providerId="ADAL" clId="{9B51D3E1-1BAB-40F4-BBAE-4DF20D589766}" dt="2022-08-03T11:49:50.294" v="406" actId="1076"/>
          <ac:picMkLst>
            <pc:docMk/>
            <pc:sldMk cId="2234548824" sldId="786"/>
            <ac:picMk id="7" creationId="{4558B79E-69D2-4023-9875-B3C29E747BBE}"/>
          </ac:picMkLst>
        </pc:picChg>
      </pc:sldChg>
      <pc:sldChg chg="addSp delSp modSp mod modClrScheme chgLayout">
        <pc:chgData name="Wyman, Hilary" userId="f3bca22b-3a42-4d89-8a24-ce254d13f28a" providerId="ADAL" clId="{9B51D3E1-1BAB-40F4-BBAE-4DF20D589766}" dt="2022-08-03T11:11:22.531" v="214" actId="1035"/>
        <pc:sldMkLst>
          <pc:docMk/>
          <pc:sldMk cId="2982800960" sldId="787"/>
        </pc:sldMkLst>
        <pc:spChg chg="mod ord">
          <ac:chgData name="Wyman, Hilary" userId="f3bca22b-3a42-4d89-8a24-ce254d13f28a" providerId="ADAL" clId="{9B51D3E1-1BAB-40F4-BBAE-4DF20D589766}" dt="2022-08-03T10:55:15.764" v="75" actId="700"/>
          <ac:spMkLst>
            <pc:docMk/>
            <pc:sldMk cId="2982800960" sldId="787"/>
            <ac:spMk id="3" creationId="{291A7C03-C92F-461B-AC44-EEFF93F19746}"/>
          </ac:spMkLst>
        </pc:spChg>
        <pc:spChg chg="add del mod">
          <ac:chgData name="Wyman, Hilary" userId="f3bca22b-3a42-4d89-8a24-ce254d13f28a" providerId="ADAL" clId="{9B51D3E1-1BAB-40F4-BBAE-4DF20D589766}" dt="2022-08-03T11:11:09.089" v="209" actId="478"/>
          <ac:spMkLst>
            <pc:docMk/>
            <pc:sldMk cId="2982800960" sldId="787"/>
            <ac:spMk id="4" creationId="{3895F4B9-3224-974A-C0BC-8C2EA0BF7106}"/>
          </ac:spMkLst>
        </pc:spChg>
        <pc:picChg chg="del mod ord">
          <ac:chgData name="Wyman, Hilary" userId="f3bca22b-3a42-4d89-8a24-ce254d13f28a" providerId="ADAL" clId="{9B51D3E1-1BAB-40F4-BBAE-4DF20D589766}" dt="2022-08-03T11:10:59.730" v="207" actId="478"/>
          <ac:picMkLst>
            <pc:docMk/>
            <pc:sldMk cId="2982800960" sldId="787"/>
            <ac:picMk id="5" creationId="{3AF6E11F-66E1-4926-9590-DC95C5C9A31C}"/>
          </ac:picMkLst>
        </pc:picChg>
        <pc:picChg chg="del">
          <ac:chgData name="Wyman, Hilary" userId="f3bca22b-3a42-4d89-8a24-ce254d13f28a" providerId="ADAL" clId="{9B51D3E1-1BAB-40F4-BBAE-4DF20D589766}" dt="2022-08-03T11:10:55.157" v="206" actId="478"/>
          <ac:picMkLst>
            <pc:docMk/>
            <pc:sldMk cId="2982800960" sldId="787"/>
            <ac:picMk id="6" creationId="{0E2121F9-6584-4841-8E50-5BA6EF302E62}"/>
          </ac:picMkLst>
        </pc:picChg>
        <pc:picChg chg="add mod">
          <ac:chgData name="Wyman, Hilary" userId="f3bca22b-3a42-4d89-8a24-ce254d13f28a" providerId="ADAL" clId="{9B51D3E1-1BAB-40F4-BBAE-4DF20D589766}" dt="2022-08-03T11:11:22.531" v="214" actId="1035"/>
          <ac:picMkLst>
            <pc:docMk/>
            <pc:sldMk cId="2982800960" sldId="787"/>
            <ac:picMk id="8" creationId="{892ACB78-03F7-BD6E-20E0-C2ED1D7972CB}"/>
          </ac:picMkLst>
        </pc:picChg>
      </pc:sldChg>
      <pc:sldChg chg="modSp mod modClrScheme chgLayout">
        <pc:chgData name="Wyman, Hilary" userId="f3bca22b-3a42-4d89-8a24-ce254d13f28a" providerId="ADAL" clId="{9B51D3E1-1BAB-40F4-BBAE-4DF20D589766}" dt="2022-08-03T12:40:32.611" v="548" actId="20577"/>
        <pc:sldMkLst>
          <pc:docMk/>
          <pc:sldMk cId="666420795" sldId="789"/>
        </pc:sldMkLst>
        <pc:spChg chg="mod ord">
          <ac:chgData name="Wyman, Hilary" userId="f3bca22b-3a42-4d89-8a24-ce254d13f28a" providerId="ADAL" clId="{9B51D3E1-1BAB-40F4-BBAE-4DF20D589766}" dt="2022-08-03T11:11:47.302" v="221" actId="20577"/>
          <ac:spMkLst>
            <pc:docMk/>
            <pc:sldMk cId="666420795" sldId="789"/>
            <ac:spMk id="3" creationId="{2682BACF-861B-426A-9049-A256C7D9EEDB}"/>
          </ac:spMkLst>
        </pc:spChg>
        <pc:spChg chg="mod">
          <ac:chgData name="Wyman, Hilary" userId="f3bca22b-3a42-4d89-8a24-ce254d13f28a" providerId="ADAL" clId="{9B51D3E1-1BAB-40F4-BBAE-4DF20D589766}" dt="2022-08-03T12:40:32.611" v="548" actId="20577"/>
          <ac:spMkLst>
            <pc:docMk/>
            <pc:sldMk cId="666420795" sldId="789"/>
            <ac:spMk id="6" creationId="{CC15985D-69A6-4498-ABCC-46A9A5FEE564}"/>
          </ac:spMkLst>
        </pc:spChg>
        <pc:picChg chg="mod ord modCrop">
          <ac:chgData name="Wyman, Hilary" userId="f3bca22b-3a42-4d89-8a24-ce254d13f28a" providerId="ADAL" clId="{9B51D3E1-1BAB-40F4-BBAE-4DF20D589766}" dt="2022-08-03T11:14:59.314" v="251" actId="14100"/>
          <ac:picMkLst>
            <pc:docMk/>
            <pc:sldMk cId="666420795" sldId="789"/>
            <ac:picMk id="8" creationId="{48BC0B17-FF71-45D2-81FC-B1438189579E}"/>
          </ac:picMkLst>
        </pc:picChg>
      </pc:sldChg>
      <pc:sldChg chg="modSp mod modClrScheme chgLayout">
        <pc:chgData name="Wyman, Hilary" userId="f3bca22b-3a42-4d89-8a24-ce254d13f28a" providerId="ADAL" clId="{9B51D3E1-1BAB-40F4-BBAE-4DF20D589766}" dt="2022-08-03T11:14:44.817" v="247" actId="14100"/>
        <pc:sldMkLst>
          <pc:docMk/>
          <pc:sldMk cId="3717172213" sldId="790"/>
        </pc:sldMkLst>
        <pc:spChg chg="mod ord">
          <ac:chgData name="Wyman, Hilary" userId="f3bca22b-3a42-4d89-8a24-ce254d13f28a" providerId="ADAL" clId="{9B51D3E1-1BAB-40F4-BBAE-4DF20D589766}" dt="2022-08-03T11:11:33.312" v="216" actId="20577"/>
          <ac:spMkLst>
            <pc:docMk/>
            <pc:sldMk cId="3717172213" sldId="790"/>
            <ac:spMk id="3" creationId="{0FEFD28D-C4F0-4430-8799-4ACAC822B689}"/>
          </ac:spMkLst>
        </pc:spChg>
        <pc:picChg chg="mod ord modCrop">
          <ac:chgData name="Wyman, Hilary" userId="f3bca22b-3a42-4d89-8a24-ce254d13f28a" providerId="ADAL" clId="{9B51D3E1-1BAB-40F4-BBAE-4DF20D589766}" dt="2022-08-03T11:14:44.817" v="247" actId="14100"/>
          <ac:picMkLst>
            <pc:docMk/>
            <pc:sldMk cId="3717172213" sldId="790"/>
            <ac:picMk id="7" creationId="{B6BB634F-6FFC-40D8-8213-6E1269D723CB}"/>
          </ac:picMkLst>
        </pc:picChg>
      </pc:sldChg>
      <pc:sldChg chg="modSp mod modClrScheme chgLayout">
        <pc:chgData name="Wyman, Hilary" userId="f3bca22b-3a42-4d89-8a24-ce254d13f28a" providerId="ADAL" clId="{9B51D3E1-1BAB-40F4-BBAE-4DF20D589766}" dt="2022-08-03T11:12:46.218" v="234" actId="14100"/>
        <pc:sldMkLst>
          <pc:docMk/>
          <pc:sldMk cId="1389996832" sldId="791"/>
        </pc:sldMkLst>
        <pc:spChg chg="mod ord">
          <ac:chgData name="Wyman, Hilary" userId="f3bca22b-3a42-4d89-8a24-ce254d13f28a" providerId="ADAL" clId="{9B51D3E1-1BAB-40F4-BBAE-4DF20D589766}" dt="2022-08-03T11:12:10.169" v="227" actId="20577"/>
          <ac:spMkLst>
            <pc:docMk/>
            <pc:sldMk cId="1389996832" sldId="791"/>
            <ac:spMk id="3" creationId="{0FEFD28D-C4F0-4430-8799-4ACAC822B689}"/>
          </ac:spMkLst>
        </pc:spChg>
        <pc:picChg chg="mod ord modCrop">
          <ac:chgData name="Wyman, Hilary" userId="f3bca22b-3a42-4d89-8a24-ce254d13f28a" providerId="ADAL" clId="{9B51D3E1-1BAB-40F4-BBAE-4DF20D589766}" dt="2022-08-03T11:12:46.218" v="234" actId="14100"/>
          <ac:picMkLst>
            <pc:docMk/>
            <pc:sldMk cId="1389996832" sldId="791"/>
            <ac:picMk id="4" creationId="{2714587C-42A1-4265-A5F5-B5EA5A32E177}"/>
          </ac:picMkLst>
        </pc:picChg>
      </pc:sldChg>
      <pc:sldChg chg="modSp mod modClrScheme chgLayout">
        <pc:chgData name="Wyman, Hilary" userId="f3bca22b-3a42-4d89-8a24-ce254d13f28a" providerId="ADAL" clId="{9B51D3E1-1BAB-40F4-BBAE-4DF20D589766}" dt="2022-08-03T12:42:44.129" v="602" actId="6549"/>
        <pc:sldMkLst>
          <pc:docMk/>
          <pc:sldMk cId="1939464914" sldId="792"/>
        </pc:sldMkLst>
        <pc:spChg chg="mod ord">
          <ac:chgData name="Wyman, Hilary" userId="f3bca22b-3a42-4d89-8a24-ce254d13f28a" providerId="ADAL" clId="{9B51D3E1-1BAB-40F4-BBAE-4DF20D589766}" dt="2022-08-03T11:32:49.015" v="258" actId="20577"/>
          <ac:spMkLst>
            <pc:docMk/>
            <pc:sldMk cId="1939464914" sldId="792"/>
            <ac:spMk id="3" creationId="{2682BACF-861B-426A-9049-A256C7D9EEDB}"/>
          </ac:spMkLst>
        </pc:spChg>
        <pc:spChg chg="mod">
          <ac:chgData name="Wyman, Hilary" userId="f3bca22b-3a42-4d89-8a24-ce254d13f28a" providerId="ADAL" clId="{9B51D3E1-1BAB-40F4-BBAE-4DF20D589766}" dt="2022-08-03T12:42:44.129" v="602" actId="6549"/>
          <ac:spMkLst>
            <pc:docMk/>
            <pc:sldMk cId="1939464914" sldId="792"/>
            <ac:spMk id="6" creationId="{CC15985D-69A6-4498-ABCC-46A9A5FEE564}"/>
          </ac:spMkLst>
        </pc:spChg>
        <pc:picChg chg="mod ord modCrop">
          <ac:chgData name="Wyman, Hilary" userId="f3bca22b-3a42-4d89-8a24-ce254d13f28a" providerId="ADAL" clId="{9B51D3E1-1BAB-40F4-BBAE-4DF20D589766}" dt="2022-08-03T11:32:31.366" v="254" actId="14100"/>
          <ac:picMkLst>
            <pc:docMk/>
            <pc:sldMk cId="1939464914" sldId="792"/>
            <ac:picMk id="5" creationId="{EBB16FA6-BED4-4040-BC52-196F8CF60B47}"/>
          </ac:picMkLst>
        </pc:picChg>
      </pc:sldChg>
      <pc:sldChg chg="modSp mod modClrScheme chgLayout">
        <pc:chgData name="Wyman, Hilary" userId="f3bca22b-3a42-4d89-8a24-ce254d13f28a" providerId="ADAL" clId="{9B51D3E1-1BAB-40F4-BBAE-4DF20D589766}" dt="2022-08-03T11:33:39.030" v="263" actId="14100"/>
        <pc:sldMkLst>
          <pc:docMk/>
          <pc:sldMk cId="537594451" sldId="793"/>
        </pc:sldMkLst>
        <pc:spChg chg="mod ord">
          <ac:chgData name="Wyman, Hilary" userId="f3bca22b-3a42-4d89-8a24-ce254d13f28a" providerId="ADAL" clId="{9B51D3E1-1BAB-40F4-BBAE-4DF20D589766}" dt="2022-08-03T11:33:21.488" v="260" actId="20577"/>
          <ac:spMkLst>
            <pc:docMk/>
            <pc:sldMk cId="537594451" sldId="793"/>
            <ac:spMk id="3" creationId="{0FEFD28D-C4F0-4430-8799-4ACAC822B689}"/>
          </ac:spMkLst>
        </pc:spChg>
        <pc:picChg chg="mod ord modCrop">
          <ac:chgData name="Wyman, Hilary" userId="f3bca22b-3a42-4d89-8a24-ce254d13f28a" providerId="ADAL" clId="{9B51D3E1-1BAB-40F4-BBAE-4DF20D589766}" dt="2022-08-03T11:33:39.030" v="263" actId="14100"/>
          <ac:picMkLst>
            <pc:docMk/>
            <pc:sldMk cId="537594451" sldId="793"/>
            <ac:picMk id="4" creationId="{EB73C2E1-48ED-4047-A7AA-B0ECBF1458FE}"/>
          </ac:picMkLst>
        </pc:picChg>
      </pc:sldChg>
      <pc:sldChg chg="modSp mod modClrScheme chgLayout">
        <pc:chgData name="Wyman, Hilary" userId="f3bca22b-3a42-4d89-8a24-ce254d13f28a" providerId="ADAL" clId="{9B51D3E1-1BAB-40F4-BBAE-4DF20D589766}" dt="2022-08-03T11:34:34.309" v="273" actId="20577"/>
        <pc:sldMkLst>
          <pc:docMk/>
          <pc:sldMk cId="4165255766" sldId="794"/>
        </pc:sldMkLst>
        <pc:spChg chg="mod ord">
          <ac:chgData name="Wyman, Hilary" userId="f3bca22b-3a42-4d89-8a24-ce254d13f28a" providerId="ADAL" clId="{9B51D3E1-1BAB-40F4-BBAE-4DF20D589766}" dt="2022-08-03T11:34:34.309" v="273" actId="20577"/>
          <ac:spMkLst>
            <pc:docMk/>
            <pc:sldMk cId="4165255766" sldId="794"/>
            <ac:spMk id="3" creationId="{2682BACF-861B-426A-9049-A256C7D9EEDB}"/>
          </ac:spMkLst>
        </pc:spChg>
        <pc:spChg chg="mod">
          <ac:chgData name="Wyman, Hilary" userId="f3bca22b-3a42-4d89-8a24-ce254d13f28a" providerId="ADAL" clId="{9B51D3E1-1BAB-40F4-BBAE-4DF20D589766}" dt="2022-08-03T11:34:22.775" v="271" actId="14100"/>
          <ac:spMkLst>
            <pc:docMk/>
            <pc:sldMk cId="4165255766" sldId="794"/>
            <ac:spMk id="6" creationId="{CC15985D-69A6-4498-ABCC-46A9A5FEE564}"/>
          </ac:spMkLst>
        </pc:spChg>
        <pc:picChg chg="mod ord modCrop">
          <ac:chgData name="Wyman, Hilary" userId="f3bca22b-3a42-4d89-8a24-ce254d13f28a" providerId="ADAL" clId="{9B51D3E1-1BAB-40F4-BBAE-4DF20D589766}" dt="2022-08-03T11:34:01.775" v="267" actId="14100"/>
          <ac:picMkLst>
            <pc:docMk/>
            <pc:sldMk cId="4165255766" sldId="794"/>
            <ac:picMk id="5" creationId="{C628941B-30C1-49F1-8F03-76ECEFAA9A2C}"/>
          </ac:picMkLst>
        </pc:picChg>
      </pc:sldChg>
      <pc:sldChg chg="modSp mod modClrScheme chgLayout">
        <pc:chgData name="Wyman, Hilary" userId="f3bca22b-3a42-4d89-8a24-ce254d13f28a" providerId="ADAL" clId="{9B51D3E1-1BAB-40F4-BBAE-4DF20D589766}" dt="2022-08-03T11:34:58.686" v="280" actId="1076"/>
        <pc:sldMkLst>
          <pc:docMk/>
          <pc:sldMk cId="1032166985" sldId="795"/>
        </pc:sldMkLst>
        <pc:spChg chg="mod ord">
          <ac:chgData name="Wyman, Hilary" userId="f3bca22b-3a42-4d89-8a24-ce254d13f28a" providerId="ADAL" clId="{9B51D3E1-1BAB-40F4-BBAE-4DF20D589766}" dt="2022-08-03T10:55:15.764" v="75" actId="700"/>
          <ac:spMkLst>
            <pc:docMk/>
            <pc:sldMk cId="1032166985" sldId="795"/>
            <ac:spMk id="3" creationId="{2682BACF-861B-426A-9049-A256C7D9EEDB}"/>
          </ac:spMkLst>
        </pc:spChg>
        <pc:picChg chg="mod ord">
          <ac:chgData name="Wyman, Hilary" userId="f3bca22b-3a42-4d89-8a24-ce254d13f28a" providerId="ADAL" clId="{9B51D3E1-1BAB-40F4-BBAE-4DF20D589766}" dt="2022-08-03T11:34:58.686" v="280" actId="1076"/>
          <ac:picMkLst>
            <pc:docMk/>
            <pc:sldMk cId="1032166985" sldId="795"/>
            <ac:picMk id="8" creationId="{8566F52F-B1F1-4B38-BA96-E0E85C542799}"/>
          </ac:picMkLst>
        </pc:picChg>
        <pc:picChg chg="mod">
          <ac:chgData name="Wyman, Hilary" userId="f3bca22b-3a42-4d89-8a24-ce254d13f28a" providerId="ADAL" clId="{9B51D3E1-1BAB-40F4-BBAE-4DF20D589766}" dt="2022-08-03T11:34:55.639" v="279" actId="1076"/>
          <ac:picMkLst>
            <pc:docMk/>
            <pc:sldMk cId="1032166985" sldId="795"/>
            <ac:picMk id="10" creationId="{182C8BE2-B4D9-4A71-9B0C-BD0F75D63A6F}"/>
          </ac:picMkLst>
        </pc:picChg>
      </pc:sldChg>
    </pc:docChg>
  </pc:docChgLst>
  <pc:docChgLst>
    <pc:chgData name="Wyman, Hilary" userId="f3bca22b-3a42-4d89-8a24-ce254d13f28a" providerId="ADAL" clId="{F9A47347-936F-4CE4-937C-143C30417AF8}"/>
    <pc:docChg chg="custSel modSld">
      <pc:chgData name="Wyman, Hilary" userId="f3bca22b-3a42-4d89-8a24-ce254d13f28a" providerId="ADAL" clId="{F9A47347-936F-4CE4-937C-143C30417AF8}" dt="2022-08-04T14:08:36.084" v="149" actId="20577"/>
      <pc:docMkLst>
        <pc:docMk/>
      </pc:docMkLst>
      <pc:sldChg chg="modSp mod">
        <pc:chgData name="Wyman, Hilary" userId="f3bca22b-3a42-4d89-8a24-ce254d13f28a" providerId="ADAL" clId="{F9A47347-936F-4CE4-937C-143C30417AF8}" dt="2022-08-04T14:08:36.084" v="149" actId="20577"/>
        <pc:sldMkLst>
          <pc:docMk/>
          <pc:sldMk cId="1614504874" sldId="405"/>
        </pc:sldMkLst>
        <pc:spChg chg="mod">
          <ac:chgData name="Wyman, Hilary" userId="f3bca22b-3a42-4d89-8a24-ce254d13f28a" providerId="ADAL" clId="{F9A47347-936F-4CE4-937C-143C30417AF8}" dt="2022-08-04T14:08:28.369" v="148" actId="1036"/>
          <ac:spMkLst>
            <pc:docMk/>
            <pc:sldMk cId="1614504874" sldId="405"/>
            <ac:spMk id="2" creationId="{00000000-0000-0000-0000-000000000000}"/>
          </ac:spMkLst>
        </pc:spChg>
        <pc:spChg chg="mod">
          <ac:chgData name="Wyman, Hilary" userId="f3bca22b-3a42-4d89-8a24-ce254d13f28a" providerId="ADAL" clId="{F9A47347-936F-4CE4-937C-143C30417AF8}" dt="2022-08-04T14:08:36.084" v="149" actId="20577"/>
          <ac:spMkLst>
            <pc:docMk/>
            <pc:sldMk cId="1614504874" sldId="405"/>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0BA66-DFC9-534D-99A0-7AB91D4C6BB9}"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2C178-9B0D-EC41-9857-3AF65FF72FE2}" type="slidenum">
              <a:rPr lang="en-US" smtClean="0"/>
              <a:t>‹#›</a:t>
            </a:fld>
            <a:endParaRPr lang="en-US"/>
          </a:p>
        </p:txBody>
      </p:sp>
    </p:spTree>
    <p:extLst>
      <p:ext uri="{BB962C8B-B14F-4D97-AF65-F5344CB8AC3E}">
        <p14:creationId xmlns:p14="http://schemas.microsoft.com/office/powerpoint/2010/main" val="158025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2</a:t>
            </a:fld>
            <a:endParaRPr lang="en-US"/>
          </a:p>
        </p:txBody>
      </p:sp>
    </p:spTree>
    <p:extLst>
      <p:ext uri="{BB962C8B-B14F-4D97-AF65-F5344CB8AC3E}">
        <p14:creationId xmlns:p14="http://schemas.microsoft.com/office/powerpoint/2010/main" val="379302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32C178-9B0D-EC41-9857-3AF65FF72FE2}" type="slidenum">
              <a:rPr lang="en-US" smtClean="0"/>
              <a:t>9</a:t>
            </a:fld>
            <a:endParaRPr lang="en-US"/>
          </a:p>
        </p:txBody>
      </p:sp>
    </p:spTree>
    <p:extLst>
      <p:ext uri="{BB962C8B-B14F-4D97-AF65-F5344CB8AC3E}">
        <p14:creationId xmlns:p14="http://schemas.microsoft.com/office/powerpoint/2010/main" val="349338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32C178-9B0D-EC41-9857-3AF65FF72FE2}" type="slidenum">
              <a:rPr lang="en-US" smtClean="0"/>
              <a:t>13</a:t>
            </a:fld>
            <a:endParaRPr lang="en-US"/>
          </a:p>
        </p:txBody>
      </p:sp>
    </p:spTree>
    <p:extLst>
      <p:ext uri="{BB962C8B-B14F-4D97-AF65-F5344CB8AC3E}">
        <p14:creationId xmlns:p14="http://schemas.microsoft.com/office/powerpoint/2010/main" val="1591209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dirty="0"/>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ts val="0"/>
              </a:spcAft>
              <a:buNone/>
              <a:defRPr lang="en-US" sz="4400" kern="1200" dirty="0" smtClean="0">
                <a:solidFill>
                  <a:schemeClr val="accent2"/>
                </a:solidFill>
                <a:latin typeface="+mj-lt"/>
                <a:ea typeface="+mj-ea"/>
                <a:cs typeface="+mj-cs"/>
              </a:defRPr>
            </a:lvl1pPr>
            <a:lvl2pPr>
              <a:defRPr lang="en-US" sz="4400" kern="1200" dirty="0" smtClean="0">
                <a:solidFill>
                  <a:schemeClr val="bg1"/>
                </a:solidFill>
                <a:latin typeface="+mj-lt"/>
                <a:ea typeface="+mj-ea"/>
                <a:cs typeface="+mj-cs"/>
              </a:defRPr>
            </a:lvl2pPr>
          </a:lstStyle>
          <a:p>
            <a:pPr lvl="0"/>
            <a:r>
              <a:rPr lang="en-US" dirty="0"/>
              <a:t>Edit Master English title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2000" kern="1200" dirty="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dirty="0" smtClean="0">
                <a:solidFill>
                  <a:schemeClr val="bg1"/>
                </a:solidFill>
                <a:latin typeface="+mn-lt"/>
                <a:ea typeface="+mn-ea"/>
                <a:cs typeface="+mn-cs"/>
              </a:defRPr>
            </a:lvl2pPr>
          </a:lstStyle>
          <a:p>
            <a:r>
              <a:rPr lang="en-US" dirty="0"/>
              <a:t>CLICK TO EDIT MASTER SUBTITLE STYLE</a:t>
            </a:r>
          </a:p>
          <a:p>
            <a:pPr lvl="1"/>
            <a:endParaRPr lang="en-US" dirty="0"/>
          </a:p>
        </p:txBody>
      </p:sp>
      <p:pic>
        <p:nvPicPr>
          <p:cNvPr id="14" name="Picture 13">
            <a:extLst>
              <a:ext uri="{FF2B5EF4-FFF2-40B4-BE49-F238E27FC236}">
                <a16:creationId xmlns:a16="http://schemas.microsoft.com/office/drawing/2014/main" id="{CC4F7284-63E9-EB43-87B2-7F827E22A5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690"/>
          <a:stretch/>
        </p:blipFill>
        <p:spPr>
          <a:xfrm>
            <a:off x="9375228" y="5737893"/>
            <a:ext cx="2165153" cy="903589"/>
          </a:xfrm>
          <a:prstGeom prst="rect">
            <a:avLst/>
          </a:prstGeom>
        </p:spPr>
      </p:pic>
      <p:pic>
        <p:nvPicPr>
          <p:cNvPr id="9" name="Picture 8">
            <a:extLst>
              <a:ext uri="{FF2B5EF4-FFF2-40B4-BE49-F238E27FC236}">
                <a16:creationId xmlns:a16="http://schemas.microsoft.com/office/drawing/2014/main" id="{B774A8B9-27A2-FD45-A7B0-7E1258200C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3689" t="2031" r="12828"/>
          <a:stretch/>
        </p:blipFill>
        <p:spPr>
          <a:xfrm>
            <a:off x="-5012" y="-39102"/>
            <a:ext cx="5419130" cy="5575196"/>
          </a:xfrm>
          <a:prstGeom prst="rect">
            <a:avLst/>
          </a:prstGeom>
        </p:spPr>
      </p:pic>
      <p:sp>
        <p:nvSpPr>
          <p:cNvPr id="5" name="Content Placeholder 4"/>
          <p:cNvSpPr>
            <a:spLocks noGrp="1"/>
          </p:cNvSpPr>
          <p:nvPr>
            <p:ph sz="quarter" idx="12"/>
          </p:nvPr>
        </p:nvSpPr>
        <p:spPr>
          <a:xfrm>
            <a:off x="9029700" y="4217988"/>
            <a:ext cx="914400" cy="914400"/>
          </a:xfrm>
        </p:spPr>
        <p:txBody>
          <a:bodyPr/>
          <a:lstStyle/>
          <a:p>
            <a:pPr lvl="0"/>
            <a:r>
              <a:rPr lang="en-US" dirty="0"/>
              <a:t>Edit Master text styles</a:t>
            </a:r>
          </a:p>
        </p:txBody>
      </p:sp>
    </p:spTree>
    <p:extLst>
      <p:ext uri="{BB962C8B-B14F-4D97-AF65-F5344CB8AC3E}">
        <p14:creationId xmlns:p14="http://schemas.microsoft.com/office/powerpoint/2010/main" val="249646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EXT - WELS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1393371"/>
            <a:ext cx="9202057" cy="2496003"/>
          </a:xfrm>
        </p:spPr>
        <p:txBody>
          <a:bodyPr anchor="b"/>
          <a:lstStyle>
            <a:lvl1pPr>
              <a:defRPr>
                <a:solidFill>
                  <a:schemeClr val="accent1"/>
                </a:solidFill>
              </a:defRPr>
            </a:lvl1pPr>
            <a:lvl2pPr>
              <a:buClr>
                <a:schemeClr val="accent2"/>
              </a:buClr>
              <a:defRPr/>
            </a:lvl2pPr>
          </a:lstStyle>
          <a:p>
            <a:pPr lvl="0"/>
            <a:r>
              <a:rPr lang="en-US" dirty="0"/>
              <a:t>Edit WELSH text styles</a:t>
            </a:r>
          </a:p>
          <a:p>
            <a:pPr lvl="1"/>
            <a:r>
              <a:rPr lang="en-US" dirty="0"/>
              <a:t>Second level</a:t>
            </a:r>
          </a:p>
          <a:p>
            <a:pPr lvl="2"/>
            <a:r>
              <a:rPr lang="en-US" dirty="0"/>
              <a:t>Third level</a:t>
            </a:r>
          </a:p>
        </p:txBody>
      </p:sp>
      <p:sp useBgFill="1">
        <p:nvSpPr>
          <p:cNvPr id="8" name="Picture Placeholder 7">
            <a:extLst>
              <a:ext uri="{FF2B5EF4-FFF2-40B4-BE49-F238E27FC236}">
                <a16:creationId xmlns:a16="http://schemas.microsoft.com/office/drawing/2014/main" id="{1A914FE2-29FB-1A42-B66A-96A12FE622F8}"/>
              </a:ext>
            </a:extLst>
          </p:cNvPr>
          <p:cNvSpPr>
            <a:spLocks noGrp="1"/>
          </p:cNvSpPr>
          <p:nvPr>
            <p:ph type="pic" sz="quarter" idx="10"/>
          </p:nvPr>
        </p:nvSpPr>
        <p:spPr>
          <a:xfrm>
            <a:off x="406400" y="4180567"/>
            <a:ext cx="11379200" cy="2292803"/>
          </a:xfrm>
        </p:spPr>
        <p:txBody>
          <a:bodyPr/>
          <a:lstStyle/>
          <a:p>
            <a:endParaRPr lang="en-US"/>
          </a:p>
        </p:txBody>
      </p:sp>
      <p:cxnSp>
        <p:nvCxnSpPr>
          <p:cNvPr id="12" name="Straight Connector 11">
            <a:extLst>
              <a:ext uri="{FF2B5EF4-FFF2-40B4-BE49-F238E27FC236}">
                <a16:creationId xmlns:a16="http://schemas.microsoft.com/office/drawing/2014/main" id="{4DEDDA3F-2662-324F-8E48-EB206FB080A0}"/>
              </a:ext>
            </a:extLst>
          </p:cNvPr>
          <p:cNvCxnSpPr>
            <a:cxnSpLocks/>
          </p:cNvCxnSpPr>
          <p:nvPr userDrawn="1"/>
        </p:nvCxnSpPr>
        <p:spPr>
          <a:xfrm>
            <a:off x="406400" y="4034970"/>
            <a:ext cx="11379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15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TEXT - ENGLIS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1393371"/>
            <a:ext cx="9202057" cy="2496003"/>
          </a:xfrm>
        </p:spPr>
        <p:txBody>
          <a:bodyPr anchor="b"/>
          <a:lstStyle>
            <a:lvl1pPr>
              <a:defRPr>
                <a:solidFill>
                  <a:schemeClr val="accent2"/>
                </a:solidFill>
              </a:defRPr>
            </a:lvl1pPr>
            <a:lvl2pPr>
              <a:buClr>
                <a:schemeClr val="accent1"/>
              </a:buClr>
              <a:defRPr/>
            </a:lvl2pPr>
          </a:lstStyle>
          <a:p>
            <a:pPr lvl="0"/>
            <a:r>
              <a:rPr lang="en-US" dirty="0"/>
              <a:t>Edit English text styles</a:t>
            </a:r>
          </a:p>
          <a:p>
            <a:pPr lvl="1"/>
            <a:r>
              <a:rPr lang="en-US" dirty="0"/>
              <a:t>Second level</a:t>
            </a:r>
          </a:p>
          <a:p>
            <a:pPr lvl="2"/>
            <a:r>
              <a:rPr lang="en-US" dirty="0"/>
              <a:t>Third level</a:t>
            </a:r>
          </a:p>
        </p:txBody>
      </p:sp>
      <p:sp useBgFill="1">
        <p:nvSpPr>
          <p:cNvPr id="8" name="Picture Placeholder 7">
            <a:extLst>
              <a:ext uri="{FF2B5EF4-FFF2-40B4-BE49-F238E27FC236}">
                <a16:creationId xmlns:a16="http://schemas.microsoft.com/office/drawing/2014/main" id="{1A914FE2-29FB-1A42-B66A-96A12FE622F8}"/>
              </a:ext>
            </a:extLst>
          </p:cNvPr>
          <p:cNvSpPr>
            <a:spLocks noGrp="1"/>
          </p:cNvSpPr>
          <p:nvPr>
            <p:ph type="pic" sz="quarter" idx="10"/>
          </p:nvPr>
        </p:nvSpPr>
        <p:spPr>
          <a:xfrm>
            <a:off x="406400" y="4180567"/>
            <a:ext cx="11379200" cy="2292803"/>
          </a:xfrm>
        </p:spPr>
        <p:txBody>
          <a:bodyPr/>
          <a:lstStyle/>
          <a:p>
            <a:endParaRPr lang="en-US"/>
          </a:p>
        </p:txBody>
      </p:sp>
      <p:cxnSp>
        <p:nvCxnSpPr>
          <p:cNvPr id="12" name="Straight Connector 11">
            <a:extLst>
              <a:ext uri="{FF2B5EF4-FFF2-40B4-BE49-F238E27FC236}">
                <a16:creationId xmlns:a16="http://schemas.microsoft.com/office/drawing/2014/main" id="{4DEDDA3F-2662-324F-8E48-EB206FB080A0}"/>
              </a:ext>
            </a:extLst>
          </p:cNvPr>
          <p:cNvCxnSpPr>
            <a:cxnSpLocks/>
          </p:cNvCxnSpPr>
          <p:nvPr userDrawn="1"/>
        </p:nvCxnSpPr>
        <p:spPr>
          <a:xfrm>
            <a:off x="406400" y="4034970"/>
            <a:ext cx="11379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97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accent1"/>
                </a:solidFill>
                <a:latin typeface="+mj-lt"/>
                <a:ea typeface="+mj-ea"/>
                <a:cs typeface="+mj-cs"/>
              </a:defRPr>
            </a:lvl1pPr>
          </a:lstStyle>
          <a:p>
            <a:pPr lvl="0"/>
            <a:r>
              <a:rPr lang="en-US" dirty="0"/>
              <a:t>Edit ENGLISH text styles</a:t>
            </a:r>
          </a:p>
        </p:txBody>
      </p:sp>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Placeholder 4">
            <a:extLst>
              <a:ext uri="{FF2B5EF4-FFF2-40B4-BE49-F238E27FC236}">
                <a16:creationId xmlns:a16="http://schemas.microsoft.com/office/drawing/2014/main" id="{D5DA09FD-B682-354A-9574-13D11593D8C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75309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accent1"/>
                </a:solidFill>
                <a:latin typeface="+mj-lt"/>
                <a:ea typeface="+mj-ea"/>
                <a:cs typeface="+mj-cs"/>
              </a:defRPr>
            </a:lvl1pPr>
          </a:lstStyle>
          <a:p>
            <a:pPr lvl="0"/>
            <a:r>
              <a:rPr lang="en-US" dirty="0"/>
              <a:t>Edit ENGLISH text styles</a:t>
            </a:r>
          </a:p>
        </p:txBody>
      </p:sp>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0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accent3"/>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402CF900-22FA-EE40-AFFD-5DDD8A1C8D5B}"/>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4">
            <a:extLst>
              <a:ext uri="{FF2B5EF4-FFF2-40B4-BE49-F238E27FC236}">
                <a16:creationId xmlns:a16="http://schemas.microsoft.com/office/drawing/2014/main" id="{9AD96A73-4855-6A41-A728-EC7014B45B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23733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accent3"/>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402CF900-22FA-EE40-AFFD-5DDD8A1C8D5B}"/>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598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tx2"/>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C40C6355-0BCC-DF42-95DD-9DA435CDB6B8}"/>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4">
            <a:extLst>
              <a:ext uri="{FF2B5EF4-FFF2-40B4-BE49-F238E27FC236}">
                <a16:creationId xmlns:a16="http://schemas.microsoft.com/office/drawing/2014/main" id="{D721B1DD-D8BE-3F43-913C-6AE6C363B8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3169156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tx2"/>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C40C6355-0BCC-DF42-95DD-9DA435CDB6B8}"/>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173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2"/>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bg1"/>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075C3AFD-85A0-9346-8D24-1279EC8A4A04}"/>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5">
            <a:extLst>
              <a:ext uri="{FF2B5EF4-FFF2-40B4-BE49-F238E27FC236}">
                <a16:creationId xmlns:a16="http://schemas.microsoft.com/office/drawing/2014/main" id="{2C03CC8A-93D6-B84B-BF52-627582C5A6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3608307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2"/>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bg1"/>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075C3AFD-85A0-9346-8D24-1279EC8A4A04}"/>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68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dirty="0"/>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ts val="0"/>
              </a:spcAft>
              <a:buNone/>
              <a:defRPr lang="en-US" sz="4400" kern="1200" dirty="0" smtClean="0">
                <a:solidFill>
                  <a:schemeClr val="accent2"/>
                </a:solidFill>
                <a:latin typeface="+mj-lt"/>
                <a:ea typeface="+mj-ea"/>
                <a:cs typeface="+mj-cs"/>
              </a:defRPr>
            </a:lvl1pPr>
            <a:lvl2pPr>
              <a:defRPr lang="en-US" sz="4400" kern="1200" dirty="0" smtClean="0">
                <a:solidFill>
                  <a:schemeClr val="bg1"/>
                </a:solidFill>
                <a:latin typeface="+mj-lt"/>
                <a:ea typeface="+mj-ea"/>
                <a:cs typeface="+mj-cs"/>
              </a:defRPr>
            </a:lvl2pPr>
          </a:lstStyle>
          <a:p>
            <a:pPr lvl="0"/>
            <a:r>
              <a:rPr lang="en-US" dirty="0"/>
              <a:t>Edit Master English title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2000" kern="1200" dirty="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dirty="0" smtClean="0">
                <a:solidFill>
                  <a:schemeClr val="bg1"/>
                </a:solidFill>
                <a:latin typeface="+mn-lt"/>
                <a:ea typeface="+mn-ea"/>
                <a:cs typeface="+mn-cs"/>
              </a:defRPr>
            </a:lvl2pPr>
          </a:lstStyle>
          <a:p>
            <a:r>
              <a:rPr lang="en-US" dirty="0"/>
              <a:t>CLICK TO EDIT MASTER SUBTITLE STYLE</a:t>
            </a:r>
          </a:p>
          <a:p>
            <a:pPr lvl="1"/>
            <a:endParaRPr lang="en-US" dirty="0"/>
          </a:p>
        </p:txBody>
      </p:sp>
      <p:pic>
        <p:nvPicPr>
          <p:cNvPr id="5" name="Picture 4">
            <a:extLst>
              <a:ext uri="{FF2B5EF4-FFF2-40B4-BE49-F238E27FC236}">
                <a16:creationId xmlns:a16="http://schemas.microsoft.com/office/drawing/2014/main" id="{B774A8B9-27A2-FD45-A7B0-7E1258200C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399903" cy="5529942"/>
          </a:xfrm>
          <a:prstGeom prst="rect">
            <a:avLst/>
          </a:prstGeom>
        </p:spPr>
      </p:pic>
      <p:pic>
        <p:nvPicPr>
          <p:cNvPr id="12" name="Picture 11">
            <a:extLst>
              <a:ext uri="{FF2B5EF4-FFF2-40B4-BE49-F238E27FC236}">
                <a16:creationId xmlns:a16="http://schemas.microsoft.com/office/drawing/2014/main" id="{1CE61950-F47D-CE4F-9F0E-61ECAB3CEA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9690"/>
          <a:stretch/>
        </p:blipFill>
        <p:spPr>
          <a:xfrm>
            <a:off x="9375228" y="5737893"/>
            <a:ext cx="2165153" cy="903589"/>
          </a:xfrm>
          <a:prstGeom prst="rect">
            <a:avLst/>
          </a:prstGeom>
        </p:spPr>
      </p:pic>
    </p:spTree>
    <p:extLst>
      <p:ext uri="{BB962C8B-B14F-4D97-AF65-F5344CB8AC3E}">
        <p14:creationId xmlns:p14="http://schemas.microsoft.com/office/powerpoint/2010/main" val="412136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bg1"/>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05CE820D-655C-A044-93DA-89447B763AC3}"/>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4">
            <a:extLst>
              <a:ext uri="{FF2B5EF4-FFF2-40B4-BE49-F238E27FC236}">
                <a16:creationId xmlns:a16="http://schemas.microsoft.com/office/drawing/2014/main" id="{0225CC33-ADB7-8D40-A83D-643DB8D9D87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2553151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bg1"/>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05CE820D-655C-A044-93DA-89447B763AC3}"/>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688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 bi -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764955" y="357414"/>
            <a:ext cx="9046702" cy="2951843"/>
          </a:xfrm>
        </p:spPr>
        <p:txBody>
          <a:bodyPr anchor="b">
            <a:noAutofit/>
          </a:bodyPr>
          <a:lstStyle>
            <a:lvl1pPr>
              <a:defRPr sz="3200">
                <a:solidFill>
                  <a:schemeClr val="tx1"/>
                </a:solidFill>
              </a:defRPr>
            </a:lvl1pPr>
          </a:lstStyle>
          <a:p>
            <a:r>
              <a:rPr lang="en-US" dirty="0"/>
              <a:t>‘WELSH quote’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764954" y="3613832"/>
            <a:ext cx="9046703" cy="2090282"/>
          </a:xfrm>
        </p:spPr>
        <p:txBody>
          <a:bodyPr>
            <a:normAutofit/>
          </a:bodyPr>
          <a:lstStyle>
            <a:lvl1pPr>
              <a:defRPr lang="en-US" sz="3200" kern="1200" dirty="0" smtClean="0">
                <a:solidFill>
                  <a:schemeClr val="bg1"/>
                </a:solidFill>
                <a:latin typeface="+mj-lt"/>
                <a:ea typeface="+mj-ea"/>
                <a:cs typeface="+mj-cs"/>
              </a:defRPr>
            </a:lvl1pPr>
          </a:lstStyle>
          <a:p>
            <a:pPr lvl="0"/>
            <a:r>
              <a:rPr lang="en-US" dirty="0"/>
              <a:t>‘ENGLISH quote’</a:t>
            </a:r>
          </a:p>
        </p:txBody>
      </p:sp>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881068" y="3490572"/>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F0923FC-A7B7-334E-B007-78FA9B645693}"/>
              </a:ext>
            </a:extLst>
          </p:cNvPr>
          <p:cNvSpPr>
            <a:spLocks noGrp="1"/>
          </p:cNvSpPr>
          <p:nvPr>
            <p:ph type="body" sz="quarter" idx="12" hasCustomPrompt="1"/>
          </p:nvPr>
        </p:nvSpPr>
        <p:spPr>
          <a:xfrm>
            <a:off x="764494" y="6219374"/>
            <a:ext cx="9047163" cy="623886"/>
          </a:xfrm>
        </p:spPr>
        <p:txBody>
          <a:bodyPr/>
          <a:lstStyle>
            <a:lvl1pPr algn="r">
              <a:defRPr b="1">
                <a:solidFill>
                  <a:schemeClr val="bg1"/>
                </a:solidFill>
              </a:defRPr>
            </a:lvl1pPr>
          </a:lstStyle>
          <a:p>
            <a:pPr lvl="0"/>
            <a:r>
              <a:rPr lang="en-US" dirty="0"/>
              <a:t>EDIT NAME</a:t>
            </a:r>
          </a:p>
        </p:txBody>
      </p:sp>
    </p:spTree>
    <p:extLst>
      <p:ext uri="{BB962C8B-B14F-4D97-AF65-F5344CB8AC3E}">
        <p14:creationId xmlns:p14="http://schemas.microsoft.com/office/powerpoint/2010/main" val="2798867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 bi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764955" y="357414"/>
            <a:ext cx="9046702" cy="2951843"/>
          </a:xfrm>
        </p:spPr>
        <p:txBody>
          <a:bodyPr anchor="b">
            <a:noAutofit/>
          </a:bodyPr>
          <a:lstStyle>
            <a:lvl1pPr>
              <a:defRPr sz="3200">
                <a:solidFill>
                  <a:schemeClr val="bg1"/>
                </a:solidFill>
              </a:defRPr>
            </a:lvl1pPr>
          </a:lstStyle>
          <a:p>
            <a:r>
              <a:rPr lang="en-US" dirty="0"/>
              <a:t>‘WELSH quote’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764954" y="3613832"/>
            <a:ext cx="9046703" cy="2090282"/>
          </a:xfrm>
        </p:spPr>
        <p:txBody>
          <a:bodyPr>
            <a:normAutofit/>
          </a:bodyPr>
          <a:lstStyle>
            <a:lvl1pPr>
              <a:defRPr lang="en-US" sz="3200" kern="1200" dirty="0" smtClean="0">
                <a:solidFill>
                  <a:schemeClr val="bg2"/>
                </a:solidFill>
                <a:latin typeface="+mj-lt"/>
                <a:ea typeface="+mj-ea"/>
                <a:cs typeface="+mj-cs"/>
              </a:defRPr>
            </a:lvl1pPr>
          </a:lstStyle>
          <a:p>
            <a:pPr lvl="0"/>
            <a:r>
              <a:rPr lang="en-US" dirty="0"/>
              <a:t>‘ENGLISH quote’</a:t>
            </a:r>
          </a:p>
        </p:txBody>
      </p:sp>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764954" y="3461544"/>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F0923FC-A7B7-334E-B007-78FA9B645693}"/>
              </a:ext>
            </a:extLst>
          </p:cNvPr>
          <p:cNvSpPr>
            <a:spLocks noGrp="1"/>
          </p:cNvSpPr>
          <p:nvPr>
            <p:ph type="body" sz="quarter" idx="12" hasCustomPrompt="1"/>
          </p:nvPr>
        </p:nvSpPr>
        <p:spPr>
          <a:xfrm>
            <a:off x="764494" y="6219374"/>
            <a:ext cx="9047163" cy="623886"/>
          </a:xfrm>
        </p:spPr>
        <p:txBody>
          <a:bodyPr/>
          <a:lstStyle>
            <a:lvl1pPr algn="r">
              <a:defRPr b="1">
                <a:solidFill>
                  <a:schemeClr val="bg1"/>
                </a:solidFill>
              </a:defRPr>
            </a:lvl1pPr>
          </a:lstStyle>
          <a:p>
            <a:pPr lvl="0"/>
            <a:r>
              <a:rPr lang="en-US" dirty="0"/>
              <a:t>EDIT NAME</a:t>
            </a:r>
          </a:p>
        </p:txBody>
      </p:sp>
    </p:spTree>
    <p:extLst>
      <p:ext uri="{BB962C8B-B14F-4D97-AF65-F5344CB8AC3E}">
        <p14:creationId xmlns:p14="http://schemas.microsoft.com/office/powerpoint/2010/main" val="99304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quote - bi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764955" y="357414"/>
            <a:ext cx="9046702" cy="2951843"/>
          </a:xfrm>
        </p:spPr>
        <p:txBody>
          <a:bodyPr anchor="b">
            <a:noAutofit/>
          </a:bodyPr>
          <a:lstStyle>
            <a:lvl1pPr>
              <a:defRPr sz="3200">
                <a:solidFill>
                  <a:schemeClr val="bg1"/>
                </a:solidFill>
              </a:defRPr>
            </a:lvl1pPr>
          </a:lstStyle>
          <a:p>
            <a:r>
              <a:rPr lang="en-US" dirty="0"/>
              <a:t>‘WELSH quote’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764954" y="3613832"/>
            <a:ext cx="9046703" cy="2090282"/>
          </a:xfrm>
        </p:spPr>
        <p:txBody>
          <a:bodyPr>
            <a:normAutofit/>
          </a:bodyPr>
          <a:lstStyle>
            <a:lvl1pPr>
              <a:defRPr lang="en-US" sz="3200" kern="1200" dirty="0" smtClean="0">
                <a:solidFill>
                  <a:schemeClr val="bg2"/>
                </a:solidFill>
                <a:latin typeface="+mj-lt"/>
                <a:ea typeface="+mj-ea"/>
                <a:cs typeface="+mj-cs"/>
              </a:defRPr>
            </a:lvl1pPr>
          </a:lstStyle>
          <a:p>
            <a:pPr lvl="0"/>
            <a:r>
              <a:rPr lang="en-US" dirty="0"/>
              <a:t>‘ENGLISH quote’</a:t>
            </a:r>
          </a:p>
        </p:txBody>
      </p:sp>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764954" y="3461544"/>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F0923FC-A7B7-334E-B007-78FA9B645693}"/>
              </a:ext>
            </a:extLst>
          </p:cNvPr>
          <p:cNvSpPr>
            <a:spLocks noGrp="1"/>
          </p:cNvSpPr>
          <p:nvPr>
            <p:ph type="body" sz="quarter" idx="12" hasCustomPrompt="1"/>
          </p:nvPr>
        </p:nvSpPr>
        <p:spPr>
          <a:xfrm>
            <a:off x="764494" y="6219374"/>
            <a:ext cx="9047163" cy="623886"/>
          </a:xfrm>
        </p:spPr>
        <p:txBody>
          <a:bodyPr/>
          <a:lstStyle>
            <a:lvl1pPr algn="r">
              <a:defRPr b="1">
                <a:solidFill>
                  <a:schemeClr val="bg1"/>
                </a:solidFill>
              </a:defRPr>
            </a:lvl1pPr>
          </a:lstStyle>
          <a:p>
            <a:pPr lvl="0"/>
            <a:r>
              <a:rPr lang="en-US" dirty="0"/>
              <a:t>EDIT NAME</a:t>
            </a:r>
          </a:p>
        </p:txBody>
      </p:sp>
    </p:spTree>
    <p:extLst>
      <p:ext uri="{BB962C8B-B14F-4D97-AF65-F5344CB8AC3E}">
        <p14:creationId xmlns:p14="http://schemas.microsoft.com/office/powerpoint/2010/main" val="3137597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67C8-A34C-2644-ABBE-C75646F99236}"/>
              </a:ext>
            </a:extLst>
          </p:cNvPr>
          <p:cNvSpPr>
            <a:spLocks noGrp="1"/>
          </p:cNvSpPr>
          <p:nvPr>
            <p:ph type="title"/>
          </p:nvPr>
        </p:nvSpPr>
        <p:spPr/>
        <p:txBody>
          <a:bodyPr/>
          <a:lstStyle/>
          <a:p>
            <a:r>
              <a:rPr lang="en-US"/>
              <a:t>Click to edit Master title style</a:t>
            </a:r>
          </a:p>
        </p:txBody>
      </p:sp>
      <p:sp>
        <p:nvSpPr>
          <p:cNvPr id="5" name="Table Placeholder 4">
            <a:extLst>
              <a:ext uri="{FF2B5EF4-FFF2-40B4-BE49-F238E27FC236}">
                <a16:creationId xmlns:a16="http://schemas.microsoft.com/office/drawing/2014/main" id="{E5634AAB-C1D1-B648-B2E7-6B151CE6E840}"/>
              </a:ext>
            </a:extLst>
          </p:cNvPr>
          <p:cNvSpPr>
            <a:spLocks noGrp="1"/>
          </p:cNvSpPr>
          <p:nvPr>
            <p:ph type="tbl" sz="quarter" idx="10"/>
          </p:nvPr>
        </p:nvSpPr>
        <p:spPr>
          <a:xfrm>
            <a:off x="406401" y="1422400"/>
            <a:ext cx="9724572" cy="4818063"/>
          </a:xfrm>
        </p:spPr>
        <p:txBody>
          <a:bodyPr/>
          <a:lstStyle/>
          <a:p>
            <a:endParaRPr lang="en-US" dirty="0"/>
          </a:p>
        </p:txBody>
      </p:sp>
    </p:spTree>
    <p:extLst>
      <p:ext uri="{BB962C8B-B14F-4D97-AF65-F5344CB8AC3E}">
        <p14:creationId xmlns:p14="http://schemas.microsoft.com/office/powerpoint/2010/main" val="1196021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ny quesitons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2724383" y="3432515"/>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37FAA8-3A8A-9345-B43F-9ED23C66073C}"/>
              </a:ext>
            </a:extLst>
          </p:cNvPr>
          <p:cNvSpPr/>
          <p:nvPr userDrawn="1"/>
        </p:nvSpPr>
        <p:spPr>
          <a:xfrm>
            <a:off x="2607808" y="1978448"/>
            <a:ext cx="7044192" cy="1323439"/>
          </a:xfrm>
          <a:prstGeom prst="rect">
            <a:avLst/>
          </a:prstGeom>
        </p:spPr>
        <p:txBody>
          <a:bodyPr wrap="square">
            <a:spAutoFit/>
          </a:bodyPr>
          <a:lstStyle/>
          <a:p>
            <a:r>
              <a:rPr lang="en-US" sz="8000" dirty="0" err="1">
                <a:solidFill>
                  <a:schemeClr val="tx1"/>
                </a:solidFill>
              </a:rPr>
              <a:t>Cwestiynau</a:t>
            </a:r>
            <a:r>
              <a:rPr lang="en-US" sz="8000" dirty="0">
                <a:solidFill>
                  <a:schemeClr val="tx1"/>
                </a:solidFill>
              </a:rPr>
              <a:t>?</a:t>
            </a:r>
          </a:p>
        </p:txBody>
      </p:sp>
      <p:sp>
        <p:nvSpPr>
          <p:cNvPr id="8" name="Rectangle 7">
            <a:extLst>
              <a:ext uri="{FF2B5EF4-FFF2-40B4-BE49-F238E27FC236}">
                <a16:creationId xmlns:a16="http://schemas.microsoft.com/office/drawing/2014/main" id="{442DF7C0-7014-E141-AE75-A52E3302F386}"/>
              </a:ext>
            </a:extLst>
          </p:cNvPr>
          <p:cNvSpPr/>
          <p:nvPr userDrawn="1"/>
        </p:nvSpPr>
        <p:spPr>
          <a:xfrm>
            <a:off x="2607808" y="3563144"/>
            <a:ext cx="7044192" cy="1323439"/>
          </a:xfrm>
          <a:prstGeom prst="rect">
            <a:avLst/>
          </a:prstGeom>
        </p:spPr>
        <p:txBody>
          <a:bodyPr wrap="square">
            <a:spAutoFit/>
          </a:bodyPr>
          <a:lstStyle/>
          <a:p>
            <a:r>
              <a:rPr lang="en-US" sz="8000" dirty="0">
                <a:solidFill>
                  <a:schemeClr val="bg1"/>
                </a:solidFill>
              </a:rPr>
              <a:t>Questions?</a:t>
            </a:r>
          </a:p>
        </p:txBody>
      </p:sp>
    </p:spTree>
    <p:extLst>
      <p:ext uri="{BB962C8B-B14F-4D97-AF65-F5344CB8AC3E}">
        <p14:creationId xmlns:p14="http://schemas.microsoft.com/office/powerpoint/2010/main" val="20179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s slide">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2230897" y="3345430"/>
            <a:ext cx="160087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37FAA8-3A8A-9345-B43F-9ED23C66073C}"/>
              </a:ext>
            </a:extLst>
          </p:cNvPr>
          <p:cNvSpPr/>
          <p:nvPr userDrawn="1"/>
        </p:nvSpPr>
        <p:spPr>
          <a:xfrm>
            <a:off x="2114322" y="1891363"/>
            <a:ext cx="7044192" cy="1323439"/>
          </a:xfrm>
          <a:prstGeom prst="rect">
            <a:avLst/>
          </a:prstGeom>
        </p:spPr>
        <p:txBody>
          <a:bodyPr wrap="square">
            <a:spAutoFit/>
          </a:bodyPr>
          <a:lstStyle/>
          <a:p>
            <a:r>
              <a:rPr lang="en-US" sz="8000" dirty="0" err="1">
                <a:solidFill>
                  <a:schemeClr val="accent1"/>
                </a:solidFill>
              </a:rPr>
              <a:t>Diolch</a:t>
            </a:r>
            <a:endParaRPr lang="en-US" sz="8000" dirty="0">
              <a:solidFill>
                <a:schemeClr val="accent1"/>
              </a:solidFill>
            </a:endParaRPr>
          </a:p>
        </p:txBody>
      </p:sp>
      <p:sp>
        <p:nvSpPr>
          <p:cNvPr id="8" name="Rectangle 7">
            <a:extLst>
              <a:ext uri="{FF2B5EF4-FFF2-40B4-BE49-F238E27FC236}">
                <a16:creationId xmlns:a16="http://schemas.microsoft.com/office/drawing/2014/main" id="{442DF7C0-7014-E141-AE75-A52E3302F386}"/>
              </a:ext>
            </a:extLst>
          </p:cNvPr>
          <p:cNvSpPr/>
          <p:nvPr userDrawn="1"/>
        </p:nvSpPr>
        <p:spPr>
          <a:xfrm>
            <a:off x="2114322" y="3476059"/>
            <a:ext cx="7044192" cy="1323439"/>
          </a:xfrm>
          <a:prstGeom prst="rect">
            <a:avLst/>
          </a:prstGeom>
        </p:spPr>
        <p:txBody>
          <a:bodyPr wrap="square">
            <a:spAutoFit/>
          </a:bodyPr>
          <a:lstStyle/>
          <a:p>
            <a:r>
              <a:rPr lang="en-US" sz="8000" dirty="0">
                <a:solidFill>
                  <a:schemeClr val="accent2"/>
                </a:solidFill>
              </a:rPr>
              <a:t>Thank</a:t>
            </a:r>
            <a:r>
              <a:rPr lang="en-US" sz="8000" baseline="0" dirty="0">
                <a:solidFill>
                  <a:schemeClr val="accent2"/>
                </a:solidFill>
              </a:rPr>
              <a:t> you</a:t>
            </a:r>
            <a:endParaRPr lang="en-US" sz="8000" dirty="0">
              <a:solidFill>
                <a:schemeClr val="accent2"/>
              </a:solidFill>
            </a:endParaRPr>
          </a:p>
        </p:txBody>
      </p:sp>
      <p:pic>
        <p:nvPicPr>
          <p:cNvPr id="6" name="Picture 5">
            <a:extLst>
              <a:ext uri="{FF2B5EF4-FFF2-40B4-BE49-F238E27FC236}">
                <a16:creationId xmlns:a16="http://schemas.microsoft.com/office/drawing/2014/main" id="{981B1593-38D4-DB47-86F9-00E17CF518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690"/>
          <a:stretch/>
        </p:blipFill>
        <p:spPr>
          <a:xfrm>
            <a:off x="9354208" y="5475134"/>
            <a:ext cx="2165153" cy="903589"/>
          </a:xfrm>
          <a:prstGeom prst="rect">
            <a:avLst/>
          </a:prstGeom>
        </p:spPr>
      </p:pic>
    </p:spTree>
    <p:extLst>
      <p:ext uri="{BB962C8B-B14F-4D97-AF65-F5344CB8AC3E}">
        <p14:creationId xmlns:p14="http://schemas.microsoft.com/office/powerpoint/2010/main" val="1982915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us slide">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2245411" y="2953544"/>
            <a:ext cx="160087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37FAA8-3A8A-9345-B43F-9ED23C66073C}"/>
              </a:ext>
            </a:extLst>
          </p:cNvPr>
          <p:cNvSpPr/>
          <p:nvPr userDrawn="1"/>
        </p:nvSpPr>
        <p:spPr>
          <a:xfrm>
            <a:off x="2114322" y="1891363"/>
            <a:ext cx="7044192" cy="923330"/>
          </a:xfrm>
          <a:prstGeom prst="rect">
            <a:avLst/>
          </a:prstGeom>
        </p:spPr>
        <p:txBody>
          <a:bodyPr wrap="square">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5400" dirty="0" err="1">
                <a:solidFill>
                  <a:schemeClr val="accent2"/>
                </a:solidFill>
              </a:rPr>
              <a:t>Cysylltwch</a:t>
            </a:r>
            <a:r>
              <a:rPr lang="en-US" sz="5400" dirty="0">
                <a:solidFill>
                  <a:schemeClr val="accent2"/>
                </a:solidFill>
              </a:rPr>
              <a:t> â </a:t>
            </a:r>
            <a:r>
              <a:rPr lang="en-US" sz="5400" dirty="0" err="1">
                <a:solidFill>
                  <a:schemeClr val="accent2"/>
                </a:solidFill>
              </a:rPr>
              <a:t>ni</a:t>
            </a:r>
            <a:endParaRPr lang="en-US" sz="5400" dirty="0">
              <a:solidFill>
                <a:schemeClr val="accent2"/>
              </a:solidFill>
            </a:endParaRPr>
          </a:p>
        </p:txBody>
      </p:sp>
      <p:sp>
        <p:nvSpPr>
          <p:cNvPr id="8" name="Rectangle 7">
            <a:extLst>
              <a:ext uri="{FF2B5EF4-FFF2-40B4-BE49-F238E27FC236}">
                <a16:creationId xmlns:a16="http://schemas.microsoft.com/office/drawing/2014/main" id="{442DF7C0-7014-E141-AE75-A52E3302F386}"/>
              </a:ext>
            </a:extLst>
          </p:cNvPr>
          <p:cNvSpPr/>
          <p:nvPr userDrawn="1"/>
        </p:nvSpPr>
        <p:spPr>
          <a:xfrm>
            <a:off x="2114322" y="2953544"/>
            <a:ext cx="7175281" cy="923330"/>
          </a:xfrm>
          <a:prstGeom prst="rect">
            <a:avLst/>
          </a:prstGeom>
        </p:spPr>
        <p:txBody>
          <a:bodyPr wrap="square">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5400" dirty="0">
                <a:solidFill>
                  <a:schemeClr val="accent1"/>
                </a:solidFill>
              </a:rPr>
              <a:t>Contact</a:t>
            </a:r>
            <a:r>
              <a:rPr lang="en-US" sz="5400" baseline="0" dirty="0">
                <a:solidFill>
                  <a:schemeClr val="accent1"/>
                </a:solidFill>
              </a:rPr>
              <a:t> us</a:t>
            </a:r>
            <a:endParaRPr lang="en-US" sz="5400" dirty="0">
              <a:solidFill>
                <a:schemeClr val="accent1"/>
              </a:solidFill>
            </a:endParaRPr>
          </a:p>
        </p:txBody>
      </p:sp>
      <p:sp>
        <p:nvSpPr>
          <p:cNvPr id="4" name="Text Placeholder 3">
            <a:extLst>
              <a:ext uri="{FF2B5EF4-FFF2-40B4-BE49-F238E27FC236}">
                <a16:creationId xmlns:a16="http://schemas.microsoft.com/office/drawing/2014/main" id="{E70F60F3-B939-FD4C-95A7-F8252274A65B}"/>
              </a:ext>
            </a:extLst>
          </p:cNvPr>
          <p:cNvSpPr>
            <a:spLocks noGrp="1"/>
          </p:cNvSpPr>
          <p:nvPr>
            <p:ph type="body" sz="quarter" idx="10" hasCustomPrompt="1"/>
          </p:nvPr>
        </p:nvSpPr>
        <p:spPr>
          <a:xfrm>
            <a:off x="2114322" y="4325446"/>
            <a:ext cx="5448300" cy="2190750"/>
          </a:xfrm>
        </p:spPr>
        <p:txBody>
          <a:bodyPr/>
          <a:lstStyle>
            <a:lvl1pPr>
              <a:spcBef>
                <a:spcPts val="0"/>
              </a:spcBef>
              <a:spcAft>
                <a:spcPts val="0"/>
              </a:spcAft>
              <a:defRPr>
                <a:solidFill>
                  <a:schemeClr val="tx1"/>
                </a:solidFill>
              </a:defRPr>
            </a:lvl1pPr>
            <a:lvl2pPr marL="0" indent="0">
              <a:buNone/>
              <a:defRPr/>
            </a:lvl2pPr>
          </a:lstStyle>
          <a:p>
            <a:pPr lvl="0"/>
            <a:r>
              <a:rPr lang="en-US" dirty="0"/>
              <a:t>Edit contact details </a:t>
            </a:r>
          </a:p>
        </p:txBody>
      </p:sp>
      <p:pic>
        <p:nvPicPr>
          <p:cNvPr id="7" name="Picture 6">
            <a:extLst>
              <a:ext uri="{FF2B5EF4-FFF2-40B4-BE49-F238E27FC236}">
                <a16:creationId xmlns:a16="http://schemas.microsoft.com/office/drawing/2014/main" id="{264230DA-749C-4D45-8B33-70D9FF90BE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690"/>
          <a:stretch/>
        </p:blipFill>
        <p:spPr>
          <a:xfrm>
            <a:off x="9354208" y="5475134"/>
            <a:ext cx="2165153" cy="903589"/>
          </a:xfrm>
          <a:prstGeom prst="rect">
            <a:avLst/>
          </a:prstGeom>
        </p:spPr>
      </p:pic>
    </p:spTree>
    <p:extLst>
      <p:ext uri="{BB962C8B-B14F-4D97-AF65-F5344CB8AC3E}">
        <p14:creationId xmlns:p14="http://schemas.microsoft.com/office/powerpoint/2010/main" val="2393259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 green">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5" name="Text Placeholder 4">
            <a:extLst>
              <a:ext uri="{FF2B5EF4-FFF2-40B4-BE49-F238E27FC236}">
                <a16:creationId xmlns:a16="http://schemas.microsoft.com/office/drawing/2014/main" id="{E18259B5-C1AB-6546-BE9B-3BA10CA7F710}"/>
              </a:ext>
            </a:extLst>
          </p:cNvPr>
          <p:cNvSpPr>
            <a:spLocks noGrp="1"/>
          </p:cNvSpPr>
          <p:nvPr>
            <p:ph type="body" sz="quarter" idx="10"/>
          </p:nvPr>
        </p:nvSpPr>
        <p:spPr>
          <a:xfrm>
            <a:off x="381000" y="357188"/>
            <a:ext cx="9144000" cy="673326"/>
          </a:xfrm>
        </p:spPr>
        <p:txBody>
          <a:bodyPr anchor="b">
            <a:normAutofit/>
          </a:bodyPr>
          <a:lstStyle>
            <a:lvl1pPr>
              <a:defRPr sz="2800">
                <a:solidFill>
                  <a:schemeClr val="bg1"/>
                </a:solidFill>
              </a:defRPr>
            </a:lvl1pPr>
            <a:lvl2pPr marL="0" indent="0">
              <a:buNone/>
              <a:defRPr/>
            </a:lvl2pPr>
          </a:lstStyle>
          <a:p>
            <a:pPr lvl="0"/>
            <a:r>
              <a:rPr lang="en-US" dirty="0"/>
              <a:t>Edit Master text styles</a:t>
            </a:r>
          </a:p>
        </p:txBody>
      </p:sp>
    </p:spTree>
    <p:extLst>
      <p:ext uri="{BB962C8B-B14F-4D97-AF65-F5344CB8AC3E}">
        <p14:creationId xmlns:p14="http://schemas.microsoft.com/office/powerpoint/2010/main" val="191595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dirty="0"/>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ts val="0"/>
              </a:spcAft>
              <a:buNone/>
              <a:defRPr lang="en-US" sz="4400" kern="1200" dirty="0" smtClean="0">
                <a:solidFill>
                  <a:schemeClr val="accent2"/>
                </a:solidFill>
                <a:latin typeface="+mj-lt"/>
                <a:ea typeface="+mj-ea"/>
                <a:cs typeface="+mj-cs"/>
              </a:defRPr>
            </a:lvl1pPr>
            <a:lvl2pPr>
              <a:defRPr lang="en-US" sz="4400" kern="1200" dirty="0" smtClean="0">
                <a:solidFill>
                  <a:schemeClr val="bg1"/>
                </a:solidFill>
                <a:latin typeface="+mj-lt"/>
                <a:ea typeface="+mj-ea"/>
                <a:cs typeface="+mj-cs"/>
              </a:defRPr>
            </a:lvl2pPr>
          </a:lstStyle>
          <a:p>
            <a:pPr lvl="0"/>
            <a:r>
              <a:rPr lang="en-US" dirty="0"/>
              <a:t>Edit Master English title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2000" kern="1200" dirty="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dirty="0" smtClean="0">
                <a:solidFill>
                  <a:schemeClr val="bg1"/>
                </a:solidFill>
                <a:latin typeface="+mn-lt"/>
                <a:ea typeface="+mn-ea"/>
                <a:cs typeface="+mn-cs"/>
              </a:defRPr>
            </a:lvl2pPr>
          </a:lstStyle>
          <a:p>
            <a:r>
              <a:rPr lang="en-US" dirty="0"/>
              <a:t>CLICK TO EDIT MASTER SUBTITLE STYLE</a:t>
            </a:r>
          </a:p>
          <a:p>
            <a:pPr lvl="1"/>
            <a:endParaRPr lang="en-US" dirty="0"/>
          </a:p>
        </p:txBody>
      </p:sp>
      <p:pic>
        <p:nvPicPr>
          <p:cNvPr id="5" name="Picture 4">
            <a:extLst>
              <a:ext uri="{FF2B5EF4-FFF2-40B4-BE49-F238E27FC236}">
                <a16:creationId xmlns:a16="http://schemas.microsoft.com/office/drawing/2014/main" id="{B774A8B9-27A2-FD45-A7B0-7E1258200C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5399903" cy="5529941"/>
          </a:xfrm>
          <a:prstGeom prst="rect">
            <a:avLst/>
          </a:prstGeom>
        </p:spPr>
      </p:pic>
      <p:pic>
        <p:nvPicPr>
          <p:cNvPr id="10" name="Picture 9">
            <a:extLst>
              <a:ext uri="{FF2B5EF4-FFF2-40B4-BE49-F238E27FC236}">
                <a16:creationId xmlns:a16="http://schemas.microsoft.com/office/drawing/2014/main" id="{ACD6F239-9C4E-C04E-B0BE-4B27932E1FA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9690"/>
          <a:stretch/>
        </p:blipFill>
        <p:spPr>
          <a:xfrm>
            <a:off x="9375228" y="5737893"/>
            <a:ext cx="2165153" cy="903589"/>
          </a:xfrm>
          <a:prstGeom prst="rect">
            <a:avLst/>
          </a:prstGeom>
        </p:spPr>
      </p:pic>
    </p:spTree>
    <p:extLst>
      <p:ext uri="{BB962C8B-B14F-4D97-AF65-F5344CB8AC3E}">
        <p14:creationId xmlns:p14="http://schemas.microsoft.com/office/powerpoint/2010/main" val="2267627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4" name="Text Placeholder 3">
            <a:extLst>
              <a:ext uri="{FF2B5EF4-FFF2-40B4-BE49-F238E27FC236}">
                <a16:creationId xmlns:a16="http://schemas.microsoft.com/office/drawing/2014/main" id="{41BEA0E6-4BCA-A747-9DEA-B73E85DF68D6}"/>
              </a:ext>
            </a:extLst>
          </p:cNvPr>
          <p:cNvSpPr>
            <a:spLocks noGrp="1"/>
          </p:cNvSpPr>
          <p:nvPr>
            <p:ph type="body" sz="quarter" idx="11"/>
          </p:nvPr>
        </p:nvSpPr>
        <p:spPr>
          <a:xfrm>
            <a:off x="381227" y="357414"/>
            <a:ext cx="9132887" cy="741362"/>
          </a:xfrm>
        </p:spPr>
        <p:txBody>
          <a:bodyPr anchor="b">
            <a:normAutofit/>
          </a:bodyPr>
          <a:lstStyle>
            <a:lvl1pPr>
              <a:defRPr lang="en-US" sz="2800" kern="1200" dirty="0" smtClean="0">
                <a:solidFill>
                  <a:schemeClr val="bg1"/>
                </a:solidFill>
                <a:latin typeface="+mn-lt"/>
                <a:ea typeface="+mn-ea"/>
                <a:cs typeface="+mn-cs"/>
              </a:defRPr>
            </a:lvl1pPr>
          </a:lstStyle>
          <a:p>
            <a:pPr lvl="0"/>
            <a:r>
              <a:rPr lang="en-US" dirty="0"/>
              <a:t>Edit Master text styles</a:t>
            </a:r>
          </a:p>
        </p:txBody>
      </p:sp>
    </p:spTree>
    <p:extLst>
      <p:ext uri="{BB962C8B-B14F-4D97-AF65-F5344CB8AC3E}">
        <p14:creationId xmlns:p14="http://schemas.microsoft.com/office/powerpoint/2010/main" val="2972854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mas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74B1E-B22C-0B4A-B6B6-49044BDABC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45017" y="1262219"/>
            <a:ext cx="892388" cy="866237"/>
          </a:xfrm>
          <a:prstGeom prst="rect">
            <a:avLst/>
          </a:prstGeom>
        </p:spPr>
      </p:pic>
      <p:pic>
        <p:nvPicPr>
          <p:cNvPr id="7" name="Picture 6">
            <a:extLst>
              <a:ext uri="{FF2B5EF4-FFF2-40B4-BE49-F238E27FC236}">
                <a16:creationId xmlns:a16="http://schemas.microsoft.com/office/drawing/2014/main" id="{C9BBF558-C818-994C-82C9-97DC0EFB91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2409" y="6045631"/>
            <a:ext cx="841253" cy="812369"/>
          </a:xfrm>
          <a:prstGeom prst="rect">
            <a:avLst/>
          </a:prstGeom>
        </p:spPr>
      </p:pic>
      <p:pic>
        <p:nvPicPr>
          <p:cNvPr id="9" name="Picture 8">
            <a:extLst>
              <a:ext uri="{FF2B5EF4-FFF2-40B4-BE49-F238E27FC236}">
                <a16:creationId xmlns:a16="http://schemas.microsoft.com/office/drawing/2014/main" id="{E5E703F4-EB92-9841-8BEE-D7CF80581C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50935" y="2210482"/>
            <a:ext cx="841253" cy="812369"/>
          </a:xfrm>
          <a:prstGeom prst="rect">
            <a:avLst/>
          </a:prstGeom>
        </p:spPr>
      </p:pic>
      <p:pic>
        <p:nvPicPr>
          <p:cNvPr id="11" name="Picture 10">
            <a:extLst>
              <a:ext uri="{FF2B5EF4-FFF2-40B4-BE49-F238E27FC236}">
                <a16:creationId xmlns:a16="http://schemas.microsoft.com/office/drawing/2014/main" id="{7C3D3AAE-8819-D045-8C77-C251C6B119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67075" y="3595425"/>
            <a:ext cx="902945" cy="876485"/>
          </a:xfrm>
          <a:prstGeom prst="rect">
            <a:avLst/>
          </a:prstGeom>
        </p:spPr>
      </p:pic>
      <p:pic>
        <p:nvPicPr>
          <p:cNvPr id="13" name="Picture 12">
            <a:extLst>
              <a:ext uri="{FF2B5EF4-FFF2-40B4-BE49-F238E27FC236}">
                <a16:creationId xmlns:a16="http://schemas.microsoft.com/office/drawing/2014/main" id="{6F0253AC-39E1-C043-BCCC-21AAD96CA5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05962" y="4907271"/>
            <a:ext cx="874148" cy="848530"/>
          </a:xfrm>
          <a:prstGeom prst="rect">
            <a:avLst/>
          </a:prstGeom>
        </p:spPr>
      </p:pic>
      <p:pic>
        <p:nvPicPr>
          <p:cNvPr id="15" name="Picture 14">
            <a:extLst>
              <a:ext uri="{FF2B5EF4-FFF2-40B4-BE49-F238E27FC236}">
                <a16:creationId xmlns:a16="http://schemas.microsoft.com/office/drawing/2014/main" id="{C1ABC8CA-195A-6D48-A217-6BC4A542A4E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911183" y="2458575"/>
            <a:ext cx="841253" cy="812369"/>
          </a:xfrm>
          <a:prstGeom prst="rect">
            <a:avLst/>
          </a:prstGeom>
        </p:spPr>
      </p:pic>
      <p:pic>
        <p:nvPicPr>
          <p:cNvPr id="17" name="Picture 16">
            <a:extLst>
              <a:ext uri="{FF2B5EF4-FFF2-40B4-BE49-F238E27FC236}">
                <a16:creationId xmlns:a16="http://schemas.microsoft.com/office/drawing/2014/main" id="{63865DE7-6DAA-E54C-A8F0-597DEEAFFC1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187156" y="1248525"/>
            <a:ext cx="829622" cy="805311"/>
          </a:xfrm>
          <a:prstGeom prst="rect">
            <a:avLst/>
          </a:prstGeom>
        </p:spPr>
      </p:pic>
      <p:pic>
        <p:nvPicPr>
          <p:cNvPr id="19" name="Picture 18">
            <a:extLst>
              <a:ext uri="{FF2B5EF4-FFF2-40B4-BE49-F238E27FC236}">
                <a16:creationId xmlns:a16="http://schemas.microsoft.com/office/drawing/2014/main" id="{FDC913BD-BC91-D346-AC55-F344FDC7D7A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162231" y="2427351"/>
            <a:ext cx="876222" cy="850545"/>
          </a:xfrm>
          <a:prstGeom prst="rect">
            <a:avLst/>
          </a:prstGeom>
        </p:spPr>
      </p:pic>
      <p:pic>
        <p:nvPicPr>
          <p:cNvPr id="21" name="Picture 20">
            <a:extLst>
              <a:ext uri="{FF2B5EF4-FFF2-40B4-BE49-F238E27FC236}">
                <a16:creationId xmlns:a16="http://schemas.microsoft.com/office/drawing/2014/main" id="{3755F55F-FB7B-C14B-9840-A5A6BAF8732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10271" y="1256115"/>
            <a:ext cx="841253" cy="812369"/>
          </a:xfrm>
          <a:prstGeom prst="rect">
            <a:avLst/>
          </a:prstGeom>
        </p:spPr>
      </p:pic>
      <p:pic>
        <p:nvPicPr>
          <p:cNvPr id="23" name="Picture 22">
            <a:extLst>
              <a:ext uri="{FF2B5EF4-FFF2-40B4-BE49-F238E27FC236}">
                <a16:creationId xmlns:a16="http://schemas.microsoft.com/office/drawing/2014/main" id="{778F10DE-5153-B24A-8FB5-C52C1D01F33F}"/>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55552" y="3146245"/>
            <a:ext cx="841253" cy="812369"/>
          </a:xfrm>
          <a:prstGeom prst="rect">
            <a:avLst/>
          </a:prstGeom>
        </p:spPr>
      </p:pic>
      <p:pic>
        <p:nvPicPr>
          <p:cNvPr id="25" name="Picture 24">
            <a:extLst>
              <a:ext uri="{FF2B5EF4-FFF2-40B4-BE49-F238E27FC236}">
                <a16:creationId xmlns:a16="http://schemas.microsoft.com/office/drawing/2014/main" id="{FF4C92A6-BFE6-AC45-A28C-DC07EEC00BA9}"/>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910271" y="4565913"/>
            <a:ext cx="836661" cy="812145"/>
          </a:xfrm>
          <a:prstGeom prst="rect">
            <a:avLst/>
          </a:prstGeom>
        </p:spPr>
      </p:pic>
      <p:pic>
        <p:nvPicPr>
          <p:cNvPr id="27" name="Picture 26">
            <a:extLst>
              <a:ext uri="{FF2B5EF4-FFF2-40B4-BE49-F238E27FC236}">
                <a16:creationId xmlns:a16="http://schemas.microsoft.com/office/drawing/2014/main" id="{E9AF2394-7651-C544-9BB7-0C014F16BCEB}"/>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629558" y="2487494"/>
            <a:ext cx="836661" cy="812145"/>
          </a:xfrm>
          <a:prstGeom prst="rect">
            <a:avLst/>
          </a:prstGeom>
        </p:spPr>
      </p:pic>
      <p:pic>
        <p:nvPicPr>
          <p:cNvPr id="29" name="Picture 28">
            <a:extLst>
              <a:ext uri="{FF2B5EF4-FFF2-40B4-BE49-F238E27FC236}">
                <a16:creationId xmlns:a16="http://schemas.microsoft.com/office/drawing/2014/main" id="{FF3191A1-F2F1-2445-A7D0-2AC86E0EDFE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653416" y="4102731"/>
            <a:ext cx="841253" cy="812369"/>
          </a:xfrm>
          <a:prstGeom prst="rect">
            <a:avLst/>
          </a:prstGeom>
        </p:spPr>
      </p:pic>
      <p:pic>
        <p:nvPicPr>
          <p:cNvPr id="31" name="Picture 30">
            <a:extLst>
              <a:ext uri="{FF2B5EF4-FFF2-40B4-BE49-F238E27FC236}">
                <a16:creationId xmlns:a16="http://schemas.microsoft.com/office/drawing/2014/main" id="{F6848B62-3627-1848-8721-31096C559ACC}"/>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635182" y="5927590"/>
            <a:ext cx="927349" cy="885489"/>
          </a:xfrm>
          <a:prstGeom prst="rect">
            <a:avLst/>
          </a:prstGeom>
        </p:spPr>
      </p:pic>
      <p:pic>
        <p:nvPicPr>
          <p:cNvPr id="33" name="Picture 32">
            <a:extLst>
              <a:ext uri="{FF2B5EF4-FFF2-40B4-BE49-F238E27FC236}">
                <a16:creationId xmlns:a16="http://schemas.microsoft.com/office/drawing/2014/main" id="{70DCE063-5D22-654D-97E8-0C23A919B030}"/>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29748" y="1230708"/>
            <a:ext cx="888591" cy="851424"/>
          </a:xfrm>
          <a:prstGeom prst="rect">
            <a:avLst/>
          </a:prstGeom>
        </p:spPr>
      </p:pic>
      <p:pic>
        <p:nvPicPr>
          <p:cNvPr id="35" name="Picture 34">
            <a:extLst>
              <a:ext uri="{FF2B5EF4-FFF2-40B4-BE49-F238E27FC236}">
                <a16:creationId xmlns:a16="http://schemas.microsoft.com/office/drawing/2014/main" id="{ADDA8EDF-9505-DE41-AB32-BAD146D88F26}"/>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615297" y="4971986"/>
            <a:ext cx="967119" cy="967119"/>
          </a:xfrm>
          <a:prstGeom prst="rect">
            <a:avLst/>
          </a:prstGeom>
        </p:spPr>
      </p:pic>
      <p:pic>
        <p:nvPicPr>
          <p:cNvPr id="37" name="Picture 36">
            <a:extLst>
              <a:ext uri="{FF2B5EF4-FFF2-40B4-BE49-F238E27FC236}">
                <a16:creationId xmlns:a16="http://schemas.microsoft.com/office/drawing/2014/main" id="{3E2EC76A-AE9C-D44D-83B0-4FBF4D586FD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604389" y="4971986"/>
            <a:ext cx="855016" cy="836223"/>
          </a:xfrm>
          <a:prstGeom prst="rect">
            <a:avLst/>
          </a:prstGeom>
        </p:spPr>
      </p:pic>
      <p:pic>
        <p:nvPicPr>
          <p:cNvPr id="39" name="Picture 38">
            <a:extLst>
              <a:ext uri="{FF2B5EF4-FFF2-40B4-BE49-F238E27FC236}">
                <a16:creationId xmlns:a16="http://schemas.microsoft.com/office/drawing/2014/main" id="{6744C18C-B570-2C4D-B6D9-8ABA856CB452}"/>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5148583" y="3528389"/>
            <a:ext cx="943521" cy="943521"/>
          </a:xfrm>
          <a:prstGeom prst="rect">
            <a:avLst/>
          </a:prstGeom>
        </p:spPr>
      </p:pic>
      <p:pic>
        <p:nvPicPr>
          <p:cNvPr id="41" name="Picture 40">
            <a:extLst>
              <a:ext uri="{FF2B5EF4-FFF2-40B4-BE49-F238E27FC236}">
                <a16:creationId xmlns:a16="http://schemas.microsoft.com/office/drawing/2014/main" id="{F1BD0DDE-9D68-154B-AECC-0C76CF275F1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8612096" y="3704291"/>
            <a:ext cx="871584" cy="842530"/>
          </a:xfrm>
          <a:prstGeom prst="rect">
            <a:avLst/>
          </a:prstGeom>
        </p:spPr>
      </p:pic>
      <p:sp>
        <p:nvSpPr>
          <p:cNvPr id="4" name="Rectangle 3">
            <a:extLst>
              <a:ext uri="{FF2B5EF4-FFF2-40B4-BE49-F238E27FC236}">
                <a16:creationId xmlns:a16="http://schemas.microsoft.com/office/drawing/2014/main" id="{262858E8-9662-A742-ADB1-ECC3FD58D43C}"/>
              </a:ext>
            </a:extLst>
          </p:cNvPr>
          <p:cNvSpPr/>
          <p:nvPr userDrawn="1"/>
        </p:nvSpPr>
        <p:spPr>
          <a:xfrm>
            <a:off x="358222" y="1327786"/>
            <a:ext cx="2452673" cy="4401205"/>
          </a:xfrm>
          <a:prstGeom prst="rect">
            <a:avLst/>
          </a:prstGeom>
        </p:spPr>
        <p:txBody>
          <a:bodyPr wrap="square">
            <a:spAutoFit/>
          </a:bodyPr>
          <a:lstStyle/>
          <a:p>
            <a:pPr lvl="0"/>
            <a:r>
              <a:rPr lang="en-US" sz="1400" dirty="0"/>
              <a:t>Use icons as required – copy and past from icons master page</a:t>
            </a:r>
          </a:p>
          <a:p>
            <a:pPr lvl="0"/>
            <a:r>
              <a:rPr lang="en-US" sz="1400" dirty="0"/>
              <a:t>Please line up icons with text . Icons can be resized.  Please keep icons to a minimum</a:t>
            </a:r>
          </a:p>
          <a:p>
            <a:pPr lvl="0"/>
            <a:endParaRPr lang="en-US" sz="1400" dirty="0">
              <a:solidFill>
                <a:schemeClr val="accent2"/>
              </a:solidFill>
            </a:endParaRPr>
          </a:p>
          <a:p>
            <a:pPr lvl="0"/>
            <a:r>
              <a:rPr lang="en-US" sz="1400" dirty="0">
                <a:solidFill>
                  <a:schemeClr val="accent2"/>
                </a:solidFill>
              </a:rPr>
              <a:t>To access icons go to the main menu:</a:t>
            </a:r>
          </a:p>
          <a:p>
            <a:pPr marL="800089" lvl="1" indent="-342900">
              <a:buFont typeface="+mj-lt"/>
              <a:buAutoNum type="arabicPeriod"/>
            </a:pPr>
            <a:r>
              <a:rPr lang="en-US" sz="1400" dirty="0"/>
              <a:t>View </a:t>
            </a:r>
          </a:p>
          <a:p>
            <a:pPr marL="800089" lvl="1" indent="-342900">
              <a:buFont typeface="+mj-lt"/>
              <a:buAutoNum type="arabicPeriod"/>
            </a:pPr>
            <a:r>
              <a:rPr lang="en-US" sz="1400" dirty="0"/>
              <a:t>Master </a:t>
            </a:r>
          </a:p>
          <a:p>
            <a:pPr marL="800089" lvl="1" indent="-342900">
              <a:buFont typeface="+mj-lt"/>
              <a:buAutoNum type="arabicPeriod"/>
            </a:pPr>
            <a:r>
              <a:rPr lang="en-US" sz="1400" dirty="0"/>
              <a:t>Slide master</a:t>
            </a:r>
          </a:p>
          <a:p>
            <a:pPr marL="800089" lvl="1" indent="-342900">
              <a:buFont typeface="+mj-lt"/>
              <a:buAutoNum type="arabicPeriod"/>
            </a:pPr>
            <a:r>
              <a:rPr lang="en-US" sz="1400" dirty="0"/>
              <a:t>Scroll down to the last slide where you will fine icons.</a:t>
            </a:r>
          </a:p>
          <a:p>
            <a:pPr marL="800089" lvl="1" indent="-342900">
              <a:buFont typeface="+mj-lt"/>
              <a:buAutoNum type="arabicPeriod"/>
            </a:pPr>
            <a:r>
              <a:rPr lang="en-US" sz="1400" dirty="0"/>
              <a:t>Copy icon</a:t>
            </a:r>
          </a:p>
          <a:p>
            <a:pPr marL="800089" lvl="1" indent="-342900">
              <a:buFont typeface="+mj-lt"/>
              <a:buAutoNum type="arabicPeriod"/>
            </a:pPr>
            <a:r>
              <a:rPr lang="en-US" sz="1400" dirty="0"/>
              <a:t>Exit master and paste on selected slide</a:t>
            </a:r>
          </a:p>
        </p:txBody>
      </p:sp>
      <p:sp>
        <p:nvSpPr>
          <p:cNvPr id="2" name="TextBox 1"/>
          <p:cNvSpPr txBox="1"/>
          <p:nvPr userDrawn="1"/>
        </p:nvSpPr>
        <p:spPr>
          <a:xfrm>
            <a:off x="3503436" y="925187"/>
            <a:ext cx="1109599" cy="276999"/>
          </a:xfrm>
          <a:prstGeom prst="rect">
            <a:avLst/>
          </a:prstGeom>
          <a:noFill/>
        </p:spPr>
        <p:txBody>
          <a:bodyPr wrap="none" rtlCol="0">
            <a:spAutoFit/>
          </a:bodyPr>
          <a:lstStyle/>
          <a:p>
            <a:r>
              <a:rPr lang="en-GB" sz="1200" dirty="0"/>
              <a:t>Icons for text </a:t>
            </a:r>
          </a:p>
        </p:txBody>
      </p:sp>
      <p:sp>
        <p:nvSpPr>
          <p:cNvPr id="26" name="TextBox 25"/>
          <p:cNvSpPr txBox="1"/>
          <p:nvPr userDrawn="1"/>
        </p:nvSpPr>
        <p:spPr>
          <a:xfrm>
            <a:off x="5104488" y="966383"/>
            <a:ext cx="1002197" cy="276999"/>
          </a:xfrm>
          <a:prstGeom prst="rect">
            <a:avLst/>
          </a:prstGeom>
          <a:noFill/>
        </p:spPr>
        <p:txBody>
          <a:bodyPr wrap="none" rtlCol="0">
            <a:spAutoFit/>
          </a:bodyPr>
          <a:lstStyle/>
          <a:p>
            <a:r>
              <a:rPr lang="en-GB" sz="1200" dirty="0"/>
              <a:t>Progression</a:t>
            </a:r>
          </a:p>
        </p:txBody>
      </p:sp>
      <p:sp>
        <p:nvSpPr>
          <p:cNvPr id="28" name="TextBox 27"/>
          <p:cNvSpPr txBox="1"/>
          <p:nvPr userDrawn="1"/>
        </p:nvSpPr>
        <p:spPr>
          <a:xfrm>
            <a:off x="4982416" y="2177668"/>
            <a:ext cx="1293944" cy="276999"/>
          </a:xfrm>
          <a:prstGeom prst="rect">
            <a:avLst/>
          </a:prstGeom>
          <a:noFill/>
        </p:spPr>
        <p:txBody>
          <a:bodyPr wrap="none" rtlCol="0">
            <a:spAutoFit/>
          </a:bodyPr>
          <a:lstStyle/>
          <a:p>
            <a:r>
              <a:rPr lang="en-GB" sz="1200" dirty="0"/>
              <a:t>Quality outcome</a:t>
            </a:r>
          </a:p>
        </p:txBody>
      </p:sp>
      <p:sp>
        <p:nvSpPr>
          <p:cNvPr id="30" name="TextBox 29"/>
          <p:cNvSpPr txBox="1"/>
          <p:nvPr userDrawn="1"/>
        </p:nvSpPr>
        <p:spPr>
          <a:xfrm>
            <a:off x="5213672" y="3348945"/>
            <a:ext cx="786241" cy="276999"/>
          </a:xfrm>
          <a:prstGeom prst="rect">
            <a:avLst/>
          </a:prstGeom>
          <a:noFill/>
        </p:spPr>
        <p:txBody>
          <a:bodyPr wrap="none" rtlCol="0">
            <a:spAutoFit/>
          </a:bodyPr>
          <a:lstStyle/>
          <a:p>
            <a:r>
              <a:rPr lang="en-GB" sz="1200" dirty="0"/>
              <a:t>Awarded</a:t>
            </a:r>
          </a:p>
        </p:txBody>
      </p:sp>
      <p:sp>
        <p:nvSpPr>
          <p:cNvPr id="32" name="TextBox 31"/>
          <p:cNvSpPr txBox="1"/>
          <p:nvPr userDrawn="1"/>
        </p:nvSpPr>
        <p:spPr>
          <a:xfrm>
            <a:off x="5230537" y="4523795"/>
            <a:ext cx="875561" cy="461665"/>
          </a:xfrm>
          <a:prstGeom prst="rect">
            <a:avLst/>
          </a:prstGeom>
          <a:noFill/>
        </p:spPr>
        <p:txBody>
          <a:bodyPr wrap="none" rtlCol="0">
            <a:spAutoFit/>
          </a:bodyPr>
          <a:lstStyle/>
          <a:p>
            <a:pPr algn="ctr"/>
            <a:r>
              <a:rPr lang="en-GB" sz="1200" dirty="0"/>
              <a:t>Employer </a:t>
            </a:r>
            <a:br>
              <a:rPr lang="en-GB" sz="1200" dirty="0"/>
            </a:br>
            <a:r>
              <a:rPr lang="en-GB" sz="1200" dirty="0"/>
              <a:t>needs</a:t>
            </a:r>
          </a:p>
        </p:txBody>
      </p:sp>
      <p:sp>
        <p:nvSpPr>
          <p:cNvPr id="34" name="TextBox 33"/>
          <p:cNvSpPr txBox="1"/>
          <p:nvPr userDrawn="1"/>
        </p:nvSpPr>
        <p:spPr>
          <a:xfrm>
            <a:off x="5285129" y="5816386"/>
            <a:ext cx="713657" cy="276999"/>
          </a:xfrm>
          <a:prstGeom prst="rect">
            <a:avLst/>
          </a:prstGeom>
          <a:noFill/>
        </p:spPr>
        <p:txBody>
          <a:bodyPr wrap="none" rtlCol="0">
            <a:spAutoFit/>
          </a:bodyPr>
          <a:lstStyle/>
          <a:p>
            <a:r>
              <a:rPr lang="en-GB" sz="1200" dirty="0"/>
              <a:t>Contact</a:t>
            </a:r>
          </a:p>
        </p:txBody>
      </p:sp>
      <p:sp>
        <p:nvSpPr>
          <p:cNvPr id="36" name="TextBox 35"/>
          <p:cNvSpPr txBox="1"/>
          <p:nvPr userDrawn="1"/>
        </p:nvSpPr>
        <p:spPr>
          <a:xfrm>
            <a:off x="6863522" y="971526"/>
            <a:ext cx="875561" cy="276999"/>
          </a:xfrm>
          <a:prstGeom prst="rect">
            <a:avLst/>
          </a:prstGeom>
          <a:noFill/>
        </p:spPr>
        <p:txBody>
          <a:bodyPr wrap="none" rtlCol="0">
            <a:spAutoFit/>
          </a:bodyPr>
          <a:lstStyle/>
          <a:p>
            <a:r>
              <a:rPr lang="en-GB" sz="1200" dirty="0"/>
              <a:t>Questions</a:t>
            </a:r>
          </a:p>
        </p:txBody>
      </p:sp>
      <p:sp>
        <p:nvSpPr>
          <p:cNvPr id="38" name="TextBox 37"/>
          <p:cNvSpPr txBox="1"/>
          <p:nvPr userDrawn="1"/>
        </p:nvSpPr>
        <p:spPr>
          <a:xfrm>
            <a:off x="6866843" y="2199698"/>
            <a:ext cx="952505" cy="276999"/>
          </a:xfrm>
          <a:prstGeom prst="rect">
            <a:avLst/>
          </a:prstGeom>
          <a:noFill/>
        </p:spPr>
        <p:txBody>
          <a:bodyPr wrap="none" rtlCol="0">
            <a:spAutoFit/>
          </a:bodyPr>
          <a:lstStyle/>
          <a:p>
            <a:r>
              <a:rPr lang="en-GB" sz="1200" dirty="0"/>
              <a:t>Information</a:t>
            </a:r>
          </a:p>
        </p:txBody>
      </p:sp>
      <p:sp>
        <p:nvSpPr>
          <p:cNvPr id="40" name="TextBox 39"/>
          <p:cNvSpPr txBox="1"/>
          <p:nvPr userDrawn="1"/>
        </p:nvSpPr>
        <p:spPr>
          <a:xfrm>
            <a:off x="6884595" y="3348945"/>
            <a:ext cx="865943" cy="276999"/>
          </a:xfrm>
          <a:prstGeom prst="rect">
            <a:avLst/>
          </a:prstGeom>
          <a:noFill/>
        </p:spPr>
        <p:txBody>
          <a:bodyPr wrap="none" rtlCol="0">
            <a:spAutoFit/>
          </a:bodyPr>
          <a:lstStyle/>
          <a:p>
            <a:r>
              <a:rPr lang="en-GB" sz="1200" dirty="0"/>
              <a:t>Education</a:t>
            </a:r>
          </a:p>
        </p:txBody>
      </p:sp>
      <p:sp>
        <p:nvSpPr>
          <p:cNvPr id="42" name="TextBox 41"/>
          <p:cNvSpPr txBox="1"/>
          <p:nvPr userDrawn="1"/>
        </p:nvSpPr>
        <p:spPr>
          <a:xfrm>
            <a:off x="8667016" y="983546"/>
            <a:ext cx="761747" cy="276999"/>
          </a:xfrm>
          <a:prstGeom prst="rect">
            <a:avLst/>
          </a:prstGeom>
          <a:noFill/>
        </p:spPr>
        <p:txBody>
          <a:bodyPr wrap="none" rtlCol="0">
            <a:spAutoFit/>
          </a:bodyPr>
          <a:lstStyle/>
          <a:p>
            <a:r>
              <a:rPr lang="en-GB" sz="1200" dirty="0"/>
              <a:t>Bilingual</a:t>
            </a:r>
          </a:p>
        </p:txBody>
      </p:sp>
      <p:sp>
        <p:nvSpPr>
          <p:cNvPr id="44" name="TextBox 43"/>
          <p:cNvSpPr txBox="1"/>
          <p:nvPr userDrawn="1"/>
        </p:nvSpPr>
        <p:spPr>
          <a:xfrm>
            <a:off x="8629558" y="2266761"/>
            <a:ext cx="917239" cy="276999"/>
          </a:xfrm>
          <a:prstGeom prst="rect">
            <a:avLst/>
          </a:prstGeom>
          <a:noFill/>
        </p:spPr>
        <p:txBody>
          <a:bodyPr wrap="none" rtlCol="0">
            <a:spAutoFit/>
          </a:bodyPr>
          <a:lstStyle/>
          <a:p>
            <a:r>
              <a:rPr lang="en-GB" sz="1200" dirty="0"/>
              <a:t>Standards</a:t>
            </a:r>
          </a:p>
        </p:txBody>
      </p:sp>
      <p:sp>
        <p:nvSpPr>
          <p:cNvPr id="46" name="TextBox 45"/>
          <p:cNvSpPr txBox="1"/>
          <p:nvPr userDrawn="1"/>
        </p:nvSpPr>
        <p:spPr>
          <a:xfrm>
            <a:off x="8368875" y="3433040"/>
            <a:ext cx="1326004" cy="276999"/>
          </a:xfrm>
          <a:prstGeom prst="rect">
            <a:avLst/>
          </a:prstGeom>
          <a:noFill/>
        </p:spPr>
        <p:txBody>
          <a:bodyPr wrap="none" rtlCol="0">
            <a:spAutoFit/>
          </a:bodyPr>
          <a:lstStyle/>
          <a:p>
            <a:r>
              <a:rPr lang="en-GB" sz="1200" dirty="0"/>
              <a:t>Ready/Complete</a:t>
            </a:r>
          </a:p>
        </p:txBody>
      </p:sp>
      <p:sp>
        <p:nvSpPr>
          <p:cNvPr id="47" name="TextBox 46"/>
          <p:cNvSpPr txBox="1"/>
          <p:nvPr userDrawn="1"/>
        </p:nvSpPr>
        <p:spPr>
          <a:xfrm>
            <a:off x="8775012" y="4754627"/>
            <a:ext cx="513730" cy="276999"/>
          </a:xfrm>
          <a:prstGeom prst="rect">
            <a:avLst/>
          </a:prstGeom>
          <a:noFill/>
        </p:spPr>
        <p:txBody>
          <a:bodyPr wrap="none" rtlCol="0">
            <a:spAutoFit/>
          </a:bodyPr>
          <a:lstStyle/>
          <a:p>
            <a:r>
              <a:rPr lang="en-GB" sz="1200" dirty="0"/>
              <a:t>View</a:t>
            </a:r>
          </a:p>
        </p:txBody>
      </p:sp>
      <p:pic>
        <p:nvPicPr>
          <p:cNvPr id="48" name="Picture 47"/>
          <p:cNvPicPr/>
          <p:nvPr userDrawn="1"/>
        </p:nvPicPr>
        <p:blipFill>
          <a:blip r:embed="rId21" cstate="print">
            <a:extLst>
              <a:ext uri="{28A0092B-C50C-407E-A947-70E740481C1C}">
                <a14:useLocalDpi xmlns:a14="http://schemas.microsoft.com/office/drawing/2010/main" val="0"/>
              </a:ext>
            </a:extLst>
          </a:blip>
          <a:stretch>
            <a:fillRect/>
          </a:stretch>
        </p:blipFill>
        <p:spPr>
          <a:xfrm>
            <a:off x="10504640" y="2367736"/>
            <a:ext cx="761373" cy="760494"/>
          </a:xfrm>
          <a:prstGeom prst="rect">
            <a:avLst/>
          </a:prstGeom>
        </p:spPr>
      </p:pic>
      <p:pic>
        <p:nvPicPr>
          <p:cNvPr id="49" name="Picture 48"/>
          <p:cNvPicPr/>
          <p:nvPr userDrawn="1"/>
        </p:nvPicPr>
        <p:blipFill>
          <a:blip r:embed="rId22" cstate="print">
            <a:extLst>
              <a:ext uri="{28A0092B-C50C-407E-A947-70E740481C1C}">
                <a14:useLocalDpi xmlns:a14="http://schemas.microsoft.com/office/drawing/2010/main" val="0"/>
              </a:ext>
            </a:extLst>
          </a:blip>
          <a:stretch>
            <a:fillRect/>
          </a:stretch>
        </p:blipFill>
        <p:spPr>
          <a:xfrm>
            <a:off x="10504640" y="3801344"/>
            <a:ext cx="759908" cy="759908"/>
          </a:xfrm>
          <a:prstGeom prst="rect">
            <a:avLst/>
          </a:prstGeom>
        </p:spPr>
      </p:pic>
      <p:sp>
        <p:nvSpPr>
          <p:cNvPr id="50" name="TextBox 49"/>
          <p:cNvSpPr txBox="1"/>
          <p:nvPr userDrawn="1"/>
        </p:nvSpPr>
        <p:spPr>
          <a:xfrm>
            <a:off x="10396319" y="1892680"/>
            <a:ext cx="976549" cy="461665"/>
          </a:xfrm>
          <a:prstGeom prst="rect">
            <a:avLst/>
          </a:prstGeom>
          <a:noFill/>
        </p:spPr>
        <p:txBody>
          <a:bodyPr wrap="none" rtlCol="0">
            <a:spAutoFit/>
          </a:bodyPr>
          <a:lstStyle/>
          <a:p>
            <a:r>
              <a:rPr lang="en-GB" sz="1200" dirty="0"/>
              <a:t>Health and </a:t>
            </a:r>
            <a:br>
              <a:rPr lang="en-GB" sz="1200" dirty="0"/>
            </a:br>
            <a:r>
              <a:rPr lang="en-GB" sz="1200" dirty="0"/>
              <a:t>Social</a:t>
            </a:r>
            <a:r>
              <a:rPr lang="en-GB" sz="1200" baseline="0" dirty="0"/>
              <a:t> Care</a:t>
            </a:r>
            <a:endParaRPr lang="en-GB" sz="1200" dirty="0"/>
          </a:p>
        </p:txBody>
      </p:sp>
      <p:sp>
        <p:nvSpPr>
          <p:cNvPr id="51" name="TextBox 50"/>
          <p:cNvSpPr txBox="1"/>
          <p:nvPr userDrawn="1"/>
        </p:nvSpPr>
        <p:spPr>
          <a:xfrm>
            <a:off x="10476280" y="3521970"/>
            <a:ext cx="830677" cy="276999"/>
          </a:xfrm>
          <a:prstGeom prst="rect">
            <a:avLst/>
          </a:prstGeom>
          <a:noFill/>
        </p:spPr>
        <p:txBody>
          <a:bodyPr wrap="none" rtlCol="0">
            <a:spAutoFit/>
          </a:bodyPr>
          <a:lstStyle/>
          <a:p>
            <a:r>
              <a:rPr lang="en-GB" sz="1200" dirty="0"/>
              <a:t>Childcare</a:t>
            </a:r>
          </a:p>
        </p:txBody>
      </p:sp>
    </p:spTree>
    <p:extLst>
      <p:ext uri="{BB962C8B-B14F-4D97-AF65-F5344CB8AC3E}">
        <p14:creationId xmlns:p14="http://schemas.microsoft.com/office/powerpoint/2010/main" val="4155055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780777"/>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1767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dirty="0"/>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ts val="0"/>
              </a:spcAft>
              <a:buNone/>
              <a:defRPr lang="en-US" sz="4400" kern="1200" dirty="0" smtClean="0">
                <a:solidFill>
                  <a:schemeClr val="accent2"/>
                </a:solidFill>
                <a:latin typeface="+mj-lt"/>
                <a:ea typeface="+mj-ea"/>
                <a:cs typeface="+mj-cs"/>
              </a:defRPr>
            </a:lvl1pPr>
            <a:lvl2pPr>
              <a:defRPr lang="en-US" sz="4400" kern="1200" dirty="0" smtClean="0">
                <a:solidFill>
                  <a:schemeClr val="bg1"/>
                </a:solidFill>
                <a:latin typeface="+mj-lt"/>
                <a:ea typeface="+mj-ea"/>
                <a:cs typeface="+mj-cs"/>
              </a:defRPr>
            </a:lvl2pPr>
          </a:lstStyle>
          <a:p>
            <a:pPr lvl="0"/>
            <a:r>
              <a:rPr lang="en-US" dirty="0"/>
              <a:t>Edit Master English text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2000" kern="1200" dirty="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dirty="0" smtClean="0">
                <a:solidFill>
                  <a:schemeClr val="bg1"/>
                </a:solidFill>
                <a:latin typeface="+mn-lt"/>
                <a:ea typeface="+mn-ea"/>
                <a:cs typeface="+mn-cs"/>
              </a:defRPr>
            </a:lvl2pPr>
          </a:lstStyle>
          <a:p>
            <a:r>
              <a:rPr lang="en-US" dirty="0"/>
              <a:t>CLICK TO EDIT MASTER SUBTITLE STYLE</a:t>
            </a:r>
          </a:p>
          <a:p>
            <a:pPr lvl="1"/>
            <a:endParaRPr lang="en-US" dirty="0"/>
          </a:p>
        </p:txBody>
      </p:sp>
      <p:pic>
        <p:nvPicPr>
          <p:cNvPr id="5" name="Picture 4">
            <a:extLst>
              <a:ext uri="{FF2B5EF4-FFF2-40B4-BE49-F238E27FC236}">
                <a16:creationId xmlns:a16="http://schemas.microsoft.com/office/drawing/2014/main" id="{B774A8B9-27A2-FD45-A7B0-7E1258200C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399899" cy="5529942"/>
          </a:xfrm>
          <a:prstGeom prst="rect">
            <a:avLst/>
          </a:prstGeom>
        </p:spPr>
      </p:pic>
      <p:pic>
        <p:nvPicPr>
          <p:cNvPr id="10" name="Picture 9">
            <a:extLst>
              <a:ext uri="{FF2B5EF4-FFF2-40B4-BE49-F238E27FC236}">
                <a16:creationId xmlns:a16="http://schemas.microsoft.com/office/drawing/2014/main" id="{EF7140A5-1D01-0747-9CD5-EA275321B3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9690"/>
          <a:stretch/>
        </p:blipFill>
        <p:spPr>
          <a:xfrm>
            <a:off x="9375228" y="5737893"/>
            <a:ext cx="2165153" cy="903589"/>
          </a:xfrm>
          <a:prstGeom prst="rect">
            <a:avLst/>
          </a:prstGeom>
        </p:spPr>
      </p:pic>
    </p:spTree>
    <p:extLst>
      <p:ext uri="{BB962C8B-B14F-4D97-AF65-F5344CB8AC3E}">
        <p14:creationId xmlns:p14="http://schemas.microsoft.com/office/powerpoint/2010/main" val="280381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dirty="0"/>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ts val="0"/>
              </a:spcAft>
              <a:buNone/>
              <a:defRPr lang="en-US" sz="4400" kern="1200" dirty="0" smtClean="0">
                <a:solidFill>
                  <a:schemeClr val="accent2"/>
                </a:solidFill>
                <a:latin typeface="+mj-lt"/>
                <a:ea typeface="+mj-ea"/>
                <a:cs typeface="+mj-cs"/>
              </a:defRPr>
            </a:lvl1pPr>
            <a:lvl2pPr>
              <a:defRPr lang="en-US" sz="4400" kern="1200" dirty="0" smtClean="0">
                <a:solidFill>
                  <a:schemeClr val="bg1"/>
                </a:solidFill>
                <a:latin typeface="+mj-lt"/>
                <a:ea typeface="+mj-ea"/>
                <a:cs typeface="+mj-cs"/>
              </a:defRPr>
            </a:lvl2pPr>
          </a:lstStyle>
          <a:p>
            <a:pPr lvl="0"/>
            <a:r>
              <a:rPr lang="en-US" dirty="0"/>
              <a:t>Edit Master English text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2000" kern="1200" dirty="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dirty="0" smtClean="0">
                <a:solidFill>
                  <a:schemeClr val="bg1"/>
                </a:solidFill>
                <a:latin typeface="+mn-lt"/>
                <a:ea typeface="+mn-ea"/>
                <a:cs typeface="+mn-cs"/>
              </a:defRPr>
            </a:lvl2pPr>
          </a:lstStyle>
          <a:p>
            <a:r>
              <a:rPr lang="en-US" dirty="0"/>
              <a:t>CLICK TO EDIT MASTER SUBTITLE STYLE</a:t>
            </a:r>
          </a:p>
          <a:p>
            <a:pPr lvl="1"/>
            <a:endParaRPr lang="en-US" dirty="0"/>
          </a:p>
        </p:txBody>
      </p:sp>
      <p:pic>
        <p:nvPicPr>
          <p:cNvPr id="10" name="Picture 9">
            <a:extLst>
              <a:ext uri="{FF2B5EF4-FFF2-40B4-BE49-F238E27FC236}">
                <a16:creationId xmlns:a16="http://schemas.microsoft.com/office/drawing/2014/main" id="{F23656D2-C8D0-AA42-923F-9E829787DC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690"/>
          <a:stretch/>
        </p:blipFill>
        <p:spPr>
          <a:xfrm>
            <a:off x="9375228" y="5737893"/>
            <a:ext cx="2165153" cy="903589"/>
          </a:xfrm>
          <a:prstGeom prst="rect">
            <a:avLst/>
          </a:prstGeom>
        </p:spPr>
      </p:pic>
      <p:pic>
        <p:nvPicPr>
          <p:cNvPr id="9" name="Picture 8">
            <a:extLst>
              <a:ext uri="{FF2B5EF4-FFF2-40B4-BE49-F238E27FC236}">
                <a16:creationId xmlns:a16="http://schemas.microsoft.com/office/drawing/2014/main" id="{B774A8B9-27A2-FD45-A7B0-7E1258200C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98" r="29895"/>
          <a:stretch/>
        </p:blipFill>
        <p:spPr>
          <a:xfrm>
            <a:off x="-55716" y="-39103"/>
            <a:ext cx="5766486" cy="5569045"/>
          </a:xfrm>
          <a:prstGeom prst="rect">
            <a:avLst/>
          </a:prstGeom>
        </p:spPr>
      </p:pic>
    </p:spTree>
    <p:extLst>
      <p:ext uri="{BB962C8B-B14F-4D97-AF65-F5344CB8AC3E}">
        <p14:creationId xmlns:p14="http://schemas.microsoft.com/office/powerpoint/2010/main" val="136697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EXT ONLY - WELS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67C8-A34C-2644-ABBE-C75646F99236}"/>
              </a:ext>
            </a:extLst>
          </p:cNvPr>
          <p:cNvSpPr>
            <a:spLocks noGrp="1"/>
          </p:cNvSpPr>
          <p:nvPr>
            <p:ph type="title" hasCustomPrompt="1"/>
          </p:nvPr>
        </p:nvSpPr>
        <p:spPr/>
        <p:txBody>
          <a:bodyPr/>
          <a:lstStyle>
            <a:lvl1pPr>
              <a:defRPr>
                <a:solidFill>
                  <a:srgbClr val="0070C0"/>
                </a:solidFill>
              </a:defRPr>
            </a:lvl1pPr>
          </a:lstStyle>
          <a:p>
            <a:r>
              <a:rPr lang="en-US" dirty="0"/>
              <a:t>Click to edit WELSH title style</a:t>
            </a:r>
          </a:p>
        </p:txBody>
      </p:sp>
      <p:sp>
        <p:nvSpPr>
          <p:cNvPr id="3" name="Content Placeholder 2">
            <a:extLst>
              <a:ext uri="{FF2B5EF4-FFF2-40B4-BE49-F238E27FC236}">
                <a16:creationId xmlns:a16="http://schemas.microsoft.com/office/drawing/2014/main" id="{53877FE8-32F0-324C-86B5-D76457656616}"/>
              </a:ext>
            </a:extLst>
          </p:cNvPr>
          <p:cNvSpPr>
            <a:spLocks noGrp="1"/>
          </p:cNvSpPr>
          <p:nvPr>
            <p:ph idx="1"/>
          </p:nvPr>
        </p:nvSpPr>
        <p:spPr/>
        <p:txBody>
          <a:bodyPr/>
          <a:lstStyle>
            <a:lvl1pPr>
              <a:defRPr>
                <a:solidFill>
                  <a:srgbClr val="0070C0"/>
                </a:solidFill>
              </a:defRPr>
            </a:lvl1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3500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ONLY - ENGLIS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67C8-A34C-2644-ABBE-C75646F99236}"/>
              </a:ext>
            </a:extLst>
          </p:cNvPr>
          <p:cNvSpPr>
            <a:spLocks noGrp="1"/>
          </p:cNvSpPr>
          <p:nvPr>
            <p:ph type="title" hasCustomPrompt="1"/>
          </p:nvPr>
        </p:nvSpPr>
        <p:spPr/>
        <p:txBody>
          <a:bodyPr/>
          <a:lstStyle>
            <a:lvl1pPr>
              <a:defRPr>
                <a:solidFill>
                  <a:schemeClr val="accent2"/>
                </a:solidFill>
              </a:defRPr>
            </a:lvl1pPr>
          </a:lstStyle>
          <a:p>
            <a:r>
              <a:rPr lang="en-US" dirty="0"/>
              <a:t>Click to edit ENGLISH title style</a:t>
            </a:r>
          </a:p>
        </p:txBody>
      </p:sp>
      <p:sp>
        <p:nvSpPr>
          <p:cNvPr id="3" name="Content Placeholder 2">
            <a:extLst>
              <a:ext uri="{FF2B5EF4-FFF2-40B4-BE49-F238E27FC236}">
                <a16:creationId xmlns:a16="http://schemas.microsoft.com/office/drawing/2014/main" id="{53877FE8-32F0-324C-86B5-D76457656616}"/>
              </a:ext>
            </a:extLst>
          </p:cNvPr>
          <p:cNvSpPr>
            <a:spLocks noGrp="1"/>
          </p:cNvSpPr>
          <p:nvPr>
            <p:ph idx="1"/>
          </p:nvPr>
        </p:nvSpPr>
        <p:spPr/>
        <p:txBody>
          <a:bodyPr/>
          <a:lstStyle>
            <a:lvl1pPr>
              <a:defRPr>
                <a:solidFill>
                  <a:schemeClr val="accent2"/>
                </a:solidFill>
              </a:defRPr>
            </a:lvl1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16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ONLY - BILING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617C-8E9E-AB41-AE93-9BEC9ADF1D2A}"/>
              </a:ext>
            </a:extLst>
          </p:cNvPr>
          <p:cNvSpPr>
            <a:spLocks noGrp="1"/>
          </p:cNvSpPr>
          <p:nvPr>
            <p:ph type="title" hasCustomPrompt="1"/>
          </p:nvPr>
        </p:nvSpPr>
        <p:spPr>
          <a:xfrm>
            <a:off x="406400" y="365125"/>
            <a:ext cx="9231087" cy="389618"/>
          </a:xfrm>
        </p:spPr>
        <p:txBody>
          <a:bodyPr>
            <a:normAutofit/>
          </a:bodyPr>
          <a:lstStyle>
            <a:lvl1pPr>
              <a:defRPr sz="2000">
                <a:solidFill>
                  <a:schemeClr val="accent1"/>
                </a:solidFill>
              </a:defRPr>
            </a:lvl1pPr>
          </a:lstStyle>
          <a:p>
            <a:r>
              <a:rPr lang="en-US" dirty="0"/>
              <a:t>Click to edit Welsh title style </a:t>
            </a:r>
          </a:p>
        </p:txBody>
      </p:sp>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1669144"/>
            <a:ext cx="5442176" cy="4711020"/>
          </a:xfrm>
        </p:spPr>
        <p:txBody>
          <a:bodyPr/>
          <a:lstStyle>
            <a:lvl1pPr>
              <a:defRPr>
                <a:solidFill>
                  <a:schemeClr val="accent1"/>
                </a:solidFill>
              </a:defRPr>
            </a:lvl1pPr>
            <a:lvl2pPr>
              <a:buClr>
                <a:schemeClr val="bg2"/>
              </a:buClr>
              <a:defRPr/>
            </a:lvl2pPr>
          </a:lstStyle>
          <a:p>
            <a:pPr lvl="0"/>
            <a:r>
              <a:rPr lang="en-US" dirty="0"/>
              <a:t>Edit Welsh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9AC3D9E7-D74B-364A-9961-EC496661F693}"/>
              </a:ext>
            </a:extLst>
          </p:cNvPr>
          <p:cNvSpPr>
            <a:spLocks noGrp="1"/>
          </p:cNvSpPr>
          <p:nvPr>
            <p:ph sz="half" idx="2" hasCustomPrompt="1"/>
          </p:nvPr>
        </p:nvSpPr>
        <p:spPr>
          <a:xfrm>
            <a:off x="6066973" y="1669144"/>
            <a:ext cx="5199743" cy="4711020"/>
          </a:xfrm>
        </p:spPr>
        <p:txBody>
          <a:bodyPr/>
          <a:lstStyle>
            <a:lvl1pPr>
              <a:defRPr>
                <a:solidFill>
                  <a:schemeClr val="accent2"/>
                </a:solidFill>
              </a:defRPr>
            </a:lvl1pPr>
            <a:lvl2pPr>
              <a:buClr>
                <a:schemeClr val="accent3"/>
              </a:buClr>
              <a:defRPr/>
            </a:lvl2pPr>
          </a:lstStyle>
          <a:p>
            <a:pPr lvl="0"/>
            <a:r>
              <a:rPr lang="en-US" dirty="0"/>
              <a:t>Edit English text styles</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F2373E3E-7EAA-FF4C-A7F3-B0650A410B89}"/>
              </a:ext>
            </a:extLst>
          </p:cNvPr>
          <p:cNvSpPr>
            <a:spLocks noGrp="1"/>
          </p:cNvSpPr>
          <p:nvPr>
            <p:ph type="body" sz="quarter" idx="13" hasCustomPrompt="1"/>
          </p:nvPr>
        </p:nvSpPr>
        <p:spPr>
          <a:xfrm>
            <a:off x="406401" y="841147"/>
            <a:ext cx="9231086" cy="392112"/>
          </a:xfrm>
        </p:spPr>
        <p:txBody>
          <a:bodyPr>
            <a:normAutofit/>
          </a:bodyPr>
          <a:lstStyle>
            <a:lvl1pPr>
              <a:defRPr sz="1800">
                <a:solidFill>
                  <a:schemeClr val="accent2"/>
                </a:solidFill>
              </a:defRPr>
            </a:lvl1pPr>
          </a:lstStyle>
          <a:p>
            <a:pPr lvl="0"/>
            <a:r>
              <a:rPr lang="en-US" dirty="0"/>
              <a:t>Click to edit English title</a:t>
            </a:r>
          </a:p>
        </p:txBody>
      </p:sp>
      <p:cxnSp>
        <p:nvCxnSpPr>
          <p:cNvPr id="11" name="Straight Connector 10">
            <a:extLst>
              <a:ext uri="{FF2B5EF4-FFF2-40B4-BE49-F238E27FC236}">
                <a16:creationId xmlns:a16="http://schemas.microsoft.com/office/drawing/2014/main" id="{907BF577-AB27-8549-8D2C-5C2D69007C80}"/>
              </a:ext>
            </a:extLst>
          </p:cNvPr>
          <p:cNvCxnSpPr>
            <a:cxnSpLocks/>
          </p:cNvCxnSpPr>
          <p:nvPr userDrawn="1"/>
        </p:nvCxnSpPr>
        <p:spPr>
          <a:xfrm flipV="1">
            <a:off x="493487" y="1356627"/>
            <a:ext cx="5297033" cy="7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9B5888-41F2-8C4E-BAE0-545ACCAE2071}"/>
              </a:ext>
            </a:extLst>
          </p:cNvPr>
          <p:cNvCxnSpPr>
            <a:cxnSpLocks/>
          </p:cNvCxnSpPr>
          <p:nvPr userDrawn="1"/>
        </p:nvCxnSpPr>
        <p:spPr>
          <a:xfrm>
            <a:off x="6154057" y="1356627"/>
            <a:ext cx="56308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2B6F56-5A09-BF4C-AA14-C2678D945D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0468"/>
          <a:stretch/>
        </p:blipFill>
        <p:spPr>
          <a:xfrm>
            <a:off x="10130973" y="365126"/>
            <a:ext cx="1645112" cy="679904"/>
          </a:xfrm>
          <a:prstGeom prst="rect">
            <a:avLst/>
          </a:prstGeom>
        </p:spPr>
      </p:pic>
    </p:spTree>
    <p:extLst>
      <p:ext uri="{BB962C8B-B14F-4D97-AF65-F5344CB8AC3E}">
        <p14:creationId xmlns:p14="http://schemas.microsoft.com/office/powerpoint/2010/main" val="204751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AND TEXT - BILINGU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2946397"/>
            <a:ext cx="5442857" cy="3526973"/>
          </a:xfrm>
        </p:spPr>
        <p:txBody>
          <a:bodyPr/>
          <a:lstStyle>
            <a:lvl1pPr>
              <a:defRPr>
                <a:solidFill>
                  <a:schemeClr val="accent2"/>
                </a:solidFill>
              </a:defRPr>
            </a:lvl1pPr>
            <a:lvl2pPr>
              <a:buClr>
                <a:schemeClr val="accent1"/>
              </a:buClr>
              <a:defRPr/>
            </a:lvl2pPr>
          </a:lstStyle>
          <a:p>
            <a:pPr lvl="0"/>
            <a:r>
              <a:rPr lang="en-US" dirty="0"/>
              <a:t>Edit Welsh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9AC3D9E7-D74B-364A-9961-EC496661F693}"/>
              </a:ext>
            </a:extLst>
          </p:cNvPr>
          <p:cNvSpPr>
            <a:spLocks noGrp="1"/>
          </p:cNvSpPr>
          <p:nvPr>
            <p:ph sz="half" idx="2" hasCustomPrompt="1"/>
          </p:nvPr>
        </p:nvSpPr>
        <p:spPr>
          <a:xfrm>
            <a:off x="6154739" y="2946396"/>
            <a:ext cx="5630862" cy="3526974"/>
          </a:xfrm>
        </p:spPr>
        <p:txBody>
          <a:bodyPr/>
          <a:lstStyle>
            <a:lvl1pPr>
              <a:defRPr>
                <a:solidFill>
                  <a:schemeClr val="accent1"/>
                </a:solidFill>
              </a:defRPr>
            </a:lvl1pPr>
            <a:lvl2pPr>
              <a:buClr>
                <a:schemeClr val="accent2"/>
              </a:buClr>
              <a:defRPr/>
            </a:lvl2pPr>
          </a:lstStyle>
          <a:p>
            <a:pPr lvl="0"/>
            <a:r>
              <a:rPr lang="en-US" dirty="0"/>
              <a:t>Edit English text styles</a:t>
            </a:r>
          </a:p>
          <a:p>
            <a:pPr lvl="1"/>
            <a:r>
              <a:rPr lang="en-US" dirty="0"/>
              <a:t>Second level</a:t>
            </a:r>
          </a:p>
          <a:p>
            <a:pPr lvl="2"/>
            <a:r>
              <a:rPr lang="en-US" dirty="0"/>
              <a:t>Third level</a:t>
            </a:r>
          </a:p>
        </p:txBody>
      </p:sp>
      <p:sp useBgFill="1">
        <p:nvSpPr>
          <p:cNvPr id="8" name="Picture Placeholder 7">
            <a:extLst>
              <a:ext uri="{FF2B5EF4-FFF2-40B4-BE49-F238E27FC236}">
                <a16:creationId xmlns:a16="http://schemas.microsoft.com/office/drawing/2014/main" id="{1A914FE2-29FB-1A42-B66A-96A12FE622F8}"/>
              </a:ext>
            </a:extLst>
          </p:cNvPr>
          <p:cNvSpPr>
            <a:spLocks noGrp="1"/>
          </p:cNvSpPr>
          <p:nvPr>
            <p:ph type="pic" sz="quarter" idx="10"/>
          </p:nvPr>
        </p:nvSpPr>
        <p:spPr>
          <a:xfrm>
            <a:off x="406400" y="377371"/>
            <a:ext cx="11379200" cy="2292803"/>
          </a:xfrm>
        </p:spPr>
        <p:txBody>
          <a:bodyPr/>
          <a:lstStyle/>
          <a:p>
            <a:endParaRPr lang="en-US"/>
          </a:p>
        </p:txBody>
      </p:sp>
      <p:cxnSp>
        <p:nvCxnSpPr>
          <p:cNvPr id="12" name="Straight Connector 11">
            <a:extLst>
              <a:ext uri="{FF2B5EF4-FFF2-40B4-BE49-F238E27FC236}">
                <a16:creationId xmlns:a16="http://schemas.microsoft.com/office/drawing/2014/main" id="{4DEDDA3F-2662-324F-8E48-EB206FB080A0}"/>
              </a:ext>
            </a:extLst>
          </p:cNvPr>
          <p:cNvCxnSpPr>
            <a:cxnSpLocks/>
          </p:cNvCxnSpPr>
          <p:nvPr userDrawn="1"/>
        </p:nvCxnSpPr>
        <p:spPr>
          <a:xfrm>
            <a:off x="406400" y="2801256"/>
            <a:ext cx="54428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31524B-6206-F947-92FA-2AB19A8BEDE1}"/>
              </a:ext>
            </a:extLst>
          </p:cNvPr>
          <p:cNvCxnSpPr>
            <a:cxnSpLocks/>
          </p:cNvCxnSpPr>
          <p:nvPr userDrawn="1"/>
        </p:nvCxnSpPr>
        <p:spPr>
          <a:xfrm>
            <a:off x="6154738" y="2808513"/>
            <a:ext cx="56308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27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C830-BC46-2741-8298-360B6F284855}"/>
              </a:ext>
            </a:extLst>
          </p:cNvPr>
          <p:cNvSpPr>
            <a:spLocks noGrp="1"/>
          </p:cNvSpPr>
          <p:nvPr>
            <p:ph type="title"/>
          </p:nvPr>
        </p:nvSpPr>
        <p:spPr>
          <a:xfrm>
            <a:off x="406400" y="365125"/>
            <a:ext cx="9724572" cy="69441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E4768B-83E1-EC40-A34A-77513EEFF249}"/>
              </a:ext>
            </a:extLst>
          </p:cNvPr>
          <p:cNvSpPr>
            <a:spLocks noGrp="1"/>
          </p:cNvSpPr>
          <p:nvPr>
            <p:ph type="body" idx="1"/>
          </p:nvPr>
        </p:nvSpPr>
        <p:spPr>
          <a:xfrm>
            <a:off x="407988" y="1480458"/>
            <a:ext cx="9722984" cy="46965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cxnSp>
        <p:nvCxnSpPr>
          <p:cNvPr id="9" name="Straight Connector 8">
            <a:extLst>
              <a:ext uri="{FF2B5EF4-FFF2-40B4-BE49-F238E27FC236}">
                <a16:creationId xmlns:a16="http://schemas.microsoft.com/office/drawing/2014/main" id="{F89F9E7D-756D-164B-8097-B956732673E4}"/>
              </a:ext>
            </a:extLst>
          </p:cNvPr>
          <p:cNvCxnSpPr/>
          <p:nvPr userDrawn="1"/>
        </p:nvCxnSpPr>
        <p:spPr>
          <a:xfrm>
            <a:off x="406400" y="1211943"/>
            <a:ext cx="11335657"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12351E7-12BB-8F4D-B797-29BD2B0269F1}"/>
              </a:ext>
            </a:extLst>
          </p:cNvPr>
          <p:cNvPicPr>
            <a:picLocks noChangeAspect="1"/>
          </p:cNvPicPr>
          <p:nvPr userDrawn="1"/>
        </p:nvPicPr>
        <p:blipFill rotWithShape="1">
          <a:blip r:embed="rId35" cstate="screen">
            <a:extLst>
              <a:ext uri="{28A0092B-C50C-407E-A947-70E740481C1C}">
                <a14:useLocalDpi xmlns:a14="http://schemas.microsoft.com/office/drawing/2010/main"/>
              </a:ext>
            </a:extLst>
          </a:blip>
          <a:srcRect b="20468"/>
          <a:stretch/>
        </p:blipFill>
        <p:spPr>
          <a:xfrm>
            <a:off x="10130973" y="365126"/>
            <a:ext cx="1645112" cy="679904"/>
          </a:xfrm>
          <a:prstGeom prst="rect">
            <a:avLst/>
          </a:prstGeom>
        </p:spPr>
      </p:pic>
    </p:spTree>
    <p:extLst>
      <p:ext uri="{BB962C8B-B14F-4D97-AF65-F5344CB8AC3E}">
        <p14:creationId xmlns:p14="http://schemas.microsoft.com/office/powerpoint/2010/main" val="472599195"/>
      </p:ext>
    </p:extLst>
  </p:cSld>
  <p:clrMap bg1="lt1" tx1="dk1" bg2="lt2" tx2="dk2" accent1="accent1" accent2="accent2" accent3="accent3" accent4="accent4" accent5="accent5" accent6="accent6" hlink="hlink" folHlink="folHlink"/>
  <p:sldLayoutIdLst>
    <p:sldLayoutId id="2147483685" r:id="rId1"/>
    <p:sldLayoutId id="2147483715" r:id="rId2"/>
    <p:sldLayoutId id="2147483716" r:id="rId3"/>
    <p:sldLayoutId id="2147483717" r:id="rId4"/>
    <p:sldLayoutId id="2147483718" r:id="rId5"/>
    <p:sldLayoutId id="2147483710" r:id="rId6"/>
    <p:sldLayoutId id="2147483686" r:id="rId7"/>
    <p:sldLayoutId id="2147483688" r:id="rId8"/>
    <p:sldLayoutId id="2147483700" r:id="rId9"/>
    <p:sldLayoutId id="2147483709" r:id="rId10"/>
    <p:sldLayoutId id="2147483708" r:id="rId11"/>
    <p:sldLayoutId id="2147483687" r:id="rId12"/>
    <p:sldLayoutId id="2147483719" r:id="rId13"/>
    <p:sldLayoutId id="2147483697" r:id="rId14"/>
    <p:sldLayoutId id="2147483720" r:id="rId15"/>
    <p:sldLayoutId id="2147483698" r:id="rId16"/>
    <p:sldLayoutId id="2147483722" r:id="rId17"/>
    <p:sldLayoutId id="2147483699" r:id="rId18"/>
    <p:sldLayoutId id="2147483723" r:id="rId19"/>
    <p:sldLayoutId id="2147483702" r:id="rId20"/>
    <p:sldLayoutId id="2147483724" r:id="rId21"/>
    <p:sldLayoutId id="2147483701" r:id="rId22"/>
    <p:sldLayoutId id="2147483704" r:id="rId23"/>
    <p:sldLayoutId id="2147483721" r:id="rId24"/>
    <p:sldLayoutId id="2147483703" r:id="rId25"/>
    <p:sldLayoutId id="2147483705" r:id="rId26"/>
    <p:sldLayoutId id="2147483706" r:id="rId27"/>
    <p:sldLayoutId id="2147483707" r:id="rId28"/>
    <p:sldLayoutId id="2147483712" r:id="rId29"/>
    <p:sldLayoutId id="2147483713" r:id="rId30"/>
    <p:sldLayoutId id="2147483711" r:id="rId31"/>
    <p:sldLayoutId id="2147483725" r:id="rId32"/>
    <p:sldLayoutId id="2147483726" r:id="rId33"/>
  </p:sldLayoutIdLst>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1800" kern="1200">
          <a:solidFill>
            <a:schemeClr val="accent1"/>
          </a:solidFill>
          <a:latin typeface="+mn-lt"/>
          <a:ea typeface="+mn-ea"/>
          <a:cs typeface="+mn-cs"/>
        </a:defRPr>
      </a:lvl1pPr>
      <a:lvl2pPr marL="317500" indent="-3175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1800" kern="1200">
          <a:solidFill>
            <a:schemeClr val="tx1"/>
          </a:solidFill>
          <a:latin typeface="+mn-lt"/>
          <a:ea typeface="+mn-ea"/>
          <a:cs typeface="+mn-cs"/>
        </a:defRPr>
      </a:lvl2pPr>
      <a:lvl3pPr marL="635000" indent="-274638" algn="l" defTabSz="914400" rtl="0" eaLnBrk="1" latinLnBrk="0" hangingPunct="1">
        <a:lnSpc>
          <a:spcPct val="90000"/>
        </a:lnSpc>
        <a:spcBef>
          <a:spcPts val="500"/>
        </a:spcBef>
        <a:spcAft>
          <a:spcPts val="600"/>
        </a:spcAft>
        <a:buClr>
          <a:schemeClr val="accent6"/>
        </a:buClr>
        <a:buFont typeface="Arial" panose="020B0604020202020204" pitchFamily="34" charset="0"/>
        <a:buChar char="•"/>
        <a:tabLst/>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7" userDrawn="1">
          <p15:clr>
            <a:srgbClr val="F26B43"/>
          </p15:clr>
        </p15:guide>
        <p15:guide id="2" pos="257" userDrawn="1">
          <p15:clr>
            <a:srgbClr val="F26B43"/>
          </p15:clr>
        </p15:guide>
        <p15:guide id="3" pos="3568" userDrawn="1">
          <p15:clr>
            <a:srgbClr val="F26B43"/>
          </p15:clr>
        </p15:guide>
        <p15:guide id="4" pos="7478" userDrawn="1">
          <p15:clr>
            <a:srgbClr val="F26B43"/>
          </p15:clr>
        </p15:guide>
        <p15:guide id="5" pos="6403" userDrawn="1">
          <p15:clr>
            <a:srgbClr val="F26B43"/>
          </p15:clr>
        </p15:guide>
        <p15:guide id="6" pos="3681" userDrawn="1">
          <p15:clr>
            <a:srgbClr val="F26B43"/>
          </p15:clr>
        </p15:guide>
        <p15:guide id="7" orient="horz" pos="3906" userDrawn="1">
          <p15:clr>
            <a:srgbClr val="F26B43"/>
          </p15:clr>
        </p15:guide>
        <p15:guide id="8" orient="horz" pos="10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33006" y="745655"/>
            <a:ext cx="11508624" cy="9742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457200">
              <a:lnSpc>
                <a:spcPct val="100000"/>
              </a:lnSpc>
              <a:spcBef>
                <a:spcPts val="150"/>
              </a:spcBef>
              <a:defRPr/>
            </a:pPr>
            <a:r>
              <a:rPr lang="en-US" sz="2400" dirty="0">
                <a:latin typeface="Arial" panose="020B0604020202020204" pitchFamily="34" charset="0"/>
                <a:ea typeface="Lato" charset="0"/>
                <a:cs typeface="Arial" panose="020B0604020202020204" pitchFamily="34" charset="0"/>
              </a:rPr>
              <a:t>Level 3 Health and Social Care: Principles and Contexts</a:t>
            </a:r>
          </a:p>
          <a:p>
            <a:pPr marL="804863" indent="-804863" defTabSz="457200">
              <a:lnSpc>
                <a:spcPct val="100000"/>
              </a:lnSpc>
              <a:spcBef>
                <a:spcPts val="150"/>
              </a:spcBef>
              <a:defRPr/>
            </a:pPr>
            <a:endParaRPr lang="en-US" sz="800" dirty="0"/>
          </a:p>
          <a:p>
            <a:pPr marL="804863" indent="-804863" defTabSz="457200">
              <a:lnSpc>
                <a:spcPct val="100000"/>
              </a:lnSpc>
              <a:spcBef>
                <a:spcPts val="150"/>
              </a:spcBef>
              <a:defRPr/>
            </a:pPr>
            <a:r>
              <a:rPr lang="en-US" sz="2400" dirty="0"/>
              <a:t>Unit 5:</a:t>
            </a:r>
            <a:r>
              <a:rPr lang="en-US" sz="2400"/>
              <a:t>	 Supporting </a:t>
            </a:r>
            <a:r>
              <a:rPr lang="en-US" sz="2400" dirty="0"/>
              <a:t>individuals at risk to achieve their desired outcomes</a:t>
            </a:r>
            <a:endParaRPr lang="en-US" sz="2400" dirty="0">
              <a:latin typeface="Arial" panose="020B0604020202020204" pitchFamily="34" charset="0"/>
              <a:ea typeface="Lato" charset="0"/>
              <a:cs typeface="Arial" panose="020B0604020202020204" pitchFamily="34" charset="0"/>
            </a:endParaRPr>
          </a:p>
        </p:txBody>
      </p:sp>
      <p:sp>
        <p:nvSpPr>
          <p:cNvPr id="2" name="TextBox 1"/>
          <p:cNvSpPr txBox="1"/>
          <p:nvPr/>
        </p:nvSpPr>
        <p:spPr>
          <a:xfrm>
            <a:off x="334151" y="176086"/>
            <a:ext cx="5139892" cy="461665"/>
          </a:xfrm>
          <a:prstGeom prst="rect">
            <a:avLst/>
          </a:prstGeom>
          <a:noFill/>
        </p:spPr>
        <p:txBody>
          <a:bodyPr wrap="square" rtlCol="0">
            <a:spAutoFit/>
          </a:bodyPr>
          <a:lstStyle/>
          <a:p>
            <a:r>
              <a:rPr lang="en-US" sz="2400" dirty="0">
                <a:latin typeface="+mj-lt"/>
                <a:ea typeface="Lato" charset="0"/>
                <a:cs typeface="Lato" charset="0"/>
              </a:rPr>
              <a:t>Online Exam Review – June 2022</a:t>
            </a:r>
          </a:p>
        </p:txBody>
      </p:sp>
      <p:sp>
        <p:nvSpPr>
          <p:cNvPr id="7" name="Title 1"/>
          <p:cNvSpPr txBox="1">
            <a:spLocks/>
          </p:cNvSpPr>
          <p:nvPr/>
        </p:nvSpPr>
        <p:spPr>
          <a:xfrm>
            <a:off x="0" y="664268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defTabSz="457200">
              <a:lnSpc>
                <a:spcPct val="100000"/>
              </a:lnSpc>
              <a:spcBef>
                <a:spcPct val="20000"/>
              </a:spcBef>
              <a:defRPr/>
            </a:pPr>
            <a:endParaRPr lang="en-US" sz="2800" b="1">
              <a:latin typeface="Lato" charset="0"/>
              <a:ea typeface="Lato" charset="0"/>
              <a:cs typeface="Lato" charset="0"/>
            </a:endParaRPr>
          </a:p>
        </p:txBody>
      </p:sp>
      <p:pic>
        <p:nvPicPr>
          <p:cNvPr id="8" name="Picture 7">
            <a:extLst>
              <a:ext uri="{FF2B5EF4-FFF2-40B4-BE49-F238E27FC236}">
                <a16:creationId xmlns:a16="http://schemas.microsoft.com/office/drawing/2014/main" id="{5BF16ACB-FDEB-4EA7-A686-FA68DCDDAE1A}"/>
              </a:ext>
            </a:extLst>
          </p:cNvPr>
          <p:cNvPicPr>
            <a:picLocks noChangeAspect="1"/>
          </p:cNvPicPr>
          <p:nvPr/>
        </p:nvPicPr>
        <p:blipFill>
          <a:blip r:embed="rId3"/>
          <a:stretch>
            <a:fillRect/>
          </a:stretch>
        </p:blipFill>
        <p:spPr>
          <a:xfrm>
            <a:off x="297080" y="1883887"/>
            <a:ext cx="11644549" cy="4758799"/>
          </a:xfrm>
          <a:prstGeom prst="rect">
            <a:avLst/>
          </a:prstGeom>
        </p:spPr>
      </p:pic>
    </p:spTree>
    <p:extLst>
      <p:ext uri="{BB962C8B-B14F-4D97-AF65-F5344CB8AC3E}">
        <p14:creationId xmlns:p14="http://schemas.microsoft.com/office/powerpoint/2010/main" val="1614504874"/>
      </p:ext>
    </p:extLst>
  </p:cSld>
  <p:clrMapOvr>
    <a:masterClrMapping/>
  </p:clrMapOvr>
  <mc:AlternateContent xmlns:mc="http://schemas.openxmlformats.org/markup-compatibility/2006" xmlns:p14="http://schemas.microsoft.com/office/powerpoint/2010/main">
    <mc:Choice Requires="p14">
      <p:transition spd="slow" p14:dur="2000" advTm="10492"/>
    </mc:Choice>
    <mc:Fallback xmlns="">
      <p:transition spd="slow" advTm="104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p:nvPr>
        </p:nvSpPr>
        <p:spPr/>
        <p:txBody>
          <a:bodyPr>
            <a:normAutofit fontScale="90000"/>
          </a:bodyPr>
          <a:lstStyle/>
          <a:p>
            <a:br>
              <a:rPr lang="en-GB" sz="2400" dirty="0"/>
            </a:br>
            <a:r>
              <a:rPr lang="en-GB" sz="2400" dirty="0"/>
              <a:t>Question 1 (e) mark scheme </a:t>
            </a:r>
            <a:endParaRPr lang="en-GB" dirty="0"/>
          </a:p>
        </p:txBody>
      </p:sp>
      <p:pic>
        <p:nvPicPr>
          <p:cNvPr id="5" name="Content Placeholder 4">
            <a:extLst>
              <a:ext uri="{FF2B5EF4-FFF2-40B4-BE49-F238E27FC236}">
                <a16:creationId xmlns:a16="http://schemas.microsoft.com/office/drawing/2014/main" id="{21F1700F-26DA-411F-B717-8D823C7AB61A}"/>
              </a:ext>
            </a:extLst>
          </p:cNvPr>
          <p:cNvPicPr>
            <a:picLocks noGrp="1" noChangeAspect="1"/>
          </p:cNvPicPr>
          <p:nvPr>
            <p:ph type="tbl" sz="quarter" idx="10"/>
          </p:nvPr>
        </p:nvPicPr>
        <p:blipFill>
          <a:blip r:embed="rId2"/>
          <a:stretch>
            <a:fillRect/>
          </a:stretch>
        </p:blipFill>
        <p:spPr>
          <a:xfrm>
            <a:off x="1246660" y="1253790"/>
            <a:ext cx="3881395" cy="5524333"/>
          </a:xfrm>
        </p:spPr>
      </p:pic>
      <p:pic>
        <p:nvPicPr>
          <p:cNvPr id="7" name="Picture 6">
            <a:extLst>
              <a:ext uri="{FF2B5EF4-FFF2-40B4-BE49-F238E27FC236}">
                <a16:creationId xmlns:a16="http://schemas.microsoft.com/office/drawing/2014/main" id="{492BD03C-FB4D-428E-A44B-216C2410BFC6}"/>
              </a:ext>
            </a:extLst>
          </p:cNvPr>
          <p:cNvPicPr>
            <a:picLocks noChangeAspect="1"/>
          </p:cNvPicPr>
          <p:nvPr/>
        </p:nvPicPr>
        <p:blipFill>
          <a:blip r:embed="rId3"/>
          <a:stretch>
            <a:fillRect/>
          </a:stretch>
        </p:blipFill>
        <p:spPr>
          <a:xfrm>
            <a:off x="5128055" y="2622128"/>
            <a:ext cx="6356866" cy="2982082"/>
          </a:xfrm>
          <a:prstGeom prst="rect">
            <a:avLst/>
          </a:prstGeom>
        </p:spPr>
      </p:pic>
    </p:spTree>
    <p:extLst>
      <p:ext uri="{BB962C8B-B14F-4D97-AF65-F5344CB8AC3E}">
        <p14:creationId xmlns:p14="http://schemas.microsoft.com/office/powerpoint/2010/main" val="415294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BD259-D5CF-4D89-A7AE-90929042F0E8}"/>
              </a:ext>
            </a:extLst>
          </p:cNvPr>
          <p:cNvSpPr>
            <a:spLocks noGrp="1"/>
          </p:cNvSpPr>
          <p:nvPr>
            <p:ph type="title"/>
          </p:nvPr>
        </p:nvSpPr>
        <p:spPr/>
        <p:txBody>
          <a:bodyPr/>
          <a:lstStyle/>
          <a:p>
            <a:r>
              <a:rPr lang="en-GB" dirty="0"/>
              <a:t>Question 2 (c)</a:t>
            </a:r>
          </a:p>
        </p:txBody>
      </p:sp>
      <p:sp>
        <p:nvSpPr>
          <p:cNvPr id="2" name="Content Placeholder 1">
            <a:extLst>
              <a:ext uri="{FF2B5EF4-FFF2-40B4-BE49-F238E27FC236}">
                <a16:creationId xmlns:a16="http://schemas.microsoft.com/office/drawing/2014/main" id="{3EBF4536-3B93-4DE0-9886-E4A75F4EF319}"/>
              </a:ext>
            </a:extLst>
          </p:cNvPr>
          <p:cNvSpPr>
            <a:spLocks noGrp="1"/>
          </p:cNvSpPr>
          <p:nvPr>
            <p:ph sz="quarter" idx="4294967295"/>
          </p:nvPr>
        </p:nvSpPr>
        <p:spPr>
          <a:xfrm>
            <a:off x="406400" y="1494824"/>
            <a:ext cx="11110097" cy="5243513"/>
          </a:xfrm>
        </p:spPr>
        <p:txBody>
          <a:bodyPr/>
          <a:lstStyle/>
          <a:p>
            <a:pPr>
              <a:lnSpc>
                <a:spcPct val="100000"/>
              </a:lnSpc>
              <a:spcBef>
                <a:spcPts val="0"/>
              </a:spcBef>
              <a:spcAft>
                <a:spcPts val="0"/>
              </a:spcAft>
            </a:pPr>
            <a:r>
              <a:rPr lang="en-GB" sz="1800" dirty="0">
                <a:solidFill>
                  <a:schemeClr val="tx1"/>
                </a:solidFill>
                <a:effectLst/>
                <a:latin typeface="Arial" panose="020B0604020202020204" pitchFamily="34" charset="0"/>
                <a:ea typeface="Arial" panose="020B0604020202020204" pitchFamily="34" charset="0"/>
              </a:rPr>
              <a:t>Explain</a:t>
            </a:r>
            <a:r>
              <a:rPr lang="en-GB" sz="1800" b="1" dirty="0">
                <a:solidFill>
                  <a:schemeClr val="tx1"/>
                </a:solidFill>
                <a:effectLst/>
                <a:latin typeface="Arial" panose="020B0604020202020204" pitchFamily="34" charset="0"/>
                <a:ea typeface="Arial" panose="020B0604020202020204" pitchFamily="34" charset="0"/>
              </a:rPr>
              <a:t> two</a:t>
            </a:r>
            <a:r>
              <a:rPr lang="en-GB" sz="1800" dirty="0">
                <a:solidFill>
                  <a:schemeClr val="tx1"/>
                </a:solidFill>
                <a:effectLst/>
                <a:latin typeface="Arial" panose="020B0604020202020204" pitchFamily="34" charset="0"/>
                <a:ea typeface="Arial" panose="020B0604020202020204" pitchFamily="34" charset="0"/>
              </a:rPr>
              <a:t> ways in which Safeguarding Adult Boards (SAB) protect adults and prevent potential risk of abuse and neglect.									[4</a:t>
            </a:r>
            <a:r>
              <a:rPr lang="en-GB" dirty="0">
                <a:solidFill>
                  <a:schemeClr val="tx1"/>
                </a:solidFill>
                <a:latin typeface="Arial" panose="020B0604020202020204" pitchFamily="34" charset="0"/>
                <a:ea typeface="Arial" panose="020B0604020202020204" pitchFamily="34" charset="0"/>
              </a:rPr>
              <a:t>]</a:t>
            </a:r>
            <a:endParaRPr lang="en-GB" dirty="0">
              <a:solidFill>
                <a:schemeClr val="tx1"/>
              </a:solidFill>
            </a:endParaRPr>
          </a:p>
        </p:txBody>
      </p:sp>
      <p:pic>
        <p:nvPicPr>
          <p:cNvPr id="4" name="Picture 3">
            <a:extLst>
              <a:ext uri="{FF2B5EF4-FFF2-40B4-BE49-F238E27FC236}">
                <a16:creationId xmlns:a16="http://schemas.microsoft.com/office/drawing/2014/main" id="{DA54707E-C69A-4519-BB24-AD3C475301AD}"/>
              </a:ext>
            </a:extLst>
          </p:cNvPr>
          <p:cNvPicPr>
            <a:picLocks noChangeAspect="1"/>
          </p:cNvPicPr>
          <p:nvPr/>
        </p:nvPicPr>
        <p:blipFill>
          <a:blip r:embed="rId2"/>
          <a:stretch>
            <a:fillRect/>
          </a:stretch>
        </p:blipFill>
        <p:spPr>
          <a:xfrm>
            <a:off x="406400" y="2326929"/>
            <a:ext cx="10727038" cy="4411408"/>
          </a:xfrm>
          <a:prstGeom prst="rect">
            <a:avLst/>
          </a:prstGeom>
        </p:spPr>
      </p:pic>
    </p:spTree>
    <p:extLst>
      <p:ext uri="{BB962C8B-B14F-4D97-AF65-F5344CB8AC3E}">
        <p14:creationId xmlns:p14="http://schemas.microsoft.com/office/powerpoint/2010/main" val="174928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p:nvPr>
        </p:nvSpPr>
        <p:spPr/>
        <p:txBody>
          <a:bodyPr>
            <a:normAutofit fontScale="90000"/>
          </a:bodyPr>
          <a:lstStyle/>
          <a:p>
            <a:br>
              <a:rPr lang="en-GB" sz="2400" dirty="0"/>
            </a:br>
            <a:br>
              <a:rPr lang="en-GB" sz="2400" dirty="0"/>
            </a:br>
            <a:br>
              <a:rPr lang="en-GB" sz="2400" dirty="0"/>
            </a:br>
            <a:br>
              <a:rPr lang="en-GB" sz="2400" dirty="0"/>
            </a:br>
            <a:r>
              <a:rPr lang="en-GB" sz="2400" dirty="0"/>
              <a:t>Question 2 (c) Candidate 1 answer</a:t>
            </a:r>
            <a:endParaRPr lang="en-GB" dirty="0"/>
          </a:p>
        </p:txBody>
      </p:sp>
      <p:pic>
        <p:nvPicPr>
          <p:cNvPr id="6" name="Content Placeholder 5">
            <a:extLst>
              <a:ext uri="{FF2B5EF4-FFF2-40B4-BE49-F238E27FC236}">
                <a16:creationId xmlns:a16="http://schemas.microsoft.com/office/drawing/2014/main" id="{92EE0249-9B9B-4D1B-BB22-C23DFE1E6239}"/>
              </a:ext>
            </a:extLst>
          </p:cNvPr>
          <p:cNvPicPr>
            <a:picLocks noGrp="1" noChangeAspect="1"/>
          </p:cNvPicPr>
          <p:nvPr>
            <p:ph type="tbl" sz="quarter" idx="10"/>
          </p:nvPr>
        </p:nvPicPr>
        <p:blipFill>
          <a:blip r:embed="rId2"/>
          <a:stretch>
            <a:fillRect/>
          </a:stretch>
        </p:blipFill>
        <p:spPr>
          <a:xfrm>
            <a:off x="406399" y="1470647"/>
            <a:ext cx="7455501" cy="5140218"/>
          </a:xfrm>
          <a:prstGeom prst="rect">
            <a:avLst/>
          </a:prstGeom>
        </p:spPr>
      </p:pic>
    </p:spTree>
    <p:extLst>
      <p:ext uri="{BB962C8B-B14F-4D97-AF65-F5344CB8AC3E}">
        <p14:creationId xmlns:p14="http://schemas.microsoft.com/office/powerpoint/2010/main" val="364201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p:nvPr>
        </p:nvSpPr>
        <p:spPr/>
        <p:txBody>
          <a:bodyPr>
            <a:normAutofit fontScale="90000"/>
          </a:bodyPr>
          <a:lstStyle/>
          <a:p>
            <a:br>
              <a:rPr lang="en-GB" sz="2400" dirty="0"/>
            </a:br>
            <a:r>
              <a:rPr lang="en-GB" sz="2400" dirty="0"/>
              <a:t>Question 2 (c) Candidate 1 answer with examiner’s comments</a:t>
            </a:r>
            <a:endParaRPr lang="en-GB" dirty="0"/>
          </a:p>
        </p:txBody>
      </p:sp>
      <p:pic>
        <p:nvPicPr>
          <p:cNvPr id="7" name="Content Placeholder 6">
            <a:extLst>
              <a:ext uri="{FF2B5EF4-FFF2-40B4-BE49-F238E27FC236}">
                <a16:creationId xmlns:a16="http://schemas.microsoft.com/office/drawing/2014/main" id="{33EEC8C3-D604-4463-8B98-CFC2FCAF8BEC}"/>
              </a:ext>
            </a:extLst>
          </p:cNvPr>
          <p:cNvPicPr>
            <a:picLocks noGrp="1" noChangeAspect="1"/>
          </p:cNvPicPr>
          <p:nvPr>
            <p:ph type="tbl" sz="quarter" idx="10"/>
          </p:nvPr>
        </p:nvPicPr>
        <p:blipFill>
          <a:blip r:embed="rId3"/>
          <a:stretch>
            <a:fillRect/>
          </a:stretch>
        </p:blipFill>
        <p:spPr>
          <a:xfrm>
            <a:off x="495085" y="1470647"/>
            <a:ext cx="5932084" cy="4089894"/>
          </a:xfrm>
          <a:prstGeom prst="rect">
            <a:avLst/>
          </a:prstGeom>
        </p:spPr>
      </p:pic>
      <p:sp>
        <p:nvSpPr>
          <p:cNvPr id="6" name="TextBox 5">
            <a:extLst>
              <a:ext uri="{FF2B5EF4-FFF2-40B4-BE49-F238E27FC236}">
                <a16:creationId xmlns:a16="http://schemas.microsoft.com/office/drawing/2014/main" id="{CC15985D-69A6-4498-ABCC-46A9A5FEE564}"/>
              </a:ext>
            </a:extLst>
          </p:cNvPr>
          <p:cNvSpPr txBox="1"/>
          <p:nvPr/>
        </p:nvSpPr>
        <p:spPr>
          <a:xfrm>
            <a:off x="6605081" y="1499567"/>
            <a:ext cx="5091834" cy="5262979"/>
          </a:xfrm>
          <a:prstGeom prst="rect">
            <a:avLst/>
          </a:prstGeom>
          <a:noFill/>
        </p:spPr>
        <p:txBody>
          <a:bodyPr wrap="square">
            <a:spAutoFit/>
          </a:bodyPr>
          <a:lstStyle/>
          <a:p>
            <a:r>
              <a:rPr lang="en-US" sz="1600" dirty="0"/>
              <a:t>This candidate confused Safeguarding Adult Boards (SAB) with inspectorates, which was a common error for this question.  </a:t>
            </a:r>
          </a:p>
          <a:p>
            <a:endParaRPr lang="en-US" sz="1600" dirty="0"/>
          </a:p>
          <a:p>
            <a:r>
              <a:rPr lang="en-US" sz="1600" dirty="0"/>
              <a:t>The candidate’s first point was not credited as inaccurate; however, the second point was awarded 1 mark as candidate did identify that SAB works with other services – however, the candidate did not expand on how this would therefore protect adults from abuse and neglect.</a:t>
            </a:r>
          </a:p>
          <a:p>
            <a:endParaRPr lang="en-US" sz="1600" dirty="0"/>
          </a:p>
          <a:p>
            <a:r>
              <a:rPr lang="en-US" sz="1600" dirty="0"/>
              <a:t>The candidate would have been awarded more for explaining how working together would protect adults, for example, professionals working together with SAB could enable multi-agency reviews which bring in all different areas of expertise and can inform future practice and learn from previous mistakes which, as a result, would more likely protect adults from risk of harm.  </a:t>
            </a:r>
          </a:p>
          <a:p>
            <a:endParaRPr lang="en-US" sz="1600" dirty="0"/>
          </a:p>
          <a:p>
            <a:r>
              <a:rPr lang="en-US" sz="1600" dirty="0"/>
              <a:t>1 mark awarded.</a:t>
            </a:r>
          </a:p>
        </p:txBody>
      </p:sp>
    </p:spTree>
    <p:extLst>
      <p:ext uri="{BB962C8B-B14F-4D97-AF65-F5344CB8AC3E}">
        <p14:creationId xmlns:p14="http://schemas.microsoft.com/office/powerpoint/2010/main" val="233408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p:nvPr>
        </p:nvSpPr>
        <p:spPr/>
        <p:txBody>
          <a:bodyPr>
            <a:normAutofit fontScale="90000"/>
          </a:bodyPr>
          <a:lstStyle/>
          <a:p>
            <a:br>
              <a:rPr lang="en-GB" sz="2400" dirty="0"/>
            </a:br>
            <a:br>
              <a:rPr lang="en-GB" sz="2400" dirty="0"/>
            </a:br>
            <a:br>
              <a:rPr lang="en-GB" sz="2400" dirty="0"/>
            </a:br>
            <a:br>
              <a:rPr lang="en-GB" sz="2400" dirty="0"/>
            </a:br>
            <a:r>
              <a:rPr lang="en-GB" sz="2400" dirty="0"/>
              <a:t>Question 2 (c) Candidate 2 answer</a:t>
            </a:r>
            <a:endParaRPr lang="en-GB" dirty="0"/>
          </a:p>
        </p:txBody>
      </p:sp>
      <p:pic>
        <p:nvPicPr>
          <p:cNvPr id="7" name="Picture 6">
            <a:extLst>
              <a:ext uri="{FF2B5EF4-FFF2-40B4-BE49-F238E27FC236}">
                <a16:creationId xmlns:a16="http://schemas.microsoft.com/office/drawing/2014/main" id="{0CC49F58-255A-4DF1-9BD8-E6ABBDB85101}"/>
              </a:ext>
            </a:extLst>
          </p:cNvPr>
          <p:cNvPicPr>
            <a:picLocks noChangeAspect="1"/>
          </p:cNvPicPr>
          <p:nvPr/>
        </p:nvPicPr>
        <p:blipFill rotWithShape="1">
          <a:blip r:embed="rId2"/>
          <a:srcRect t="1903" b="16157"/>
          <a:stretch/>
        </p:blipFill>
        <p:spPr>
          <a:xfrm>
            <a:off x="533647" y="1507524"/>
            <a:ext cx="7475044" cy="4819135"/>
          </a:xfrm>
          <a:prstGeom prst="rect">
            <a:avLst/>
          </a:prstGeom>
        </p:spPr>
      </p:pic>
    </p:spTree>
    <p:extLst>
      <p:ext uri="{BB962C8B-B14F-4D97-AF65-F5344CB8AC3E}">
        <p14:creationId xmlns:p14="http://schemas.microsoft.com/office/powerpoint/2010/main" val="236325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p:nvPr>
        </p:nvSpPr>
        <p:spPr/>
        <p:txBody>
          <a:bodyPr>
            <a:normAutofit fontScale="90000"/>
          </a:bodyPr>
          <a:lstStyle/>
          <a:p>
            <a:br>
              <a:rPr lang="en-GB" sz="2400" dirty="0"/>
            </a:br>
            <a:r>
              <a:rPr lang="en-GB" sz="2400" dirty="0"/>
              <a:t>Question 2 (c) Candidate 2 answer with examiner’s comments</a:t>
            </a:r>
            <a:endParaRPr lang="en-GB" dirty="0"/>
          </a:p>
        </p:txBody>
      </p:sp>
      <p:pic>
        <p:nvPicPr>
          <p:cNvPr id="7" name="Content Placeholder 6">
            <a:extLst>
              <a:ext uri="{FF2B5EF4-FFF2-40B4-BE49-F238E27FC236}">
                <a16:creationId xmlns:a16="http://schemas.microsoft.com/office/drawing/2014/main" id="{4558B79E-69D2-4023-9875-B3C29E747BBE}"/>
              </a:ext>
            </a:extLst>
          </p:cNvPr>
          <p:cNvPicPr>
            <a:picLocks noGrp="1" noChangeAspect="1"/>
          </p:cNvPicPr>
          <p:nvPr>
            <p:ph type="tbl" sz="quarter" idx="10"/>
          </p:nvPr>
        </p:nvPicPr>
        <p:blipFill rotWithShape="1">
          <a:blip r:embed="rId2"/>
          <a:srcRect t="2792" b="17959"/>
          <a:stretch/>
        </p:blipFill>
        <p:spPr>
          <a:xfrm>
            <a:off x="481331" y="1414562"/>
            <a:ext cx="6123750" cy="3818238"/>
          </a:xfrm>
          <a:prstGeom prst="rect">
            <a:avLst/>
          </a:prstGeom>
        </p:spPr>
      </p:pic>
      <p:sp>
        <p:nvSpPr>
          <p:cNvPr id="6" name="TextBox 5">
            <a:extLst>
              <a:ext uri="{FF2B5EF4-FFF2-40B4-BE49-F238E27FC236}">
                <a16:creationId xmlns:a16="http://schemas.microsoft.com/office/drawing/2014/main" id="{CC15985D-69A6-4498-ABCC-46A9A5FEE564}"/>
              </a:ext>
            </a:extLst>
          </p:cNvPr>
          <p:cNvSpPr txBox="1"/>
          <p:nvPr/>
        </p:nvSpPr>
        <p:spPr>
          <a:xfrm>
            <a:off x="6741005" y="1414562"/>
            <a:ext cx="4969664" cy="5355312"/>
          </a:xfrm>
          <a:prstGeom prst="rect">
            <a:avLst/>
          </a:prstGeom>
          <a:noFill/>
        </p:spPr>
        <p:txBody>
          <a:bodyPr wrap="square">
            <a:spAutoFit/>
          </a:bodyPr>
          <a:lstStyle/>
          <a:p>
            <a:r>
              <a:rPr lang="en-US" dirty="0"/>
              <a:t>This candidate repeated back the question stem on multi-agency partnerships – they could have been clearer on this – such as carry out multi-agency reviews – but the first point was given a mark for briefly expanding on what would happen. </a:t>
            </a:r>
          </a:p>
          <a:p>
            <a:endParaRPr lang="en-US" dirty="0"/>
          </a:p>
          <a:p>
            <a:r>
              <a:rPr lang="en-US" dirty="0"/>
              <a:t>The second point was given 1 mark; however, further explanation on how this would protect adults would have been useful. </a:t>
            </a:r>
          </a:p>
          <a:p>
            <a:endParaRPr lang="en-US" sz="1800" dirty="0"/>
          </a:p>
          <a:p>
            <a:r>
              <a:rPr lang="en-US" dirty="0"/>
              <a:t>The candidate could have been clearer on the second point, such as: could report back to Welsh Ministers on current techniques, which could therefore change legislation in order to learn lessons and roll this out across Wales to ensure abuse is prevented.  </a:t>
            </a:r>
            <a:endParaRPr lang="en-US" sz="1800" dirty="0"/>
          </a:p>
          <a:p>
            <a:endParaRPr lang="en-US" sz="1800" dirty="0"/>
          </a:p>
          <a:p>
            <a:r>
              <a:rPr lang="en-US" sz="1800" dirty="0"/>
              <a:t>2 marks awarded. </a:t>
            </a:r>
          </a:p>
        </p:txBody>
      </p:sp>
    </p:spTree>
    <p:extLst>
      <p:ext uri="{BB962C8B-B14F-4D97-AF65-F5344CB8AC3E}">
        <p14:creationId xmlns:p14="http://schemas.microsoft.com/office/powerpoint/2010/main" val="223454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p:nvPr>
        </p:nvSpPr>
        <p:spPr/>
        <p:txBody>
          <a:bodyPr>
            <a:normAutofit fontScale="90000"/>
          </a:bodyPr>
          <a:lstStyle/>
          <a:p>
            <a:br>
              <a:rPr lang="en-GB" sz="2400" dirty="0"/>
            </a:br>
            <a:br>
              <a:rPr lang="en-GB" sz="2400" dirty="0"/>
            </a:br>
            <a:br>
              <a:rPr lang="en-GB" sz="2400" dirty="0"/>
            </a:br>
            <a:br>
              <a:rPr lang="en-GB" sz="2400" dirty="0"/>
            </a:br>
            <a:r>
              <a:rPr lang="en-GB" sz="2400" dirty="0"/>
              <a:t>Question 2 (c) Candidate 3 answer</a:t>
            </a:r>
            <a:endParaRPr lang="en-GB" dirty="0"/>
          </a:p>
        </p:txBody>
      </p:sp>
      <p:pic>
        <p:nvPicPr>
          <p:cNvPr id="4" name="Content Placeholder 3">
            <a:extLst>
              <a:ext uri="{FF2B5EF4-FFF2-40B4-BE49-F238E27FC236}">
                <a16:creationId xmlns:a16="http://schemas.microsoft.com/office/drawing/2014/main" id="{4A43DA6D-A43A-4170-9EC2-B9B9E7F473E9}"/>
              </a:ext>
            </a:extLst>
          </p:cNvPr>
          <p:cNvPicPr>
            <a:picLocks noGrp="1" noChangeAspect="1"/>
          </p:cNvPicPr>
          <p:nvPr>
            <p:ph type="tbl" sz="quarter" idx="10"/>
          </p:nvPr>
        </p:nvPicPr>
        <p:blipFill>
          <a:blip r:embed="rId2"/>
          <a:stretch>
            <a:fillRect/>
          </a:stretch>
        </p:blipFill>
        <p:spPr>
          <a:xfrm>
            <a:off x="406400" y="1440656"/>
            <a:ext cx="9336410" cy="3761539"/>
          </a:xfrm>
        </p:spPr>
      </p:pic>
    </p:spTree>
    <p:extLst>
      <p:ext uri="{BB962C8B-B14F-4D97-AF65-F5344CB8AC3E}">
        <p14:creationId xmlns:p14="http://schemas.microsoft.com/office/powerpoint/2010/main" val="15713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p:nvPr>
        </p:nvSpPr>
        <p:spPr/>
        <p:txBody>
          <a:bodyPr>
            <a:normAutofit fontScale="90000"/>
          </a:bodyPr>
          <a:lstStyle/>
          <a:p>
            <a:br>
              <a:rPr lang="en-GB" sz="2400" dirty="0"/>
            </a:br>
            <a:r>
              <a:rPr lang="en-GB" sz="2400" dirty="0"/>
              <a:t>Question 2 (c) Candidate 3 answer with examiner’s comments</a:t>
            </a:r>
            <a:endParaRPr lang="en-GB" dirty="0"/>
          </a:p>
        </p:txBody>
      </p:sp>
      <p:pic>
        <p:nvPicPr>
          <p:cNvPr id="4" name="Content Placeholder 3">
            <a:extLst>
              <a:ext uri="{FF2B5EF4-FFF2-40B4-BE49-F238E27FC236}">
                <a16:creationId xmlns:a16="http://schemas.microsoft.com/office/drawing/2014/main" id="{933C4C69-2717-4203-B851-015723B21C8F}"/>
              </a:ext>
            </a:extLst>
          </p:cNvPr>
          <p:cNvPicPr>
            <a:picLocks noGrp="1" noChangeAspect="1"/>
          </p:cNvPicPr>
          <p:nvPr>
            <p:ph type="tbl" sz="quarter" idx="10"/>
          </p:nvPr>
        </p:nvPicPr>
        <p:blipFill>
          <a:blip r:embed="rId2"/>
          <a:stretch>
            <a:fillRect/>
          </a:stretch>
        </p:blipFill>
        <p:spPr>
          <a:xfrm>
            <a:off x="282011" y="1440656"/>
            <a:ext cx="7036132" cy="2834782"/>
          </a:xfrm>
        </p:spPr>
      </p:pic>
      <p:sp>
        <p:nvSpPr>
          <p:cNvPr id="6" name="TextBox 5">
            <a:extLst>
              <a:ext uri="{FF2B5EF4-FFF2-40B4-BE49-F238E27FC236}">
                <a16:creationId xmlns:a16="http://schemas.microsoft.com/office/drawing/2014/main" id="{CC15985D-69A6-4498-ABCC-46A9A5FEE564}"/>
              </a:ext>
            </a:extLst>
          </p:cNvPr>
          <p:cNvSpPr txBox="1"/>
          <p:nvPr/>
        </p:nvSpPr>
        <p:spPr>
          <a:xfrm>
            <a:off x="7129848" y="1536444"/>
            <a:ext cx="4572001" cy="5078313"/>
          </a:xfrm>
          <a:prstGeom prst="rect">
            <a:avLst/>
          </a:prstGeom>
          <a:noFill/>
        </p:spPr>
        <p:txBody>
          <a:bodyPr wrap="square">
            <a:spAutoFit/>
          </a:bodyPr>
          <a:lstStyle/>
          <a:p>
            <a:r>
              <a:rPr lang="en-US" dirty="0"/>
              <a:t>This candidate did give two points within their answer; however, only the top point was given a mark – the candidate made clear that SAB work with other professionals to discuss greater ideas, however the candidate did not explain how this may then protect adults from abuse and neglect. </a:t>
            </a:r>
          </a:p>
          <a:p>
            <a:endParaRPr lang="en-US" sz="1800" dirty="0"/>
          </a:p>
          <a:p>
            <a:r>
              <a:rPr lang="en-US" dirty="0"/>
              <a:t>The candidate could have been clearer on the second point, such as: recommending to the Welsh Government how safeguarding policies could be amended to secure individuals’ right to stay safe from harm and abuse which would protect individuals' well-being.   </a:t>
            </a:r>
          </a:p>
          <a:p>
            <a:endParaRPr lang="en-US" sz="1800" dirty="0"/>
          </a:p>
          <a:p>
            <a:r>
              <a:rPr lang="en-US" dirty="0"/>
              <a:t>1</a:t>
            </a:r>
            <a:r>
              <a:rPr lang="en-US" sz="1800" dirty="0"/>
              <a:t> mark awarded. </a:t>
            </a:r>
          </a:p>
        </p:txBody>
      </p:sp>
    </p:spTree>
    <p:extLst>
      <p:ext uri="{BB962C8B-B14F-4D97-AF65-F5344CB8AC3E}">
        <p14:creationId xmlns:p14="http://schemas.microsoft.com/office/powerpoint/2010/main" val="1112892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FA668-941E-4238-A979-DFEFE8441B95}"/>
              </a:ext>
            </a:extLst>
          </p:cNvPr>
          <p:cNvSpPr>
            <a:spLocks noGrp="1"/>
          </p:cNvSpPr>
          <p:nvPr>
            <p:ph type="title"/>
          </p:nvPr>
        </p:nvSpPr>
        <p:spPr/>
        <p:txBody>
          <a:bodyPr/>
          <a:lstStyle/>
          <a:p>
            <a:r>
              <a:rPr lang="en-GB" dirty="0"/>
              <a:t>Question 2 (c) mark scheme</a:t>
            </a:r>
          </a:p>
        </p:txBody>
      </p:sp>
      <p:pic>
        <p:nvPicPr>
          <p:cNvPr id="5" name="Content Placeholder 4">
            <a:extLst>
              <a:ext uri="{FF2B5EF4-FFF2-40B4-BE49-F238E27FC236}">
                <a16:creationId xmlns:a16="http://schemas.microsoft.com/office/drawing/2014/main" id="{534549AF-91E0-4C85-A6BB-2E237FA4884F}"/>
              </a:ext>
            </a:extLst>
          </p:cNvPr>
          <p:cNvPicPr>
            <a:picLocks noGrp="1" noChangeAspect="1"/>
          </p:cNvPicPr>
          <p:nvPr>
            <p:ph type="tbl" sz="quarter" idx="10"/>
          </p:nvPr>
        </p:nvPicPr>
        <p:blipFill>
          <a:blip r:embed="rId2"/>
          <a:stretch>
            <a:fillRect/>
          </a:stretch>
        </p:blipFill>
        <p:spPr>
          <a:xfrm>
            <a:off x="4460788" y="1283454"/>
            <a:ext cx="3853249" cy="5542416"/>
          </a:xfrm>
        </p:spPr>
      </p:pic>
    </p:spTree>
    <p:extLst>
      <p:ext uri="{BB962C8B-B14F-4D97-AF65-F5344CB8AC3E}">
        <p14:creationId xmlns:p14="http://schemas.microsoft.com/office/powerpoint/2010/main" val="246960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1A7C03-C92F-461B-AC44-EEFF93F19746}"/>
              </a:ext>
            </a:extLst>
          </p:cNvPr>
          <p:cNvSpPr>
            <a:spLocks noGrp="1"/>
          </p:cNvSpPr>
          <p:nvPr>
            <p:ph type="title"/>
          </p:nvPr>
        </p:nvSpPr>
        <p:spPr/>
        <p:txBody>
          <a:bodyPr/>
          <a:lstStyle/>
          <a:p>
            <a:r>
              <a:rPr lang="en-GB" dirty="0"/>
              <a:t>Question 2 (d)</a:t>
            </a:r>
          </a:p>
        </p:txBody>
      </p:sp>
      <p:pic>
        <p:nvPicPr>
          <p:cNvPr id="8" name="Picture 7">
            <a:extLst>
              <a:ext uri="{FF2B5EF4-FFF2-40B4-BE49-F238E27FC236}">
                <a16:creationId xmlns:a16="http://schemas.microsoft.com/office/drawing/2014/main" id="{892ACB78-03F7-BD6E-20E0-C2ED1D7972CB}"/>
              </a:ext>
            </a:extLst>
          </p:cNvPr>
          <p:cNvPicPr>
            <a:picLocks noChangeAspect="1"/>
          </p:cNvPicPr>
          <p:nvPr/>
        </p:nvPicPr>
        <p:blipFill>
          <a:blip r:embed="rId2"/>
          <a:stretch>
            <a:fillRect/>
          </a:stretch>
        </p:blipFill>
        <p:spPr>
          <a:xfrm>
            <a:off x="406400" y="1305954"/>
            <a:ext cx="6753225" cy="5514975"/>
          </a:xfrm>
          <a:prstGeom prst="rect">
            <a:avLst/>
          </a:prstGeom>
        </p:spPr>
      </p:pic>
    </p:spTree>
    <p:extLst>
      <p:ext uri="{BB962C8B-B14F-4D97-AF65-F5344CB8AC3E}">
        <p14:creationId xmlns:p14="http://schemas.microsoft.com/office/powerpoint/2010/main" val="298280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a:spLocks/>
          </p:cNvSpPr>
          <p:nvPr/>
        </p:nvSpPr>
        <p:spPr>
          <a:xfrm>
            <a:off x="426784" y="642309"/>
            <a:ext cx="10020936"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pPr marL="804863" indent="-804863" defTabSz="457200">
              <a:lnSpc>
                <a:spcPct val="100000"/>
              </a:lnSpc>
              <a:spcBef>
                <a:spcPts val="150"/>
              </a:spcBef>
              <a:defRPr/>
            </a:pPr>
            <a:r>
              <a:rPr lang="en-US" sz="2400" dirty="0"/>
              <a:t>Unit 5:	Supporting individuals at risk to achieve their desired outcomes</a:t>
            </a:r>
            <a:endParaRPr lang="en-US" sz="2400" dirty="0">
              <a:latin typeface="Arial" panose="020B0604020202020204" pitchFamily="34" charset="0"/>
              <a:ea typeface="Lato" charset="0"/>
              <a:cs typeface="Arial" panose="020B0604020202020204" pitchFamily="34" charset="0"/>
            </a:endParaRPr>
          </a:p>
        </p:txBody>
      </p:sp>
      <p:sp>
        <p:nvSpPr>
          <p:cNvPr id="7" name="Rectangle 6">
            <a:extLst>
              <a:ext uri="{FF2B5EF4-FFF2-40B4-BE49-F238E27FC236}">
                <a16:creationId xmlns:a16="http://schemas.microsoft.com/office/drawing/2014/main" id="{597159D2-ABEC-4203-AD91-3751F6D76650}"/>
              </a:ext>
            </a:extLst>
          </p:cNvPr>
          <p:cNvSpPr/>
          <p:nvPr/>
        </p:nvSpPr>
        <p:spPr>
          <a:xfrm>
            <a:off x="6073822" y="1247734"/>
            <a:ext cx="5691394" cy="5560838"/>
          </a:xfrm>
          <a:prstGeom prst="rect">
            <a:avLst/>
          </a:prstGeom>
          <a:solidFill>
            <a:schemeClr val="accent3"/>
          </a:solidFill>
          <a:effectLst>
            <a:outerShdw blurRad="50800" dist="50800" dir="5400000" algn="ctr" rotWithShape="0">
              <a:schemeClr val="accent3"/>
            </a:outerShdw>
          </a:effectLst>
        </p:spPr>
        <p:txBody>
          <a:bodyPr wrap="none" lIns="0" tIns="0" rIns="0" bIns="0" rtlCol="0" anchor="ctr">
            <a:noAutofit/>
          </a:bodyPr>
          <a:lstStyle/>
          <a:p>
            <a:pPr algn="ctr"/>
            <a:endParaRPr lang="en-GB">
              <a:solidFill>
                <a:srgbClr val="000000"/>
              </a:solidFill>
            </a:endParaRPr>
          </a:p>
        </p:txBody>
      </p:sp>
      <p:sp>
        <p:nvSpPr>
          <p:cNvPr id="8" name="TextBox 7">
            <a:extLst>
              <a:ext uri="{FF2B5EF4-FFF2-40B4-BE49-F238E27FC236}">
                <a16:creationId xmlns:a16="http://schemas.microsoft.com/office/drawing/2014/main" id="{71C2D5AF-5D3B-4276-B36C-97AFA6E5BBF9}"/>
              </a:ext>
            </a:extLst>
          </p:cNvPr>
          <p:cNvSpPr txBox="1"/>
          <p:nvPr/>
        </p:nvSpPr>
        <p:spPr>
          <a:xfrm>
            <a:off x="6514645" y="5754026"/>
            <a:ext cx="5489818" cy="461665"/>
          </a:xfrm>
          <a:prstGeom prst="rect">
            <a:avLst/>
          </a:prstGeom>
          <a:noFill/>
        </p:spPr>
        <p:txBody>
          <a:bodyPr wrap="square" rtlCol="0">
            <a:spAutoFit/>
          </a:bodyPr>
          <a:lstStyle/>
          <a:p>
            <a:r>
              <a:rPr lang="en-GB" sz="2400" b="1" dirty="0">
                <a:solidFill>
                  <a:schemeClr val="bg1"/>
                </a:solidFill>
              </a:rPr>
              <a:t>Online examination review (OER) </a:t>
            </a:r>
          </a:p>
        </p:txBody>
      </p:sp>
      <p:pic>
        <p:nvPicPr>
          <p:cNvPr id="9" name="Picture 8">
            <a:extLst>
              <a:ext uri="{FF2B5EF4-FFF2-40B4-BE49-F238E27FC236}">
                <a16:creationId xmlns:a16="http://schemas.microsoft.com/office/drawing/2014/main" id="{D0D25735-823F-4728-8EDA-51AB7473F8FA}"/>
              </a:ext>
            </a:extLst>
          </p:cNvPr>
          <p:cNvPicPr>
            <a:picLocks noChangeAspect="1"/>
          </p:cNvPicPr>
          <p:nvPr/>
        </p:nvPicPr>
        <p:blipFill>
          <a:blip r:embed="rId3"/>
          <a:stretch>
            <a:fillRect/>
          </a:stretch>
        </p:blipFill>
        <p:spPr>
          <a:xfrm>
            <a:off x="6933290" y="1871042"/>
            <a:ext cx="3807976" cy="3371380"/>
          </a:xfrm>
          <a:prstGeom prst="rect">
            <a:avLst/>
          </a:prstGeom>
          <a:effectLst/>
        </p:spPr>
      </p:pic>
      <p:pic>
        <p:nvPicPr>
          <p:cNvPr id="4" name="Picture 3">
            <a:extLst>
              <a:ext uri="{FF2B5EF4-FFF2-40B4-BE49-F238E27FC236}">
                <a16:creationId xmlns:a16="http://schemas.microsoft.com/office/drawing/2014/main" id="{A75C465D-A60A-2521-51F0-4BAB52C3080B}"/>
              </a:ext>
            </a:extLst>
          </p:cNvPr>
          <p:cNvPicPr>
            <a:picLocks noChangeAspect="1"/>
          </p:cNvPicPr>
          <p:nvPr/>
        </p:nvPicPr>
        <p:blipFill>
          <a:blip r:embed="rId4"/>
          <a:stretch>
            <a:fillRect/>
          </a:stretch>
        </p:blipFill>
        <p:spPr>
          <a:xfrm>
            <a:off x="518229" y="1247735"/>
            <a:ext cx="4972465" cy="5560838"/>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
      <p:transition spd="slow" advTm="1244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p:nvPr>
        </p:nvSpPr>
        <p:spPr/>
        <p:txBody>
          <a:bodyPr>
            <a:normAutofit fontScale="90000"/>
          </a:bodyPr>
          <a:lstStyle/>
          <a:p>
            <a:br>
              <a:rPr lang="en-GB" sz="2400" dirty="0"/>
            </a:br>
            <a:br>
              <a:rPr lang="en-GB" sz="2400" dirty="0"/>
            </a:br>
            <a:br>
              <a:rPr lang="en-GB" sz="2400" dirty="0"/>
            </a:br>
            <a:br>
              <a:rPr lang="en-GB" sz="2400" dirty="0"/>
            </a:br>
            <a:r>
              <a:rPr lang="en-GB" sz="2400" dirty="0"/>
              <a:t>Question 2 (d) Candidate 1 answer</a:t>
            </a:r>
            <a:endParaRPr lang="en-GB" dirty="0"/>
          </a:p>
        </p:txBody>
      </p:sp>
      <p:pic>
        <p:nvPicPr>
          <p:cNvPr id="7" name="Content Placeholder 6">
            <a:extLst>
              <a:ext uri="{FF2B5EF4-FFF2-40B4-BE49-F238E27FC236}">
                <a16:creationId xmlns:a16="http://schemas.microsoft.com/office/drawing/2014/main" id="{B6BB634F-6FFC-40D8-8213-6E1269D723CB}"/>
              </a:ext>
            </a:extLst>
          </p:cNvPr>
          <p:cNvPicPr>
            <a:picLocks noGrp="1" noChangeAspect="1"/>
          </p:cNvPicPr>
          <p:nvPr>
            <p:ph type="tbl" sz="quarter" idx="10"/>
          </p:nvPr>
        </p:nvPicPr>
        <p:blipFill rotWithShape="1">
          <a:blip r:embed="rId2"/>
          <a:srcRect t="4637" b="16788"/>
          <a:stretch/>
        </p:blipFill>
        <p:spPr>
          <a:xfrm>
            <a:off x="406400" y="1346886"/>
            <a:ext cx="6909742" cy="5263979"/>
          </a:xfrm>
        </p:spPr>
      </p:pic>
    </p:spTree>
    <p:extLst>
      <p:ext uri="{BB962C8B-B14F-4D97-AF65-F5344CB8AC3E}">
        <p14:creationId xmlns:p14="http://schemas.microsoft.com/office/powerpoint/2010/main" val="3717172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p:nvPr>
        </p:nvSpPr>
        <p:spPr/>
        <p:txBody>
          <a:bodyPr>
            <a:normAutofit fontScale="90000"/>
          </a:bodyPr>
          <a:lstStyle/>
          <a:p>
            <a:br>
              <a:rPr lang="en-GB" sz="2400" dirty="0"/>
            </a:br>
            <a:r>
              <a:rPr lang="en-GB" sz="2400" dirty="0"/>
              <a:t>Question 2 (d) Candidate 1 answer with examiner’s comments</a:t>
            </a:r>
            <a:endParaRPr lang="en-GB" dirty="0"/>
          </a:p>
        </p:txBody>
      </p:sp>
      <p:pic>
        <p:nvPicPr>
          <p:cNvPr id="8" name="Content Placeholder 7">
            <a:extLst>
              <a:ext uri="{FF2B5EF4-FFF2-40B4-BE49-F238E27FC236}">
                <a16:creationId xmlns:a16="http://schemas.microsoft.com/office/drawing/2014/main" id="{48BC0B17-FF71-45D2-81FC-B1438189579E}"/>
              </a:ext>
            </a:extLst>
          </p:cNvPr>
          <p:cNvPicPr>
            <a:picLocks noGrp="1" noChangeAspect="1"/>
          </p:cNvPicPr>
          <p:nvPr>
            <p:ph type="tbl" sz="quarter" idx="10"/>
          </p:nvPr>
        </p:nvPicPr>
        <p:blipFill rotWithShape="1">
          <a:blip r:embed="rId2"/>
          <a:srcRect t="5441" b="16340"/>
          <a:stretch/>
        </p:blipFill>
        <p:spPr>
          <a:xfrm>
            <a:off x="510561" y="1396313"/>
            <a:ext cx="5686664" cy="4312509"/>
          </a:xfrm>
        </p:spPr>
      </p:pic>
      <p:sp>
        <p:nvSpPr>
          <p:cNvPr id="6" name="TextBox 5">
            <a:extLst>
              <a:ext uri="{FF2B5EF4-FFF2-40B4-BE49-F238E27FC236}">
                <a16:creationId xmlns:a16="http://schemas.microsoft.com/office/drawing/2014/main" id="{CC15985D-69A6-4498-ABCC-46A9A5FEE564}"/>
              </a:ext>
            </a:extLst>
          </p:cNvPr>
          <p:cNvSpPr txBox="1"/>
          <p:nvPr/>
        </p:nvSpPr>
        <p:spPr>
          <a:xfrm>
            <a:off x="6474941" y="1422400"/>
            <a:ext cx="5206498" cy="4801314"/>
          </a:xfrm>
          <a:prstGeom prst="rect">
            <a:avLst/>
          </a:prstGeom>
          <a:noFill/>
        </p:spPr>
        <p:txBody>
          <a:bodyPr wrap="square">
            <a:spAutoFit/>
          </a:bodyPr>
          <a:lstStyle/>
          <a:p>
            <a:r>
              <a:rPr lang="en-US" dirty="0"/>
              <a:t>This candidate did respond to the potential impact of how the availability of resources may prevent Christine and Geoff achieving their desired outcome; however, did not specifically mention what availability of resources may prevent Christine and Geoff achieving their desired outcome.  Therefore, the candidate could not reach band 2 as did not meet the requirement under the mark scheme of ‘some’ consideration of the availability of resources. </a:t>
            </a:r>
          </a:p>
          <a:p>
            <a:endParaRPr lang="en-US" sz="1800" dirty="0"/>
          </a:p>
          <a:p>
            <a:r>
              <a:rPr lang="en-US" dirty="0"/>
              <a:t>The candidate could have considered the following resources: financial constraints, geographical constraints, long waiting lists, availability of specialist staff, lack of transport.</a:t>
            </a:r>
          </a:p>
          <a:p>
            <a:endParaRPr lang="en-US" sz="1800" dirty="0"/>
          </a:p>
          <a:p>
            <a:r>
              <a:rPr lang="en-US" sz="1800" dirty="0"/>
              <a:t>2 marks awarded. </a:t>
            </a:r>
          </a:p>
        </p:txBody>
      </p:sp>
    </p:spTree>
    <p:extLst>
      <p:ext uri="{BB962C8B-B14F-4D97-AF65-F5344CB8AC3E}">
        <p14:creationId xmlns:p14="http://schemas.microsoft.com/office/powerpoint/2010/main" val="66642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p:nvPr>
        </p:nvSpPr>
        <p:spPr/>
        <p:txBody>
          <a:bodyPr>
            <a:normAutofit fontScale="90000"/>
          </a:bodyPr>
          <a:lstStyle/>
          <a:p>
            <a:br>
              <a:rPr lang="en-GB" sz="2400" dirty="0"/>
            </a:br>
            <a:br>
              <a:rPr lang="en-GB" sz="2400" dirty="0"/>
            </a:br>
            <a:br>
              <a:rPr lang="en-GB" sz="2400" dirty="0"/>
            </a:br>
            <a:br>
              <a:rPr lang="en-GB" sz="2400" dirty="0"/>
            </a:br>
            <a:r>
              <a:rPr lang="en-GB" sz="2400" dirty="0"/>
              <a:t>Question 2 (d) Candidate 2 answer</a:t>
            </a:r>
            <a:endParaRPr lang="en-GB" dirty="0"/>
          </a:p>
        </p:txBody>
      </p:sp>
      <p:pic>
        <p:nvPicPr>
          <p:cNvPr id="4" name="Content Placeholder 3">
            <a:extLst>
              <a:ext uri="{FF2B5EF4-FFF2-40B4-BE49-F238E27FC236}">
                <a16:creationId xmlns:a16="http://schemas.microsoft.com/office/drawing/2014/main" id="{2714587C-42A1-4265-A5F5-B5EA5A32E177}"/>
              </a:ext>
            </a:extLst>
          </p:cNvPr>
          <p:cNvPicPr>
            <a:picLocks noGrp="1" noChangeAspect="1"/>
          </p:cNvPicPr>
          <p:nvPr>
            <p:ph type="tbl" sz="quarter" idx="10"/>
          </p:nvPr>
        </p:nvPicPr>
        <p:blipFill rotWithShape="1">
          <a:blip r:embed="rId2"/>
          <a:srcRect r="1772" b="26126"/>
          <a:stretch/>
        </p:blipFill>
        <p:spPr>
          <a:xfrm>
            <a:off x="406400" y="1372972"/>
            <a:ext cx="6231296" cy="5119903"/>
          </a:xfrm>
          <a:prstGeom prst="rect">
            <a:avLst/>
          </a:prstGeom>
        </p:spPr>
      </p:pic>
    </p:spTree>
    <p:extLst>
      <p:ext uri="{BB962C8B-B14F-4D97-AF65-F5344CB8AC3E}">
        <p14:creationId xmlns:p14="http://schemas.microsoft.com/office/powerpoint/2010/main" val="138999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p:nvPr>
        </p:nvSpPr>
        <p:spPr/>
        <p:txBody>
          <a:bodyPr>
            <a:normAutofit fontScale="90000"/>
          </a:bodyPr>
          <a:lstStyle/>
          <a:p>
            <a:br>
              <a:rPr lang="en-GB" sz="2400" dirty="0"/>
            </a:br>
            <a:r>
              <a:rPr lang="en-GB" sz="2400" dirty="0"/>
              <a:t>Question 2 (d) Candidate 2 answer with examiner’s comments</a:t>
            </a:r>
            <a:endParaRPr lang="en-GB" dirty="0"/>
          </a:p>
        </p:txBody>
      </p:sp>
      <p:pic>
        <p:nvPicPr>
          <p:cNvPr id="5" name="Content Placeholder 3">
            <a:extLst>
              <a:ext uri="{FF2B5EF4-FFF2-40B4-BE49-F238E27FC236}">
                <a16:creationId xmlns:a16="http://schemas.microsoft.com/office/drawing/2014/main" id="{EBB16FA6-BED4-4040-BC52-196F8CF60B47}"/>
              </a:ext>
            </a:extLst>
          </p:cNvPr>
          <p:cNvPicPr>
            <a:picLocks noGrp="1" noChangeAspect="1"/>
          </p:cNvPicPr>
          <p:nvPr>
            <p:ph type="tbl" sz="quarter" idx="10"/>
          </p:nvPr>
        </p:nvPicPr>
        <p:blipFill rotWithShape="1">
          <a:blip r:embed="rId2"/>
          <a:srcRect b="25909"/>
          <a:stretch/>
        </p:blipFill>
        <p:spPr>
          <a:xfrm>
            <a:off x="506054" y="1422400"/>
            <a:ext cx="5951826" cy="4817761"/>
          </a:xfrm>
          <a:prstGeom prst="rect">
            <a:avLst/>
          </a:prstGeom>
        </p:spPr>
      </p:pic>
      <p:sp>
        <p:nvSpPr>
          <p:cNvPr id="6" name="TextBox 5">
            <a:extLst>
              <a:ext uri="{FF2B5EF4-FFF2-40B4-BE49-F238E27FC236}">
                <a16:creationId xmlns:a16="http://schemas.microsoft.com/office/drawing/2014/main" id="{CC15985D-69A6-4498-ABCC-46A9A5FEE564}"/>
              </a:ext>
            </a:extLst>
          </p:cNvPr>
          <p:cNvSpPr txBox="1"/>
          <p:nvPr/>
        </p:nvSpPr>
        <p:spPr>
          <a:xfrm>
            <a:off x="6799243" y="1422400"/>
            <a:ext cx="4886703" cy="4524315"/>
          </a:xfrm>
          <a:prstGeom prst="rect">
            <a:avLst/>
          </a:prstGeom>
          <a:noFill/>
        </p:spPr>
        <p:txBody>
          <a:bodyPr wrap="square">
            <a:spAutoFit/>
          </a:bodyPr>
          <a:lstStyle/>
          <a:p>
            <a:r>
              <a:rPr lang="en-GB" dirty="0"/>
              <a:t>This candidate did give one detailed consideration of how ‘availability in a residential care home may not be available’.  The candidate then considered the impact this may have on their situation, using some useful points such as ‘may feel isolated’ and ‘diagnosis to worsen’.  </a:t>
            </a:r>
          </a:p>
          <a:p>
            <a:endParaRPr lang="en-GB" dirty="0"/>
          </a:p>
          <a:p>
            <a:r>
              <a:rPr lang="en-GB" dirty="0"/>
              <a:t>The candidate could have improved the answer by considering further availability of resources such as specialist staff being unavailable or may not be able to financially afford the local care. </a:t>
            </a:r>
          </a:p>
          <a:p>
            <a:endParaRPr lang="en-US" dirty="0"/>
          </a:p>
          <a:p>
            <a:endParaRPr lang="en-US" sz="1800" dirty="0"/>
          </a:p>
          <a:p>
            <a:r>
              <a:rPr lang="en-US" dirty="0"/>
              <a:t>3</a:t>
            </a:r>
            <a:r>
              <a:rPr lang="en-US" sz="1800" dirty="0"/>
              <a:t> marks awarded. </a:t>
            </a:r>
          </a:p>
        </p:txBody>
      </p:sp>
    </p:spTree>
    <p:extLst>
      <p:ext uri="{BB962C8B-B14F-4D97-AF65-F5344CB8AC3E}">
        <p14:creationId xmlns:p14="http://schemas.microsoft.com/office/powerpoint/2010/main" val="193946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p:nvPr>
        </p:nvSpPr>
        <p:spPr/>
        <p:txBody>
          <a:bodyPr>
            <a:normAutofit fontScale="90000"/>
          </a:bodyPr>
          <a:lstStyle/>
          <a:p>
            <a:br>
              <a:rPr lang="en-GB" sz="2400" dirty="0"/>
            </a:br>
            <a:br>
              <a:rPr lang="en-GB" sz="2400" dirty="0"/>
            </a:br>
            <a:br>
              <a:rPr lang="en-GB" sz="2400" dirty="0"/>
            </a:br>
            <a:br>
              <a:rPr lang="en-GB" sz="2400" dirty="0"/>
            </a:br>
            <a:r>
              <a:rPr lang="en-GB" sz="2400" dirty="0"/>
              <a:t>Question 2 (d) Candidate 3 answer</a:t>
            </a:r>
            <a:endParaRPr lang="en-GB" dirty="0"/>
          </a:p>
        </p:txBody>
      </p:sp>
      <p:pic>
        <p:nvPicPr>
          <p:cNvPr id="4" name="Content Placeholder 3">
            <a:extLst>
              <a:ext uri="{FF2B5EF4-FFF2-40B4-BE49-F238E27FC236}">
                <a16:creationId xmlns:a16="http://schemas.microsoft.com/office/drawing/2014/main" id="{EB73C2E1-48ED-4047-A7AA-B0ECBF1458FE}"/>
              </a:ext>
            </a:extLst>
          </p:cNvPr>
          <p:cNvPicPr>
            <a:picLocks noGrp="1" noChangeAspect="1"/>
          </p:cNvPicPr>
          <p:nvPr>
            <p:ph type="tbl" sz="quarter" idx="10"/>
          </p:nvPr>
        </p:nvPicPr>
        <p:blipFill rotWithShape="1">
          <a:blip r:embed="rId2"/>
          <a:srcRect b="12573"/>
          <a:stretch/>
        </p:blipFill>
        <p:spPr>
          <a:xfrm>
            <a:off x="542319" y="1422400"/>
            <a:ext cx="4598091" cy="5172697"/>
          </a:xfrm>
        </p:spPr>
      </p:pic>
    </p:spTree>
    <p:extLst>
      <p:ext uri="{BB962C8B-B14F-4D97-AF65-F5344CB8AC3E}">
        <p14:creationId xmlns:p14="http://schemas.microsoft.com/office/powerpoint/2010/main" val="537594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p:nvPr>
        </p:nvSpPr>
        <p:spPr/>
        <p:txBody>
          <a:bodyPr>
            <a:normAutofit fontScale="90000"/>
          </a:bodyPr>
          <a:lstStyle/>
          <a:p>
            <a:br>
              <a:rPr lang="en-GB" sz="2400" dirty="0"/>
            </a:br>
            <a:r>
              <a:rPr lang="en-GB" sz="2400" dirty="0"/>
              <a:t>Question 2 (d) Candidate 3 answer with examiner’s comments</a:t>
            </a:r>
            <a:endParaRPr lang="en-GB" dirty="0"/>
          </a:p>
        </p:txBody>
      </p:sp>
      <p:pic>
        <p:nvPicPr>
          <p:cNvPr id="5" name="Content Placeholder 4">
            <a:extLst>
              <a:ext uri="{FF2B5EF4-FFF2-40B4-BE49-F238E27FC236}">
                <a16:creationId xmlns:a16="http://schemas.microsoft.com/office/drawing/2014/main" id="{C628941B-30C1-49F1-8F03-76ECEFAA9A2C}"/>
              </a:ext>
            </a:extLst>
          </p:cNvPr>
          <p:cNvPicPr>
            <a:picLocks noGrp="1" noChangeAspect="1"/>
          </p:cNvPicPr>
          <p:nvPr>
            <p:ph type="tbl" sz="quarter" idx="10"/>
          </p:nvPr>
        </p:nvPicPr>
        <p:blipFill rotWithShape="1">
          <a:blip r:embed="rId2"/>
          <a:srcRect b="11846"/>
          <a:stretch/>
        </p:blipFill>
        <p:spPr>
          <a:xfrm>
            <a:off x="505254" y="1422400"/>
            <a:ext cx="4470044" cy="5070475"/>
          </a:xfrm>
        </p:spPr>
      </p:pic>
      <p:sp>
        <p:nvSpPr>
          <p:cNvPr id="6" name="TextBox 5">
            <a:extLst>
              <a:ext uri="{FF2B5EF4-FFF2-40B4-BE49-F238E27FC236}">
                <a16:creationId xmlns:a16="http://schemas.microsoft.com/office/drawing/2014/main" id="{CC15985D-69A6-4498-ABCC-46A9A5FEE564}"/>
              </a:ext>
            </a:extLst>
          </p:cNvPr>
          <p:cNvSpPr txBox="1"/>
          <p:nvPr/>
        </p:nvSpPr>
        <p:spPr>
          <a:xfrm>
            <a:off x="5424616" y="1414562"/>
            <a:ext cx="5585254" cy="4247317"/>
          </a:xfrm>
          <a:prstGeom prst="rect">
            <a:avLst/>
          </a:prstGeom>
          <a:noFill/>
        </p:spPr>
        <p:txBody>
          <a:bodyPr wrap="square">
            <a:spAutoFit/>
          </a:bodyPr>
          <a:lstStyle/>
          <a:p>
            <a:r>
              <a:rPr lang="en-US" dirty="0"/>
              <a:t>This candidate was able to consider at least two detailed points regarding how the availability of resources may prevent Christine and Geoff achieving their desired outcome. </a:t>
            </a:r>
          </a:p>
          <a:p>
            <a:endParaRPr lang="en-US" dirty="0"/>
          </a:p>
          <a:p>
            <a:r>
              <a:rPr lang="en-US" dirty="0"/>
              <a:t>The first point considered a ‘a lack of staff’, and then the second point considered ‘remote area and therefore not enough transport’.   </a:t>
            </a:r>
          </a:p>
          <a:p>
            <a:endParaRPr lang="en-US" sz="1800" dirty="0"/>
          </a:p>
          <a:p>
            <a:r>
              <a:rPr lang="en-US" dirty="0"/>
              <a:t>The candidate could have been clearer on a lack of specialist staff rather than just staff, however this answer did enough under the time constraints and the marks available to achieve full marks.  </a:t>
            </a:r>
            <a:endParaRPr lang="en-US" sz="1800" dirty="0"/>
          </a:p>
          <a:p>
            <a:endParaRPr lang="en-US" sz="1800" dirty="0"/>
          </a:p>
          <a:p>
            <a:r>
              <a:rPr lang="en-US" dirty="0"/>
              <a:t>6</a:t>
            </a:r>
            <a:r>
              <a:rPr lang="en-US" sz="1800" dirty="0"/>
              <a:t> marks awarded. </a:t>
            </a:r>
          </a:p>
        </p:txBody>
      </p:sp>
    </p:spTree>
    <p:extLst>
      <p:ext uri="{BB962C8B-B14F-4D97-AF65-F5344CB8AC3E}">
        <p14:creationId xmlns:p14="http://schemas.microsoft.com/office/powerpoint/2010/main" val="416525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p:nvPr>
        </p:nvSpPr>
        <p:spPr/>
        <p:txBody>
          <a:bodyPr>
            <a:normAutofit fontScale="90000"/>
          </a:bodyPr>
          <a:lstStyle/>
          <a:p>
            <a:br>
              <a:rPr lang="en-GB" sz="2400" dirty="0"/>
            </a:br>
            <a:r>
              <a:rPr lang="en-GB" sz="2400" dirty="0"/>
              <a:t>Question 2 (d) Mark scheme </a:t>
            </a:r>
            <a:endParaRPr lang="en-GB" dirty="0"/>
          </a:p>
        </p:txBody>
      </p:sp>
      <p:pic>
        <p:nvPicPr>
          <p:cNvPr id="8" name="Content Placeholder 7">
            <a:extLst>
              <a:ext uri="{FF2B5EF4-FFF2-40B4-BE49-F238E27FC236}">
                <a16:creationId xmlns:a16="http://schemas.microsoft.com/office/drawing/2014/main" id="{8566F52F-B1F1-4B38-BA96-E0E85C542799}"/>
              </a:ext>
            </a:extLst>
          </p:cNvPr>
          <p:cNvPicPr>
            <a:picLocks noGrp="1" noChangeAspect="1"/>
          </p:cNvPicPr>
          <p:nvPr>
            <p:ph type="tbl" sz="quarter" idx="10"/>
          </p:nvPr>
        </p:nvPicPr>
        <p:blipFill>
          <a:blip r:embed="rId2"/>
          <a:stretch>
            <a:fillRect/>
          </a:stretch>
        </p:blipFill>
        <p:spPr>
          <a:xfrm>
            <a:off x="616465" y="1438469"/>
            <a:ext cx="3876536" cy="5054406"/>
          </a:xfrm>
        </p:spPr>
      </p:pic>
      <p:pic>
        <p:nvPicPr>
          <p:cNvPr id="10" name="Picture 9">
            <a:extLst>
              <a:ext uri="{FF2B5EF4-FFF2-40B4-BE49-F238E27FC236}">
                <a16:creationId xmlns:a16="http://schemas.microsoft.com/office/drawing/2014/main" id="{182C8BE2-B4D9-4A71-9B0C-BD0F75D63A6F}"/>
              </a:ext>
            </a:extLst>
          </p:cNvPr>
          <p:cNvPicPr>
            <a:picLocks noChangeAspect="1"/>
          </p:cNvPicPr>
          <p:nvPr/>
        </p:nvPicPr>
        <p:blipFill>
          <a:blip r:embed="rId3"/>
          <a:stretch>
            <a:fillRect/>
          </a:stretch>
        </p:blipFill>
        <p:spPr>
          <a:xfrm>
            <a:off x="4884471" y="2072846"/>
            <a:ext cx="6473716" cy="2712308"/>
          </a:xfrm>
          <a:prstGeom prst="rect">
            <a:avLst/>
          </a:prstGeom>
        </p:spPr>
      </p:pic>
    </p:spTree>
    <p:extLst>
      <p:ext uri="{BB962C8B-B14F-4D97-AF65-F5344CB8AC3E}">
        <p14:creationId xmlns:p14="http://schemas.microsoft.com/office/powerpoint/2010/main" val="103216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8F2AF-BC28-4991-9816-07479106F8A5}"/>
              </a:ext>
            </a:extLst>
          </p:cNvPr>
          <p:cNvSpPr>
            <a:spLocks noGrp="1"/>
          </p:cNvSpPr>
          <p:nvPr>
            <p:ph type="title"/>
          </p:nvPr>
        </p:nvSpPr>
        <p:spPr/>
        <p:txBody>
          <a:bodyPr>
            <a:normAutofit/>
          </a:bodyPr>
          <a:lstStyle/>
          <a:p>
            <a:r>
              <a:rPr lang="en-GB" sz="2200" dirty="0"/>
              <a:t>Question 1 (e)    </a:t>
            </a:r>
          </a:p>
        </p:txBody>
      </p:sp>
      <p:sp>
        <p:nvSpPr>
          <p:cNvPr id="6" name="TextBox 5">
            <a:extLst>
              <a:ext uri="{FF2B5EF4-FFF2-40B4-BE49-F238E27FC236}">
                <a16:creationId xmlns:a16="http://schemas.microsoft.com/office/drawing/2014/main" id="{CA30B29F-F8A9-4F04-A9C3-9A2155809D85}"/>
              </a:ext>
            </a:extLst>
          </p:cNvPr>
          <p:cNvSpPr txBox="1"/>
          <p:nvPr/>
        </p:nvSpPr>
        <p:spPr>
          <a:xfrm>
            <a:off x="406399" y="1366344"/>
            <a:ext cx="11332519" cy="641458"/>
          </a:xfrm>
          <a:prstGeom prst="rect">
            <a:avLst/>
          </a:prstGeom>
          <a:noFill/>
        </p:spPr>
        <p:txBody>
          <a:bodyPr wrap="square" rtlCol="0">
            <a:spAutoFit/>
          </a:bodyPr>
          <a:lstStyle/>
          <a:p>
            <a:pPr marL="6350" indent="-6350">
              <a:lnSpc>
                <a:spcPct val="99000"/>
              </a:lnSpc>
              <a:spcAft>
                <a:spcPts val="10"/>
              </a:spcAft>
            </a:pPr>
            <a:r>
              <a:rPr lang="en-GB" sz="1800" dirty="0">
                <a:solidFill>
                  <a:srgbClr val="000000"/>
                </a:solidFill>
                <a:effectLst/>
                <a:latin typeface="Arial" panose="020B0604020202020204" pitchFamily="34" charset="0"/>
                <a:ea typeface="Arial" panose="020B0604020202020204" pitchFamily="34" charset="0"/>
              </a:rPr>
              <a:t>Evaluate</a:t>
            </a:r>
            <a:r>
              <a:rPr lang="en-GB" sz="1800" b="1" dirty="0">
                <a:solidFill>
                  <a:srgbClr val="000000"/>
                </a:solidFill>
                <a:effectLst/>
                <a:latin typeface="Arial" panose="020B0604020202020204" pitchFamily="34" charset="0"/>
                <a:ea typeface="Arial" panose="020B0604020202020204" pitchFamily="34" charset="0"/>
              </a:rPr>
              <a:t> </a:t>
            </a:r>
            <a:r>
              <a:rPr lang="en-GB" sz="1800" dirty="0">
                <a:solidFill>
                  <a:srgbClr val="000000"/>
                </a:solidFill>
                <a:effectLst/>
                <a:latin typeface="Arial" panose="020B0604020202020204" pitchFamily="34" charset="0"/>
                <a:ea typeface="Arial" panose="020B0604020202020204" pitchFamily="34" charset="0"/>
              </a:rPr>
              <a:t>the positive and negative impact of respite care for Gareth, Wayne and Rhodri.			[6</a:t>
            </a:r>
            <a:r>
              <a:rPr lang="en-GB" dirty="0">
                <a:solidFill>
                  <a:srgbClr val="000000"/>
                </a:solidFill>
                <a:latin typeface="Arial" panose="020B0604020202020204" pitchFamily="34" charset="0"/>
                <a:ea typeface="Arial" panose="020B0604020202020204" pitchFamily="34" charset="0"/>
              </a:rPr>
              <a:t>]</a:t>
            </a:r>
            <a:r>
              <a:rPr lang="en-GB" sz="1800" dirty="0">
                <a:solidFill>
                  <a:srgbClr val="000000"/>
                </a:solidFill>
                <a:effectLst/>
                <a:latin typeface="Arial" panose="020B0604020202020204" pitchFamily="34" charset="0"/>
                <a:ea typeface="Arial" panose="020B0604020202020204" pitchFamily="34" charset="0"/>
              </a:rPr>
              <a:t>  </a:t>
            </a:r>
          </a:p>
          <a:p>
            <a:pPr marL="6350" indent="-6350">
              <a:lnSpc>
                <a:spcPct val="107000"/>
              </a:lnSpc>
              <a:spcAft>
                <a:spcPts val="10"/>
              </a:spcAft>
            </a:pPr>
            <a:r>
              <a:rPr lang="en-GB" sz="1800" dirty="0">
                <a:solidFill>
                  <a:srgbClr val="000000"/>
                </a:solidFill>
                <a:effectLst/>
                <a:latin typeface="Arial" panose="020B0604020202020204" pitchFamily="34" charset="0"/>
                <a:ea typeface="Arial" panose="020B0604020202020204" pitchFamily="34" charset="0"/>
              </a:rPr>
              <a:t> </a:t>
            </a:r>
          </a:p>
        </p:txBody>
      </p:sp>
      <p:pic>
        <p:nvPicPr>
          <p:cNvPr id="8" name="Picture 7">
            <a:extLst>
              <a:ext uri="{FF2B5EF4-FFF2-40B4-BE49-F238E27FC236}">
                <a16:creationId xmlns:a16="http://schemas.microsoft.com/office/drawing/2014/main" id="{ACEC53E6-F2AB-44AF-94B2-9D7667310CEE}"/>
              </a:ext>
            </a:extLst>
          </p:cNvPr>
          <p:cNvPicPr>
            <a:picLocks noChangeAspect="1"/>
          </p:cNvPicPr>
          <p:nvPr/>
        </p:nvPicPr>
        <p:blipFill>
          <a:blip r:embed="rId2"/>
          <a:stretch>
            <a:fillRect/>
          </a:stretch>
        </p:blipFill>
        <p:spPr>
          <a:xfrm>
            <a:off x="406400" y="2030235"/>
            <a:ext cx="9493361" cy="4411408"/>
          </a:xfrm>
          <a:prstGeom prst="rect">
            <a:avLst/>
          </a:prstGeom>
        </p:spPr>
      </p:pic>
    </p:spTree>
    <p:extLst>
      <p:ext uri="{BB962C8B-B14F-4D97-AF65-F5344CB8AC3E}">
        <p14:creationId xmlns:p14="http://schemas.microsoft.com/office/powerpoint/2010/main" val="3630742754"/>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idx="4294967295"/>
          </p:nvPr>
        </p:nvSpPr>
        <p:spPr>
          <a:xfrm>
            <a:off x="383060" y="473074"/>
            <a:ext cx="10223500" cy="447675"/>
          </a:xfrm>
        </p:spPr>
        <p:txBody>
          <a:bodyPr>
            <a:normAutofit fontScale="90000"/>
          </a:bodyPr>
          <a:lstStyle/>
          <a:p>
            <a:br>
              <a:rPr lang="en-GB" sz="2400" dirty="0"/>
            </a:br>
            <a:br>
              <a:rPr lang="en-GB" sz="2400" dirty="0"/>
            </a:br>
            <a:br>
              <a:rPr lang="en-GB" sz="2400" dirty="0"/>
            </a:br>
            <a:br>
              <a:rPr lang="en-GB" sz="2400" dirty="0"/>
            </a:br>
            <a:r>
              <a:rPr lang="en-GB" sz="2400" dirty="0"/>
              <a:t>Question 1 (e) Candidate 1 answer</a:t>
            </a:r>
            <a:endParaRPr lang="en-GB" dirty="0"/>
          </a:p>
        </p:txBody>
      </p:sp>
      <p:pic>
        <p:nvPicPr>
          <p:cNvPr id="4" name="Content Placeholder 3">
            <a:extLst>
              <a:ext uri="{FF2B5EF4-FFF2-40B4-BE49-F238E27FC236}">
                <a16:creationId xmlns:a16="http://schemas.microsoft.com/office/drawing/2014/main" id="{DF21B891-B360-4F13-8889-F4A97F863192}"/>
              </a:ext>
            </a:extLst>
          </p:cNvPr>
          <p:cNvPicPr>
            <a:picLocks noGrp="1" noChangeAspect="1"/>
          </p:cNvPicPr>
          <p:nvPr>
            <p:ph sz="quarter" idx="4294967295"/>
          </p:nvPr>
        </p:nvPicPr>
        <p:blipFill rotWithShape="1">
          <a:blip r:embed="rId2"/>
          <a:srcRect t="7621" b="32160"/>
          <a:stretch/>
        </p:blipFill>
        <p:spPr>
          <a:xfrm>
            <a:off x="494270" y="1442909"/>
            <a:ext cx="8707886" cy="4253556"/>
          </a:xfrm>
          <a:prstGeom prst="rect">
            <a:avLst/>
          </a:prstGeom>
        </p:spPr>
      </p:pic>
    </p:spTree>
    <p:extLst>
      <p:ext uri="{BB962C8B-B14F-4D97-AF65-F5344CB8AC3E}">
        <p14:creationId xmlns:p14="http://schemas.microsoft.com/office/powerpoint/2010/main" val="86906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p:nvPr>
        </p:nvSpPr>
        <p:spPr>
          <a:xfrm>
            <a:off x="406400" y="326685"/>
            <a:ext cx="9724572" cy="694418"/>
          </a:xfrm>
        </p:spPr>
        <p:txBody>
          <a:bodyPr>
            <a:normAutofit fontScale="90000"/>
          </a:bodyPr>
          <a:lstStyle/>
          <a:p>
            <a:br>
              <a:rPr lang="en-GB" sz="2400" dirty="0"/>
            </a:br>
            <a:r>
              <a:rPr lang="en-GB" sz="2400" dirty="0"/>
              <a:t>Question 1 (e) Candidate 1 answer with examiner’s comments</a:t>
            </a:r>
            <a:endParaRPr lang="en-GB" dirty="0"/>
          </a:p>
        </p:txBody>
      </p:sp>
      <p:pic>
        <p:nvPicPr>
          <p:cNvPr id="4" name="Content Placeholder 3">
            <a:extLst>
              <a:ext uri="{FF2B5EF4-FFF2-40B4-BE49-F238E27FC236}">
                <a16:creationId xmlns:a16="http://schemas.microsoft.com/office/drawing/2014/main" id="{DBD82681-3C8F-44D5-9BEF-F2F651A8CD92}"/>
              </a:ext>
            </a:extLst>
          </p:cNvPr>
          <p:cNvPicPr>
            <a:picLocks noGrp="1" noChangeAspect="1"/>
          </p:cNvPicPr>
          <p:nvPr>
            <p:ph type="tbl" sz="quarter" idx="10"/>
          </p:nvPr>
        </p:nvPicPr>
        <p:blipFill rotWithShape="1">
          <a:blip r:embed="rId2"/>
          <a:srcRect t="6126" b="31898"/>
          <a:stretch/>
        </p:blipFill>
        <p:spPr>
          <a:xfrm>
            <a:off x="529146" y="1430774"/>
            <a:ext cx="6071097" cy="3052119"/>
          </a:xfrm>
          <a:prstGeom prst="rect">
            <a:avLst/>
          </a:prstGeom>
        </p:spPr>
      </p:pic>
      <p:sp>
        <p:nvSpPr>
          <p:cNvPr id="6" name="TextBox 5">
            <a:extLst>
              <a:ext uri="{FF2B5EF4-FFF2-40B4-BE49-F238E27FC236}">
                <a16:creationId xmlns:a16="http://schemas.microsoft.com/office/drawing/2014/main" id="{CC15985D-69A6-4498-ABCC-46A9A5FEE564}"/>
              </a:ext>
            </a:extLst>
          </p:cNvPr>
          <p:cNvSpPr txBox="1"/>
          <p:nvPr/>
        </p:nvSpPr>
        <p:spPr>
          <a:xfrm>
            <a:off x="6746788" y="1430774"/>
            <a:ext cx="5016844" cy="5355312"/>
          </a:xfrm>
          <a:prstGeom prst="rect">
            <a:avLst/>
          </a:prstGeom>
          <a:noFill/>
        </p:spPr>
        <p:txBody>
          <a:bodyPr wrap="square">
            <a:spAutoFit/>
          </a:bodyPr>
          <a:lstStyle/>
          <a:p>
            <a:r>
              <a:rPr lang="en-US" dirty="0"/>
              <a:t>This candidate did not evaluate any positive or negative impacts of respite care for Gareth, Wayne and Rhodri.  Therefore, this would come under ‘response not creditworthy’.  </a:t>
            </a:r>
            <a:endParaRPr lang="en-US" sz="1800" dirty="0"/>
          </a:p>
          <a:p>
            <a:endParaRPr lang="en-US" sz="1800" dirty="0"/>
          </a:p>
          <a:p>
            <a:r>
              <a:rPr lang="en-US" sz="1800" dirty="0"/>
              <a:t>The answer did not make clear the positive and negative impact of respite care. </a:t>
            </a:r>
          </a:p>
          <a:p>
            <a:endParaRPr lang="en-US" sz="1800" dirty="0"/>
          </a:p>
          <a:p>
            <a:r>
              <a:rPr lang="en-US" dirty="0"/>
              <a:t>The candidate would have been awarded some </a:t>
            </a:r>
            <a:r>
              <a:rPr lang="en-US" sz="1800" dirty="0"/>
              <a:t>marks if they were able to have at least </a:t>
            </a:r>
            <a:r>
              <a:rPr lang="en-US" dirty="0"/>
              <a:t>listed some positive or negatives such as</a:t>
            </a:r>
            <a:r>
              <a:rPr lang="en-US" sz="1800" dirty="0"/>
              <a:t>:  Gareth and Wayne could spend more alone time; and a negative for Rhodri could be that, due to his learning disabilities, a change of environment could trigger som</a:t>
            </a:r>
            <a:r>
              <a:rPr lang="en-US" dirty="0"/>
              <a:t>e further behavioral difficulties. </a:t>
            </a:r>
            <a:endParaRPr lang="en-US" sz="1800" dirty="0"/>
          </a:p>
          <a:p>
            <a:endParaRPr lang="en-US" sz="1800" dirty="0"/>
          </a:p>
          <a:p>
            <a:endParaRPr lang="en-US" sz="1800" dirty="0"/>
          </a:p>
          <a:p>
            <a:r>
              <a:rPr lang="en-US" sz="1800" dirty="0"/>
              <a:t>0 marks awarded. </a:t>
            </a:r>
          </a:p>
        </p:txBody>
      </p:sp>
    </p:spTree>
    <p:extLst>
      <p:ext uri="{BB962C8B-B14F-4D97-AF65-F5344CB8AC3E}">
        <p14:creationId xmlns:p14="http://schemas.microsoft.com/office/powerpoint/2010/main" val="256394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p:nvPr>
        </p:nvSpPr>
        <p:spPr/>
        <p:txBody>
          <a:bodyPr>
            <a:normAutofit fontScale="90000"/>
          </a:bodyPr>
          <a:lstStyle/>
          <a:p>
            <a:br>
              <a:rPr lang="en-GB" sz="2400" dirty="0"/>
            </a:br>
            <a:br>
              <a:rPr lang="en-GB" sz="2400" dirty="0"/>
            </a:br>
            <a:br>
              <a:rPr lang="en-GB" sz="2400" dirty="0"/>
            </a:br>
            <a:br>
              <a:rPr lang="en-GB" sz="2400" dirty="0"/>
            </a:br>
            <a:r>
              <a:rPr lang="en-GB" sz="2400" dirty="0"/>
              <a:t>Question 1 (e) Candidate 2 answer</a:t>
            </a:r>
            <a:endParaRPr lang="en-GB" dirty="0"/>
          </a:p>
        </p:txBody>
      </p:sp>
      <p:pic>
        <p:nvPicPr>
          <p:cNvPr id="5" name="Content Placeholder 4">
            <a:extLst>
              <a:ext uri="{FF2B5EF4-FFF2-40B4-BE49-F238E27FC236}">
                <a16:creationId xmlns:a16="http://schemas.microsoft.com/office/drawing/2014/main" id="{103E8BF9-F056-4D7A-BC8B-6DE59DB2643F}"/>
              </a:ext>
            </a:extLst>
          </p:cNvPr>
          <p:cNvPicPr>
            <a:picLocks noGrp="1" noChangeAspect="1"/>
          </p:cNvPicPr>
          <p:nvPr>
            <p:ph type="tbl" sz="quarter" idx="10"/>
          </p:nvPr>
        </p:nvPicPr>
        <p:blipFill>
          <a:blip r:embed="rId2"/>
          <a:stretch>
            <a:fillRect/>
          </a:stretch>
        </p:blipFill>
        <p:spPr>
          <a:xfrm>
            <a:off x="444054" y="1422400"/>
            <a:ext cx="5202984" cy="5195656"/>
          </a:xfrm>
        </p:spPr>
      </p:pic>
    </p:spTree>
    <p:extLst>
      <p:ext uri="{BB962C8B-B14F-4D97-AF65-F5344CB8AC3E}">
        <p14:creationId xmlns:p14="http://schemas.microsoft.com/office/powerpoint/2010/main" val="152924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p:nvPr>
        </p:nvSpPr>
        <p:spPr/>
        <p:txBody>
          <a:bodyPr>
            <a:normAutofit fontScale="90000"/>
          </a:bodyPr>
          <a:lstStyle/>
          <a:p>
            <a:br>
              <a:rPr lang="en-GB" sz="2400" dirty="0"/>
            </a:br>
            <a:r>
              <a:rPr lang="en-GB" sz="2400" dirty="0"/>
              <a:t>Question 1 (e) Candidate 2 answer with examiner’s comments</a:t>
            </a:r>
            <a:endParaRPr lang="en-GB" dirty="0"/>
          </a:p>
        </p:txBody>
      </p:sp>
      <p:pic>
        <p:nvPicPr>
          <p:cNvPr id="5" name="Content Placeholder 4">
            <a:extLst>
              <a:ext uri="{FF2B5EF4-FFF2-40B4-BE49-F238E27FC236}">
                <a16:creationId xmlns:a16="http://schemas.microsoft.com/office/drawing/2014/main" id="{EC75CB1B-E8A4-4FCB-82D9-826161387FEB}"/>
              </a:ext>
            </a:extLst>
          </p:cNvPr>
          <p:cNvPicPr>
            <a:picLocks noGrp="1" noChangeAspect="1"/>
          </p:cNvPicPr>
          <p:nvPr>
            <p:ph type="tbl" sz="quarter" idx="10"/>
          </p:nvPr>
        </p:nvPicPr>
        <p:blipFill>
          <a:blip r:embed="rId2"/>
          <a:stretch>
            <a:fillRect/>
          </a:stretch>
        </p:blipFill>
        <p:spPr>
          <a:xfrm>
            <a:off x="406400" y="1428232"/>
            <a:ext cx="5071786" cy="5064643"/>
          </a:xfrm>
        </p:spPr>
      </p:pic>
      <p:sp>
        <p:nvSpPr>
          <p:cNvPr id="7" name="TextBox 6">
            <a:extLst>
              <a:ext uri="{FF2B5EF4-FFF2-40B4-BE49-F238E27FC236}">
                <a16:creationId xmlns:a16="http://schemas.microsoft.com/office/drawing/2014/main" id="{0478A592-6321-4DD0-AA1E-D166A256A170}"/>
              </a:ext>
            </a:extLst>
          </p:cNvPr>
          <p:cNvSpPr txBox="1"/>
          <p:nvPr/>
        </p:nvSpPr>
        <p:spPr>
          <a:xfrm>
            <a:off x="5762258" y="1428232"/>
            <a:ext cx="5778953" cy="4524315"/>
          </a:xfrm>
          <a:prstGeom prst="rect">
            <a:avLst/>
          </a:prstGeom>
          <a:noFill/>
        </p:spPr>
        <p:txBody>
          <a:bodyPr wrap="square">
            <a:spAutoFit/>
          </a:bodyPr>
          <a:lstStyle/>
          <a:p>
            <a:r>
              <a:rPr lang="en-US" dirty="0"/>
              <a:t>This candidate has evaluated positive and negative impact of respite care for Gareth, Wayne and Rhodri.  </a:t>
            </a:r>
            <a:endParaRPr lang="en-US" sz="1800" dirty="0"/>
          </a:p>
          <a:p>
            <a:endParaRPr lang="en-US" sz="1800" dirty="0"/>
          </a:p>
          <a:p>
            <a:r>
              <a:rPr lang="en-US" sz="1800" dirty="0"/>
              <a:t>The candidate did give good evaluation points looking at the positive and negative impact of respite care for Rhodri.  However, the candidate did not consider the negative impact of respite care for Gareth and Wayne so therefore could not reach band 3. </a:t>
            </a:r>
          </a:p>
          <a:p>
            <a:endParaRPr lang="en-US" sz="1800" dirty="0"/>
          </a:p>
          <a:p>
            <a:r>
              <a:rPr lang="en-US" sz="1800" dirty="0"/>
              <a:t>Additional marks could have been awarded for evaluating the negative impact of respite for Gareth and Wayne, such as: they may feel they are not good parents and letting Rhodri down.  </a:t>
            </a:r>
          </a:p>
          <a:p>
            <a:endParaRPr lang="en-US" dirty="0"/>
          </a:p>
          <a:p>
            <a:endParaRPr lang="en-US" sz="1800" dirty="0"/>
          </a:p>
          <a:p>
            <a:r>
              <a:rPr lang="en-US" dirty="0"/>
              <a:t>4</a:t>
            </a:r>
            <a:r>
              <a:rPr lang="en-US" sz="1800" dirty="0"/>
              <a:t> marks awarded. </a:t>
            </a:r>
          </a:p>
        </p:txBody>
      </p:sp>
    </p:spTree>
    <p:extLst>
      <p:ext uri="{BB962C8B-B14F-4D97-AF65-F5344CB8AC3E}">
        <p14:creationId xmlns:p14="http://schemas.microsoft.com/office/powerpoint/2010/main" val="296276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p:nvPr>
        </p:nvSpPr>
        <p:spPr/>
        <p:txBody>
          <a:bodyPr>
            <a:normAutofit fontScale="90000"/>
          </a:bodyPr>
          <a:lstStyle/>
          <a:p>
            <a:br>
              <a:rPr lang="en-GB" sz="2400" dirty="0"/>
            </a:br>
            <a:br>
              <a:rPr lang="en-GB" sz="2400" dirty="0"/>
            </a:br>
            <a:br>
              <a:rPr lang="en-GB" sz="2400" dirty="0"/>
            </a:br>
            <a:br>
              <a:rPr lang="en-GB" sz="2400" dirty="0"/>
            </a:br>
            <a:r>
              <a:rPr lang="en-GB" sz="2400" dirty="0"/>
              <a:t>Question 1 (e) Candidate 3 answer</a:t>
            </a:r>
            <a:endParaRPr lang="en-GB" dirty="0"/>
          </a:p>
        </p:txBody>
      </p:sp>
      <p:pic>
        <p:nvPicPr>
          <p:cNvPr id="7" name="Content Placeholder 6">
            <a:extLst>
              <a:ext uri="{FF2B5EF4-FFF2-40B4-BE49-F238E27FC236}">
                <a16:creationId xmlns:a16="http://schemas.microsoft.com/office/drawing/2014/main" id="{7BB745BB-01E0-4736-8AFE-56856D757F02}"/>
              </a:ext>
            </a:extLst>
          </p:cNvPr>
          <p:cNvPicPr>
            <a:picLocks noGrp="1" noChangeAspect="1"/>
          </p:cNvPicPr>
          <p:nvPr>
            <p:ph type="tbl" sz="quarter" idx="10"/>
          </p:nvPr>
        </p:nvPicPr>
        <p:blipFill rotWithShape="1">
          <a:blip r:embed="rId2"/>
          <a:srcRect b="10869"/>
          <a:stretch/>
        </p:blipFill>
        <p:spPr>
          <a:xfrm>
            <a:off x="406399" y="1422400"/>
            <a:ext cx="5873355" cy="5188465"/>
          </a:xfrm>
        </p:spPr>
      </p:pic>
    </p:spTree>
    <p:extLst>
      <p:ext uri="{BB962C8B-B14F-4D97-AF65-F5344CB8AC3E}">
        <p14:creationId xmlns:p14="http://schemas.microsoft.com/office/powerpoint/2010/main" val="352631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p:nvPr>
        </p:nvSpPr>
        <p:spPr/>
        <p:txBody>
          <a:bodyPr>
            <a:normAutofit fontScale="90000"/>
          </a:bodyPr>
          <a:lstStyle/>
          <a:p>
            <a:br>
              <a:rPr lang="en-GB" sz="2400" dirty="0"/>
            </a:br>
            <a:r>
              <a:rPr lang="en-GB" sz="2400" dirty="0"/>
              <a:t>Question 1 (e) Candidate 3 answer with examiner’s comments</a:t>
            </a:r>
            <a:endParaRPr lang="en-GB" dirty="0"/>
          </a:p>
        </p:txBody>
      </p:sp>
      <p:pic>
        <p:nvPicPr>
          <p:cNvPr id="8" name="Content Placeholder 7">
            <a:extLst>
              <a:ext uri="{FF2B5EF4-FFF2-40B4-BE49-F238E27FC236}">
                <a16:creationId xmlns:a16="http://schemas.microsoft.com/office/drawing/2014/main" id="{0F00F22D-E3E1-4E40-9B4E-BBE7C11CC4AA}"/>
              </a:ext>
            </a:extLst>
          </p:cNvPr>
          <p:cNvPicPr>
            <a:picLocks noGrp="1" noChangeAspect="1"/>
          </p:cNvPicPr>
          <p:nvPr>
            <p:ph type="tbl" sz="quarter" idx="10"/>
          </p:nvPr>
        </p:nvPicPr>
        <p:blipFill rotWithShape="1">
          <a:blip r:embed="rId3"/>
          <a:srcRect b="11130"/>
          <a:stretch/>
        </p:blipFill>
        <p:spPr>
          <a:xfrm>
            <a:off x="406400" y="1374347"/>
            <a:ext cx="5215649" cy="4593968"/>
          </a:xfrm>
        </p:spPr>
      </p:pic>
      <p:sp>
        <p:nvSpPr>
          <p:cNvPr id="7" name="TextBox 6">
            <a:extLst>
              <a:ext uri="{FF2B5EF4-FFF2-40B4-BE49-F238E27FC236}">
                <a16:creationId xmlns:a16="http://schemas.microsoft.com/office/drawing/2014/main" id="{0478A592-6321-4DD0-AA1E-D166A256A170}"/>
              </a:ext>
            </a:extLst>
          </p:cNvPr>
          <p:cNvSpPr txBox="1"/>
          <p:nvPr/>
        </p:nvSpPr>
        <p:spPr>
          <a:xfrm>
            <a:off x="5848755" y="1374346"/>
            <a:ext cx="6094378" cy="4801314"/>
          </a:xfrm>
          <a:prstGeom prst="rect">
            <a:avLst/>
          </a:prstGeom>
          <a:noFill/>
        </p:spPr>
        <p:txBody>
          <a:bodyPr wrap="square">
            <a:spAutoFit/>
          </a:bodyPr>
          <a:lstStyle/>
          <a:p>
            <a:r>
              <a:rPr lang="en-US" dirty="0"/>
              <a:t>This candidate has considered some evaluation of the positive impact of respite care. </a:t>
            </a:r>
          </a:p>
          <a:p>
            <a:endParaRPr lang="en-US" sz="1800" dirty="0"/>
          </a:p>
          <a:p>
            <a:r>
              <a:rPr lang="en-US" sz="1800" dirty="0"/>
              <a:t>The candidate did consider that the positives would stop Gareth and Wayne becoming stressed, therefore providing early intervention – this could have been developed further.  However, there was no mention of any negative impact on Gareth, Wayne and Rhodri so therefore could not get into band 2. </a:t>
            </a:r>
          </a:p>
          <a:p>
            <a:endParaRPr lang="en-US" dirty="0"/>
          </a:p>
          <a:p>
            <a:r>
              <a:rPr lang="en-US" dirty="0"/>
              <a:t>The other points being made were not explicit enough and not focusing on the positive or negative impact of respite care on Gareth, Wayne and Rhodri.  The last point on eligibility was inaccurate.  </a:t>
            </a:r>
          </a:p>
          <a:p>
            <a:endParaRPr lang="en-US" sz="1800" dirty="0"/>
          </a:p>
          <a:p>
            <a:endParaRPr lang="en-US" dirty="0"/>
          </a:p>
          <a:p>
            <a:r>
              <a:rPr lang="en-US" sz="1800" dirty="0"/>
              <a:t>2 marks awarded. </a:t>
            </a:r>
          </a:p>
        </p:txBody>
      </p:sp>
    </p:spTree>
    <p:extLst>
      <p:ext uri="{BB962C8B-B14F-4D97-AF65-F5344CB8AC3E}">
        <p14:creationId xmlns:p14="http://schemas.microsoft.com/office/powerpoint/2010/main" val="1613714811"/>
      </p:ext>
    </p:extLst>
  </p:cSld>
  <p:clrMapOvr>
    <a:masterClrMapping/>
  </p:clrMapOvr>
</p:sld>
</file>

<file path=ppt/theme/theme1.xml><?xml version="1.0" encoding="utf-8"?>
<a:theme xmlns:a="http://schemas.openxmlformats.org/drawingml/2006/main" name="Custom Design">
  <a:themeElements>
    <a:clrScheme name="C AND G">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ternal Assessment Form" ma:contentTypeID="0x0101005EE6F60F7FD1F54F8254869BFB0784AA0020879ED2A6C4B541A5BBE15202BD7708" ma:contentTypeVersion="68" ma:contentTypeDescription="" ma:contentTypeScope="" ma:versionID="8a98089d7c38336eee618f03fde270c0">
  <xsd:schema xmlns:xsd="http://www.w3.org/2001/XMLSchema" xmlns:xs="http://www.w3.org/2001/XMLSchema" xmlns:p="http://schemas.microsoft.com/office/2006/metadata/properties" xmlns:ns1="http://schemas.microsoft.com/sharepoint/v3" xmlns:ns3="36f98b4f-ba65-4a7d-9a34-48b23de556cb" xmlns:ns4="07b9bb9f-93d7-4a9d-9e48-363b5c999e88" targetNamespace="http://schemas.microsoft.com/office/2006/metadata/properties" ma:root="true" ma:fieldsID="95ec997ce0c6f4974ff577bf4e70ba0b" ns1:_="" ns3:_="" ns4:_="">
    <xsd:import namespace="http://schemas.microsoft.com/sharepoint/v3"/>
    <xsd:import namespace="36f98b4f-ba65-4a7d-9a34-48b23de556cb"/>
    <xsd:import namespace="07b9bb9f-93d7-4a9d-9e48-363b5c999e88"/>
    <xsd:element name="properties">
      <xsd:complexType>
        <xsd:sequence>
          <xsd:element name="documentManagement">
            <xsd:complexType>
              <xsd:all>
                <xsd:element ref="ns1:RoutingRuleDescription" minOccurs="0"/>
                <xsd:element ref="ns4:WJEC_x0020_Subject_x0020_Code" minOccurs="0"/>
                <xsd:element ref="ns4:WJEC_x0020_Language" minOccurs="0"/>
                <xsd:element ref="ns4:WJEC_x0020_Available_x0020_Online" minOccurs="0"/>
                <xsd:element ref="ns1:PublishingStartDate" minOccurs="0"/>
                <xsd:element ref="ns1:PublishingExpirationDate" minOccurs="0"/>
                <xsd:element ref="ns4:WJEC_x0020_Secure_x0020_Scheduling_x0020_Start_x0020_Date" minOccurs="0"/>
                <xsd:element ref="ns4:WJEC_x0020_Secured_x0020_Scheduling_x0020_End_x0020_Date" minOccurs="0"/>
                <xsd:element ref="ns3:k48d8005054a4dd09ad49b7c837f0781" minOccurs="0"/>
                <xsd:element ref="ns3:aa87a6a0bdfe4bfb97a25745bc8270e2"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3" ma:description="can't delete this column" ma:internalName="RoutingRuleDescription" ma:readOnly="false">
      <xsd:simpleType>
        <xsd:restriction base="dms:Text">
          <xsd:maxLength value="255"/>
        </xsd:restriction>
      </xsd:simpleType>
    </xsd:element>
    <xsd:element name="PublishingStartDate" ma:index="8" nillable="true" ma:displayName="Scheduling Start Date" ma:description=""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k48d8005054a4dd09ad49b7c837f0781" ma:index="15" nillable="true" ma:taxonomy="true" ma:internalName="k48d8005054a4dd09ad49b7c837f0781" ma:taxonomyFieldName="WJEC_x0020_Audiences" ma:displayName="WJEC Audiences" ma:readOnly="false" ma:fieldId="{448d8005-054a-4dd0-9ad4-9b7c837f0781}" ma:taxonomyMulti="true" ma:sspId="fd004107-dac0-45af-83fb-11757b2c8399" ma:termSetId="166b6179-d2c6-4c70-a6b7-272e06564e82" ma:anchorId="00000000-0000-0000-0000-000000000000" ma:open="false" ma:isKeyword="false">
      <xsd:complexType>
        <xsd:sequence>
          <xsd:element ref="pc:Terms" minOccurs="0" maxOccurs="1"/>
        </xsd:sequence>
      </xsd:complexType>
    </xsd:element>
    <xsd:element name="aa87a6a0bdfe4bfb97a25745bc8270e2" ma:index="16" nillable="true" ma:taxonomy="true" ma:internalName="aa87a6a0bdfe4bfb97a25745bc8270e2" ma:taxonomyFieldName="WJEC_x0020_Department" ma:displayName="WJEC Department" ma:readOnly="false" ma:fieldId="{aa87a6a0-bdfe-4bfb-97a2-5745bc8270e2}" ma:taxonomyMulti="true" ma:sspId="fd004107-dac0-45af-83fb-11757b2c8399" ma:termSetId="0c9e301d-bcca-45db-a9e6-62eca92a187e" ma:anchorId="00000000-0000-0000-0000-000000000000" ma:open="false" ma:isKeyword="false">
      <xsd:complexType>
        <xsd:sequence>
          <xsd:element ref="pc:Terms" minOccurs="0" maxOccurs="1"/>
        </xsd:sequence>
      </xsd:complexType>
    </xsd:element>
    <xsd:element name="TaxCatchAll" ma:index="17" nillable="true" ma:displayName="Taxonomy Catch All Column" ma:description="" ma:hidden="true" ma:list="{3317158d-5997-432d-8f64-ed5253ed3d4a}" ma:internalName="TaxCatchAll" ma:readOnly="false"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description="" ma:hidden="true" ma:list="{3317158d-5997-432d-8f64-ed5253ed3d4a}" ma:internalName="TaxCatchAllLabel" ma:readOnly="true" ma:showField="CatchAllDataLabel" ma:web="36f98b4f-ba65-4a7d-9a34-48b23de556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b9bb9f-93d7-4a9d-9e48-363b5c999e88" elementFormDefault="qualified">
    <xsd:import namespace="http://schemas.microsoft.com/office/2006/documentManagement/types"/>
    <xsd:import namespace="http://schemas.microsoft.com/office/infopath/2007/PartnerControls"/>
    <xsd:element name="WJEC_x0020_Subject_x0020_Code" ma:index="5" nillable="true" ma:displayName="WJEC Subject Code" ma:internalName="WJEC_x0020_Subject_x0020_Code" ma:readOnly="false">
      <xsd:simpleType>
        <xsd:restriction base="dms:Text">
          <xsd:maxLength value="64"/>
        </xsd:restriction>
      </xsd:simpleType>
    </xsd:element>
    <xsd:element name="WJEC_x0020_Language" ma:index="6" nillable="true" ma:displayName="WJEC Language" ma:default="English" ma:internalName="WJEC_x0020_Language" ma:readOnly="fals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7" nillable="true" ma:displayName="WJEC Available Online" ma:default="0" ma:internalName="WJEC_x0020_Available_x0020_Online" ma:readOnly="false">
      <xsd:simpleType>
        <xsd:restriction base="dms:Boolean"/>
      </xsd:simpleType>
    </xsd:element>
    <xsd:element name="WJEC_x0020_Secure_x0020_Scheduling_x0020_Start_x0020_Date" ma:index="10" nillable="true" ma:displayName="WJEC Secure Scheduling Start Date" ma:format="DateTime" ma:internalName="WJEC_x0020_Secure_x0020_Scheduling_x0020_Start_x0020_Date" ma:readOnly="false">
      <xsd:simpleType>
        <xsd:restriction base="dms:DateTime"/>
      </xsd:simpleType>
    </xsd:element>
    <xsd:element name="WJEC_x0020_Secured_x0020_Scheduling_x0020_End_x0020_Date" ma:index="11" nillable="true" ma:displayName="WJEC Secure Scheduling End Date" ma:format="DateTime" ma:internalName="WJEC_x0020_Secured_x0020_Scheduling_x0020_End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48d8005054a4dd09ad49b7c837f0781 xmlns="36f98b4f-ba65-4a7d-9a34-48b23de556cb">
      <Terms xmlns="http://schemas.microsoft.com/office/infopath/2007/PartnerControls"/>
    </k48d8005054a4dd09ad49b7c837f0781>
    <aa87a6a0bdfe4bfb97a25745bc8270e2 xmlns="36f98b4f-ba65-4a7d-9a34-48b23de556cb">
      <Terms xmlns="http://schemas.microsoft.com/office/infopath/2007/PartnerControls"/>
    </aa87a6a0bdfe4bfb97a25745bc8270e2>
    <WJEC_x0020_Subject_x0020_Code xmlns="07b9bb9f-93d7-4a9d-9e48-363b5c999e88" xsi:nil="true"/>
    <WJEC_x0020_Available_x0020_Online xmlns="07b9bb9f-93d7-4a9d-9e48-363b5c999e88">false</WJEC_x0020_Available_x0020_Online>
    <TaxCatchAll xmlns="36f98b4f-ba65-4a7d-9a34-48b23de556cb" xsi:nil="true"/>
    <WJEC_x0020_Secured_x0020_Scheduling_x0020_End_x0020_Date xmlns="07b9bb9f-93d7-4a9d-9e48-363b5c999e88" xsi:nil="true"/>
    <RoutingRuleDescription xmlns="http://schemas.microsoft.com/sharepoint/v3" xsi:nil="true"/>
    <PublishingExpirationDate xmlns="http://schemas.microsoft.com/sharepoint/v3" xsi:nil="true"/>
    <PublishingStartDate xmlns="http://schemas.microsoft.com/sharepoint/v3" xsi:nil="true"/>
    <WJEC_x0020_Language xmlns="07b9bb9f-93d7-4a9d-9e48-363b5c999e88">
      <Value>English</Value>
    </WJEC_x0020_Language>
    <WJEC_x0020_Secure_x0020_Scheduling_x0020_Start_x0020_Date xmlns="07b9bb9f-93d7-4a9d-9e48-363b5c999e8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9766E1-1285-4C23-9881-69C22028BB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f98b4f-ba65-4a7d-9a34-48b23de556cb"/>
    <ds:schemaRef ds:uri="07b9bb9f-93d7-4a9d-9e48-363b5c999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0514B1-7015-47D3-8B33-208C186FC557}">
  <ds:schemaRefs>
    <ds:schemaRef ds:uri="http://schemas.microsoft.com/office/2006/metadata/properties"/>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07b9bb9f-93d7-4a9d-9e48-363b5c999e88"/>
    <ds:schemaRef ds:uri="http://purl.org/dc/elements/1.1/"/>
    <ds:schemaRef ds:uri="36f98b4f-ba65-4a7d-9a34-48b23de556cb"/>
    <ds:schemaRef ds:uri="http://www.w3.org/XML/1998/namespace"/>
    <ds:schemaRef ds:uri="http://purl.org/dc/dcmitype/"/>
  </ds:schemaRefs>
</ds:datastoreItem>
</file>

<file path=customXml/itemProps3.xml><?xml version="1.0" encoding="utf-8"?>
<ds:datastoreItem xmlns:ds="http://schemas.openxmlformats.org/officeDocument/2006/customXml" ds:itemID="{5D796AE2-7CF1-4206-AC3D-8FB239D605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18377</TotalTime>
  <Words>1316</Words>
  <Application>Microsoft Office PowerPoint</Application>
  <PresentationFormat>Widescreen</PresentationFormat>
  <Paragraphs>98</Paragraphs>
  <Slides>26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Lato</vt:lpstr>
      <vt:lpstr>Custom Design</vt:lpstr>
      <vt:lpstr>PowerPoint Presentation</vt:lpstr>
      <vt:lpstr>PowerPoint Presentation</vt:lpstr>
      <vt:lpstr>Question 1 (e)    </vt:lpstr>
      <vt:lpstr>    Question 1 (e) Candidate 1 answer</vt:lpstr>
      <vt:lpstr> Question 1 (e) Candidate 1 answer with examiner’s comments</vt:lpstr>
      <vt:lpstr>    Question 1 (e) Candidate 2 answer</vt:lpstr>
      <vt:lpstr> Question 1 (e) Candidate 2 answer with examiner’s comments</vt:lpstr>
      <vt:lpstr>    Question 1 (e) Candidate 3 answer</vt:lpstr>
      <vt:lpstr> Question 1 (e) Candidate 3 answer with examiner’s comments</vt:lpstr>
      <vt:lpstr> Question 1 (e) mark scheme </vt:lpstr>
      <vt:lpstr>Question 2 (c)</vt:lpstr>
      <vt:lpstr>    Question 2 (c) Candidate 1 answer</vt:lpstr>
      <vt:lpstr> Question 2 (c) Candidate 1 answer with examiner’s comments</vt:lpstr>
      <vt:lpstr>    Question 2 (c) Candidate 2 answer</vt:lpstr>
      <vt:lpstr> Question 2 (c) Candidate 2 answer with examiner’s comments</vt:lpstr>
      <vt:lpstr>    Question 2 (c) Candidate 3 answer</vt:lpstr>
      <vt:lpstr> Question 2 (c) Candidate 3 answer with examiner’s comments</vt:lpstr>
      <vt:lpstr>Question 2 (c) mark scheme</vt:lpstr>
      <vt:lpstr>Question 2 (d)</vt:lpstr>
      <vt:lpstr>    Question 2 (d) Candidate 1 answer</vt:lpstr>
      <vt:lpstr> Question 2 (d) Candidate 1 answer with examiner’s comments</vt:lpstr>
      <vt:lpstr>    Question 2 (d) Candidate 2 answer</vt:lpstr>
      <vt:lpstr> Question 2 (d) Candidate 2 answer with examiner’s comments</vt:lpstr>
      <vt:lpstr>    Question 2 (d) Candidate 3 answer</vt:lpstr>
      <vt:lpstr> Question 2 (d) Candidate 3 answer with examiner’s comments</vt:lpstr>
      <vt:lpstr> Question 2 (d) Mark scheme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&amp; Guilds/WJEC PP template</dc:title>
  <dc:creator>City &amp; Guilds/WJEC</dc:creator>
  <cp:lastModifiedBy>Wyman, Hilary</cp:lastModifiedBy>
  <cp:revision>61</cp:revision>
  <dcterms:created xsi:type="dcterms:W3CDTF">2019-02-21T11:49:42Z</dcterms:created>
  <dcterms:modified xsi:type="dcterms:W3CDTF">2022-08-04T14:08:36Z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0x0101005EE6F60F7FD1F54F8254869BFB0784AA0020879ED2A6C4B541A5BBE15202BD7708</vt:lpwstr>
  </property>
  <property fmtid="{D5CDD505-2E9C-101B-9397-08002B2CF9AE}" pid="3" name="Order">
    <vt:r8>34900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y fmtid="{D5CDD505-2E9C-101B-9397-08002B2CF9AE}" pid="9" name="lcf76f155ced4ddcb4097134ff3c332f">
    <vt:lpwstr/>
  </property>
  <property fmtid="{D5CDD505-2E9C-101B-9397-08002B2CF9AE}" pid="10" name="WJEC Audiences">
    <vt:lpwstr/>
  </property>
  <property fmtid="{D5CDD505-2E9C-101B-9397-08002B2CF9AE}" pid="11" name="WJEC Department">
    <vt:lpwstr/>
  </property>
</Properties>
</file>