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405" r:id="rId5"/>
    <p:sldId id="715" r:id="rId6"/>
    <p:sldId id="787" r:id="rId7"/>
    <p:sldId id="788" r:id="rId8"/>
    <p:sldId id="717" r:id="rId9"/>
    <p:sldId id="719" r:id="rId10"/>
    <p:sldId id="721" r:id="rId11"/>
    <p:sldId id="723" r:id="rId12"/>
    <p:sldId id="725" r:id="rId13"/>
    <p:sldId id="789" r:id="rId14"/>
    <p:sldId id="790" r:id="rId15"/>
    <p:sldId id="791" r:id="rId16"/>
    <p:sldId id="792" r:id="rId17"/>
    <p:sldId id="793" r:id="rId18"/>
    <p:sldId id="794" r:id="rId19"/>
    <p:sldId id="750" r:id="rId20"/>
    <p:sldId id="752" r:id="rId21"/>
    <p:sldId id="797" r:id="rId22"/>
    <p:sldId id="754" r:id="rId23"/>
    <p:sldId id="757" r:id="rId24"/>
    <p:sldId id="756" r:id="rId25"/>
    <p:sldId id="795" r:id="rId26"/>
    <p:sldId id="796" r:id="rId27"/>
    <p:sldId id="761" r:id="rId28"/>
    <p:sldId id="762" r:id="rId29"/>
    <p:sldId id="758" r:id="rId30"/>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Lucas, Tania" initials="LT" lastIdx="3" clrIdx="4">
    <p:extLst>
      <p:ext uri="{19B8F6BF-5375-455C-9EA6-DF929625EA0E}">
        <p15:presenceInfo xmlns:p15="http://schemas.microsoft.com/office/powerpoint/2012/main" userId="S::lucast@wjec.co.uk::232b37cb-a817-446c-b5f8-6c2be3ba9e7b" providerId="AD"/>
      </p:ext>
    </p:extLst>
  </p:cmAuthor>
  <p:cmAuthor id="6" name="Matt Williams" initials="MW" lastIdx="1" clrIdx="5">
    <p:extLst>
      <p:ext uri="{19B8F6BF-5375-455C-9EA6-DF929625EA0E}">
        <p15:presenceInfo xmlns:p15="http://schemas.microsoft.com/office/powerpoint/2012/main" userId="0ca66e6c2ff2c8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70C0"/>
    <a:srgbClr val="0096FF"/>
    <a:srgbClr val="FFC000"/>
    <a:srgbClr val="65B2E6"/>
    <a:srgbClr val="CBD6EB"/>
    <a:srgbClr val="CB076E"/>
    <a:srgbClr val="E7ECF5"/>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BE330-3537-4AC3-AF61-6487E26C49B7}" v="12" dt="2022-03-03T16:05:16.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57" d="100"/>
          <a:sy n="57" d="100"/>
        </p:scale>
        <p:origin x="948" y="36"/>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Wyman" userId="f3bca22b-3a42-4d89-8a24-ce254d13f28a" providerId="ADAL" clId="{8B8BE330-3537-4AC3-AF61-6487E26C49B7}"/>
    <pc:docChg chg="undo redo custSel addSld delSld modSld">
      <pc:chgData name="Hilary Wyman" userId="f3bca22b-3a42-4d89-8a24-ce254d13f28a" providerId="ADAL" clId="{8B8BE330-3537-4AC3-AF61-6487E26C49B7}" dt="2022-03-03T16:22:15.759" v="1620" actId="1076"/>
      <pc:docMkLst>
        <pc:docMk/>
      </pc:docMkLst>
      <pc:sldChg chg="modSp mod">
        <pc:chgData name="Hilary Wyman" userId="f3bca22b-3a42-4d89-8a24-ce254d13f28a" providerId="ADAL" clId="{8B8BE330-3537-4AC3-AF61-6487E26C49B7}" dt="2022-03-03T11:28:28.027" v="73" actId="20577"/>
        <pc:sldMkLst>
          <pc:docMk/>
          <pc:sldMk cId="1614504874" sldId="405"/>
        </pc:sldMkLst>
        <pc:spChg chg="mod">
          <ac:chgData name="Hilary Wyman" userId="f3bca22b-3a42-4d89-8a24-ce254d13f28a" providerId="ADAL" clId="{8B8BE330-3537-4AC3-AF61-6487E26C49B7}" dt="2022-03-03T11:28:28.027" v="73" actId="20577"/>
          <ac:spMkLst>
            <pc:docMk/>
            <pc:sldMk cId="1614504874" sldId="405"/>
            <ac:spMk id="9" creationId="{00000000-0000-0000-0000-000000000000}"/>
          </ac:spMkLst>
        </pc:spChg>
      </pc:sldChg>
      <pc:sldChg chg="del">
        <pc:chgData name="Hilary Wyman" userId="f3bca22b-3a42-4d89-8a24-ce254d13f28a" providerId="ADAL" clId="{8B8BE330-3537-4AC3-AF61-6487E26C49B7}" dt="2022-03-03T11:31:58.339" v="157" actId="47"/>
        <pc:sldMkLst>
          <pc:docMk/>
          <pc:sldMk cId="3630742754" sldId="679"/>
        </pc:sldMkLst>
      </pc:sldChg>
      <pc:sldChg chg="del">
        <pc:chgData name="Hilary Wyman" userId="f3bca22b-3a42-4d89-8a24-ce254d13f28a" providerId="ADAL" clId="{8B8BE330-3537-4AC3-AF61-6487E26C49B7}" dt="2022-03-03T11:31:58.339" v="157" actId="47"/>
        <pc:sldMkLst>
          <pc:docMk/>
          <pc:sldMk cId="3579179818" sldId="688"/>
        </pc:sldMkLst>
      </pc:sldChg>
      <pc:sldChg chg="del">
        <pc:chgData name="Hilary Wyman" userId="f3bca22b-3a42-4d89-8a24-ce254d13f28a" providerId="ADAL" clId="{8B8BE330-3537-4AC3-AF61-6487E26C49B7}" dt="2022-03-03T11:31:58.339" v="157" actId="47"/>
        <pc:sldMkLst>
          <pc:docMk/>
          <pc:sldMk cId="2990185268" sldId="699"/>
        </pc:sldMkLst>
      </pc:sldChg>
      <pc:sldChg chg="addSp delSp modSp mod">
        <pc:chgData name="Hilary Wyman" userId="f3bca22b-3a42-4d89-8a24-ce254d13f28a" providerId="ADAL" clId="{8B8BE330-3537-4AC3-AF61-6487E26C49B7}" dt="2022-03-03T11:34:22.791" v="173" actId="14100"/>
        <pc:sldMkLst>
          <pc:docMk/>
          <pc:sldMk cId="1643471483" sldId="715"/>
        </pc:sldMkLst>
        <pc:spChg chg="mod">
          <ac:chgData name="Hilary Wyman" userId="f3bca22b-3a42-4d89-8a24-ce254d13f28a" providerId="ADAL" clId="{8B8BE330-3537-4AC3-AF61-6487E26C49B7}" dt="2022-03-03T11:29:29.737" v="148" actId="1076"/>
          <ac:spMkLst>
            <pc:docMk/>
            <pc:sldMk cId="1643471483" sldId="715"/>
            <ac:spMk id="3" creationId="{CED8EBE1-1839-4118-B69D-7F5F54E34893}"/>
          </ac:spMkLst>
        </pc:spChg>
        <pc:picChg chg="del">
          <ac:chgData name="Hilary Wyman" userId="f3bca22b-3a42-4d89-8a24-ce254d13f28a" providerId="ADAL" clId="{8B8BE330-3537-4AC3-AF61-6487E26C49B7}" dt="2022-03-03T11:29:23.690" v="146" actId="478"/>
          <ac:picMkLst>
            <pc:docMk/>
            <pc:sldMk cId="1643471483" sldId="715"/>
            <ac:picMk id="4" creationId="{96939290-A81E-47AF-8910-ACC9D4EC5E12}"/>
          </ac:picMkLst>
        </pc:picChg>
        <pc:picChg chg="add mod">
          <ac:chgData name="Hilary Wyman" userId="f3bca22b-3a42-4d89-8a24-ce254d13f28a" providerId="ADAL" clId="{8B8BE330-3537-4AC3-AF61-6487E26C49B7}" dt="2022-03-03T11:34:22.791" v="173" actId="14100"/>
          <ac:picMkLst>
            <pc:docMk/>
            <pc:sldMk cId="1643471483" sldId="715"/>
            <ac:picMk id="5" creationId="{589272EE-863E-4A42-9C67-F042CBCD730F}"/>
          </ac:picMkLst>
        </pc:picChg>
        <pc:picChg chg="add del mod">
          <ac:chgData name="Hilary Wyman" userId="f3bca22b-3a42-4d89-8a24-ce254d13f28a" providerId="ADAL" clId="{8B8BE330-3537-4AC3-AF61-6487E26C49B7}" dt="2022-03-03T11:33:34.218" v="162" actId="478"/>
          <ac:picMkLst>
            <pc:docMk/>
            <pc:sldMk cId="1643471483" sldId="715"/>
            <ac:picMk id="10" creationId="{E41710AF-8E83-406B-8241-93E8A8E113A9}"/>
          </ac:picMkLst>
        </pc:picChg>
      </pc:sldChg>
      <pc:sldChg chg="del">
        <pc:chgData name="Hilary Wyman" userId="f3bca22b-3a42-4d89-8a24-ce254d13f28a" providerId="ADAL" clId="{8B8BE330-3537-4AC3-AF61-6487E26C49B7}" dt="2022-03-03T11:31:58.339" v="157" actId="47"/>
        <pc:sldMkLst>
          <pc:docMk/>
          <pc:sldMk cId="118894848" sldId="716"/>
        </pc:sldMkLst>
      </pc:sldChg>
      <pc:sldChg chg="modSp mod">
        <pc:chgData name="Hilary Wyman" userId="f3bca22b-3a42-4d89-8a24-ce254d13f28a" providerId="ADAL" clId="{8B8BE330-3537-4AC3-AF61-6487E26C49B7}" dt="2022-03-03T12:01:53.271" v="273" actId="20577"/>
        <pc:sldMkLst>
          <pc:docMk/>
          <pc:sldMk cId="3689277344" sldId="717"/>
        </pc:sldMkLst>
        <pc:spChg chg="mod">
          <ac:chgData name="Hilary Wyman" userId="f3bca22b-3a42-4d89-8a24-ce254d13f28a" providerId="ADAL" clId="{8B8BE330-3537-4AC3-AF61-6487E26C49B7}" dt="2022-03-03T12:01:53.271" v="273" actId="20577"/>
          <ac:spMkLst>
            <pc:docMk/>
            <pc:sldMk cId="3689277344" sldId="717"/>
            <ac:spMk id="9" creationId="{62532535-FD4F-4658-B35E-DF5446FDCB7E}"/>
          </ac:spMkLst>
        </pc:spChg>
        <pc:spChg chg="mod">
          <ac:chgData name="Hilary Wyman" userId="f3bca22b-3a42-4d89-8a24-ce254d13f28a" providerId="ADAL" clId="{8B8BE330-3537-4AC3-AF61-6487E26C49B7}" dt="2022-03-03T12:00:41.675" v="256" actId="1076"/>
          <ac:spMkLst>
            <pc:docMk/>
            <pc:sldMk cId="3689277344" sldId="717"/>
            <ac:spMk id="11" creationId="{91B27EA4-A427-43AC-A564-40F7D401D33F}"/>
          </ac:spMkLst>
        </pc:spChg>
        <pc:picChg chg="mod">
          <ac:chgData name="Hilary Wyman" userId="f3bca22b-3a42-4d89-8a24-ce254d13f28a" providerId="ADAL" clId="{8B8BE330-3537-4AC3-AF61-6487E26C49B7}" dt="2022-03-03T12:00:47.098" v="257" actId="14100"/>
          <ac:picMkLst>
            <pc:docMk/>
            <pc:sldMk cId="3689277344" sldId="717"/>
            <ac:picMk id="10" creationId="{D007414C-5FE2-4F30-99F2-31B351D768BC}"/>
          </ac:picMkLst>
        </pc:picChg>
      </pc:sldChg>
      <pc:sldChg chg="modSp mod">
        <pc:chgData name="Hilary Wyman" userId="f3bca22b-3a42-4d89-8a24-ce254d13f28a" providerId="ADAL" clId="{8B8BE330-3537-4AC3-AF61-6487E26C49B7}" dt="2022-03-03T12:02:23.707" v="281" actId="14100"/>
        <pc:sldMkLst>
          <pc:docMk/>
          <pc:sldMk cId="1147482082" sldId="719"/>
        </pc:sldMkLst>
        <pc:spChg chg="mod">
          <ac:chgData name="Hilary Wyman" userId="f3bca22b-3a42-4d89-8a24-ce254d13f28a" providerId="ADAL" clId="{8B8BE330-3537-4AC3-AF61-6487E26C49B7}" dt="2022-03-03T12:02:12.564" v="278" actId="1076"/>
          <ac:spMkLst>
            <pc:docMk/>
            <pc:sldMk cId="1147482082" sldId="719"/>
            <ac:spMk id="13" creationId="{9801A6E2-F3C9-4F96-A1F3-7F05A0EC2B44}"/>
          </ac:spMkLst>
        </pc:spChg>
        <pc:picChg chg="mod">
          <ac:chgData name="Hilary Wyman" userId="f3bca22b-3a42-4d89-8a24-ce254d13f28a" providerId="ADAL" clId="{8B8BE330-3537-4AC3-AF61-6487E26C49B7}" dt="2022-03-03T12:02:23.707" v="281" actId="14100"/>
          <ac:picMkLst>
            <pc:docMk/>
            <pc:sldMk cId="1147482082" sldId="719"/>
            <ac:picMk id="4" creationId="{C3B54EC1-9668-497D-97A9-F0DA0DBBB99B}"/>
          </ac:picMkLst>
        </pc:picChg>
      </pc:sldChg>
      <pc:sldChg chg="modSp mod">
        <pc:chgData name="Hilary Wyman" userId="f3bca22b-3a42-4d89-8a24-ce254d13f28a" providerId="ADAL" clId="{8B8BE330-3537-4AC3-AF61-6487E26C49B7}" dt="2022-03-03T12:04:10.123" v="302" actId="20577"/>
        <pc:sldMkLst>
          <pc:docMk/>
          <pc:sldMk cId="3657635649" sldId="721"/>
        </pc:sldMkLst>
        <pc:spChg chg="mod">
          <ac:chgData name="Hilary Wyman" userId="f3bca22b-3a42-4d89-8a24-ce254d13f28a" providerId="ADAL" clId="{8B8BE330-3537-4AC3-AF61-6487E26C49B7}" dt="2022-03-03T12:04:10.123" v="302" actId="20577"/>
          <ac:spMkLst>
            <pc:docMk/>
            <pc:sldMk cId="3657635649" sldId="721"/>
            <ac:spMk id="9" creationId="{62532535-FD4F-4658-B35E-DF5446FDCB7E}"/>
          </ac:spMkLst>
        </pc:spChg>
        <pc:spChg chg="mod">
          <ac:chgData name="Hilary Wyman" userId="f3bca22b-3a42-4d89-8a24-ce254d13f28a" providerId="ADAL" clId="{8B8BE330-3537-4AC3-AF61-6487E26C49B7}" dt="2022-03-03T12:02:28.565" v="284" actId="20577"/>
          <ac:spMkLst>
            <pc:docMk/>
            <pc:sldMk cId="3657635649" sldId="721"/>
            <ac:spMk id="11" creationId="{91B27EA4-A427-43AC-A564-40F7D401D33F}"/>
          </ac:spMkLst>
        </pc:spChg>
        <pc:picChg chg="mod">
          <ac:chgData name="Hilary Wyman" userId="f3bca22b-3a42-4d89-8a24-ce254d13f28a" providerId="ADAL" clId="{8B8BE330-3537-4AC3-AF61-6487E26C49B7}" dt="2022-03-03T12:03:19.843" v="298" actId="14100"/>
          <ac:picMkLst>
            <pc:docMk/>
            <pc:sldMk cId="3657635649" sldId="721"/>
            <ac:picMk id="10" creationId="{1D401371-A38F-4D4A-8E73-689F3A9E8679}"/>
          </ac:picMkLst>
        </pc:picChg>
      </pc:sldChg>
      <pc:sldChg chg="modSp mod">
        <pc:chgData name="Hilary Wyman" userId="f3bca22b-3a42-4d89-8a24-ce254d13f28a" providerId="ADAL" clId="{8B8BE330-3537-4AC3-AF61-6487E26C49B7}" dt="2022-03-03T12:04:51.844" v="338" actId="1036"/>
        <pc:sldMkLst>
          <pc:docMk/>
          <pc:sldMk cId="317492638" sldId="723"/>
        </pc:sldMkLst>
        <pc:spChg chg="mod">
          <ac:chgData name="Hilary Wyman" userId="f3bca22b-3a42-4d89-8a24-ce254d13f28a" providerId="ADAL" clId="{8B8BE330-3537-4AC3-AF61-6487E26C49B7}" dt="2022-03-03T12:04:18.314" v="305" actId="20577"/>
          <ac:spMkLst>
            <pc:docMk/>
            <pc:sldMk cId="317492638" sldId="723"/>
            <ac:spMk id="13" creationId="{9801A6E2-F3C9-4F96-A1F3-7F05A0EC2B44}"/>
          </ac:spMkLst>
        </pc:spChg>
        <pc:picChg chg="mod">
          <ac:chgData name="Hilary Wyman" userId="f3bca22b-3a42-4d89-8a24-ce254d13f28a" providerId="ADAL" clId="{8B8BE330-3537-4AC3-AF61-6487E26C49B7}" dt="2022-03-03T12:04:51.844" v="338" actId="1036"/>
          <ac:picMkLst>
            <pc:docMk/>
            <pc:sldMk cId="317492638" sldId="723"/>
            <ac:picMk id="15" creationId="{C9AA4659-B409-441B-888F-462F41B26E84}"/>
          </ac:picMkLst>
        </pc:picChg>
        <pc:picChg chg="mod">
          <ac:chgData name="Hilary Wyman" userId="f3bca22b-3a42-4d89-8a24-ce254d13f28a" providerId="ADAL" clId="{8B8BE330-3537-4AC3-AF61-6487E26C49B7}" dt="2022-03-03T12:04:51.844" v="338" actId="1036"/>
          <ac:picMkLst>
            <pc:docMk/>
            <pc:sldMk cId="317492638" sldId="723"/>
            <ac:picMk id="17" creationId="{F18BD763-2497-4BB1-96A7-66400B354D67}"/>
          </ac:picMkLst>
        </pc:picChg>
        <pc:picChg chg="mod">
          <ac:chgData name="Hilary Wyman" userId="f3bca22b-3a42-4d89-8a24-ce254d13f28a" providerId="ADAL" clId="{8B8BE330-3537-4AC3-AF61-6487E26C49B7}" dt="2022-03-03T12:04:51.844" v="338" actId="1036"/>
          <ac:picMkLst>
            <pc:docMk/>
            <pc:sldMk cId="317492638" sldId="723"/>
            <ac:picMk id="19" creationId="{960626DE-98F5-41E2-97BD-577AF6ECCB15}"/>
          </ac:picMkLst>
        </pc:picChg>
      </pc:sldChg>
      <pc:sldChg chg="addSp delSp modSp mod">
        <pc:chgData name="Hilary Wyman" userId="f3bca22b-3a42-4d89-8a24-ce254d13f28a" providerId="ADAL" clId="{8B8BE330-3537-4AC3-AF61-6487E26C49B7}" dt="2022-03-03T13:49:17.314" v="905" actId="1076"/>
        <pc:sldMkLst>
          <pc:docMk/>
          <pc:sldMk cId="173411129" sldId="725"/>
        </pc:sldMkLst>
        <pc:spChg chg="mod">
          <ac:chgData name="Hilary Wyman" userId="f3bca22b-3a42-4d89-8a24-ce254d13f28a" providerId="ADAL" clId="{8B8BE330-3537-4AC3-AF61-6487E26C49B7}" dt="2022-03-03T13:49:17.314" v="905" actId="1076"/>
          <ac:spMkLst>
            <pc:docMk/>
            <pc:sldMk cId="173411129" sldId="725"/>
            <ac:spMk id="6" creationId="{01B7A06F-80BE-4AA6-B5A8-20D117CE57CE}"/>
          </ac:spMkLst>
        </pc:spChg>
        <pc:spChg chg="mod">
          <ac:chgData name="Hilary Wyman" userId="f3bca22b-3a42-4d89-8a24-ce254d13f28a" providerId="ADAL" clId="{8B8BE330-3537-4AC3-AF61-6487E26C49B7}" dt="2022-03-03T12:04:59.577" v="341" actId="20577"/>
          <ac:spMkLst>
            <pc:docMk/>
            <pc:sldMk cId="173411129" sldId="725"/>
            <ac:spMk id="11" creationId="{91B27EA4-A427-43AC-A564-40F7D401D33F}"/>
          </ac:spMkLst>
        </pc:spChg>
        <pc:grpChg chg="add del mod">
          <ac:chgData name="Hilary Wyman" userId="f3bca22b-3a42-4d89-8a24-ce254d13f28a" providerId="ADAL" clId="{8B8BE330-3537-4AC3-AF61-6487E26C49B7}" dt="2022-03-03T12:07:37.410" v="371" actId="165"/>
          <ac:grpSpMkLst>
            <pc:docMk/>
            <pc:sldMk cId="173411129" sldId="725"/>
            <ac:grpSpMk id="3" creationId="{A29E7FBC-DB98-4421-9196-E624AC857C2B}"/>
          </ac:grpSpMkLst>
        </pc:grpChg>
        <pc:grpChg chg="add mod">
          <ac:chgData name="Hilary Wyman" userId="f3bca22b-3a42-4d89-8a24-ce254d13f28a" providerId="ADAL" clId="{8B8BE330-3537-4AC3-AF61-6487E26C49B7}" dt="2022-03-03T12:08:29.205" v="402" actId="1035"/>
          <ac:grpSpMkLst>
            <pc:docMk/>
            <pc:sldMk cId="173411129" sldId="725"/>
            <ac:grpSpMk id="9" creationId="{DBED9644-6D30-4174-8D40-94E2C6FF32F2}"/>
          </ac:grpSpMkLst>
        </pc:grpChg>
        <pc:picChg chg="mod topLvl">
          <ac:chgData name="Hilary Wyman" userId="f3bca22b-3a42-4d89-8a24-ce254d13f28a" providerId="ADAL" clId="{8B8BE330-3537-4AC3-AF61-6487E26C49B7}" dt="2022-03-03T12:08:04.116" v="397" actId="164"/>
          <ac:picMkLst>
            <pc:docMk/>
            <pc:sldMk cId="173411129" sldId="725"/>
            <ac:picMk id="15" creationId="{731533F3-BF97-41FD-BB5B-6C02ADBDC8DA}"/>
          </ac:picMkLst>
        </pc:picChg>
        <pc:picChg chg="mod topLvl">
          <ac:chgData name="Hilary Wyman" userId="f3bca22b-3a42-4d89-8a24-ce254d13f28a" providerId="ADAL" clId="{8B8BE330-3537-4AC3-AF61-6487E26C49B7}" dt="2022-03-03T12:08:04.116" v="397" actId="164"/>
          <ac:picMkLst>
            <pc:docMk/>
            <pc:sldMk cId="173411129" sldId="725"/>
            <ac:picMk id="19" creationId="{D84B7ACF-BFB0-4F3C-8258-C2F985277C49}"/>
          </ac:picMkLst>
        </pc:picChg>
        <pc:picChg chg="mod topLvl">
          <ac:chgData name="Hilary Wyman" userId="f3bca22b-3a42-4d89-8a24-ce254d13f28a" providerId="ADAL" clId="{8B8BE330-3537-4AC3-AF61-6487E26C49B7}" dt="2022-03-03T12:08:04.116" v="397" actId="164"/>
          <ac:picMkLst>
            <pc:docMk/>
            <pc:sldMk cId="173411129" sldId="725"/>
            <ac:picMk id="21" creationId="{3DBADE3B-1C13-46EF-8D4F-02B871AFCD70}"/>
          </ac:picMkLst>
        </pc:picChg>
      </pc:sldChg>
      <pc:sldChg chg="del">
        <pc:chgData name="Hilary Wyman" userId="f3bca22b-3a42-4d89-8a24-ce254d13f28a" providerId="ADAL" clId="{8B8BE330-3537-4AC3-AF61-6487E26C49B7}" dt="2022-03-03T11:31:58.339" v="157" actId="47"/>
        <pc:sldMkLst>
          <pc:docMk/>
          <pc:sldMk cId="3537758042" sldId="734"/>
        </pc:sldMkLst>
      </pc:sldChg>
      <pc:sldChg chg="del">
        <pc:chgData name="Hilary Wyman" userId="f3bca22b-3a42-4d89-8a24-ce254d13f28a" providerId="ADAL" clId="{8B8BE330-3537-4AC3-AF61-6487E26C49B7}" dt="2022-03-03T11:31:58.339" v="157" actId="47"/>
        <pc:sldMkLst>
          <pc:docMk/>
          <pc:sldMk cId="2423263865" sldId="735"/>
        </pc:sldMkLst>
      </pc:sldChg>
      <pc:sldChg chg="del">
        <pc:chgData name="Hilary Wyman" userId="f3bca22b-3a42-4d89-8a24-ce254d13f28a" providerId="ADAL" clId="{8B8BE330-3537-4AC3-AF61-6487E26C49B7}" dt="2022-03-03T11:31:58.339" v="157" actId="47"/>
        <pc:sldMkLst>
          <pc:docMk/>
          <pc:sldMk cId="1630558459" sldId="736"/>
        </pc:sldMkLst>
      </pc:sldChg>
      <pc:sldChg chg="del">
        <pc:chgData name="Hilary Wyman" userId="f3bca22b-3a42-4d89-8a24-ce254d13f28a" providerId="ADAL" clId="{8B8BE330-3537-4AC3-AF61-6487E26C49B7}" dt="2022-03-03T11:31:58.339" v="157" actId="47"/>
        <pc:sldMkLst>
          <pc:docMk/>
          <pc:sldMk cId="1481684904" sldId="737"/>
        </pc:sldMkLst>
      </pc:sldChg>
      <pc:sldChg chg="del">
        <pc:chgData name="Hilary Wyman" userId="f3bca22b-3a42-4d89-8a24-ce254d13f28a" providerId="ADAL" clId="{8B8BE330-3537-4AC3-AF61-6487E26C49B7}" dt="2022-03-03T11:31:58.339" v="157" actId="47"/>
        <pc:sldMkLst>
          <pc:docMk/>
          <pc:sldMk cId="79118106" sldId="738"/>
        </pc:sldMkLst>
      </pc:sldChg>
      <pc:sldChg chg="del">
        <pc:chgData name="Hilary Wyman" userId="f3bca22b-3a42-4d89-8a24-ce254d13f28a" providerId="ADAL" clId="{8B8BE330-3537-4AC3-AF61-6487E26C49B7}" dt="2022-03-03T11:31:58.339" v="157" actId="47"/>
        <pc:sldMkLst>
          <pc:docMk/>
          <pc:sldMk cId="363019733" sldId="739"/>
        </pc:sldMkLst>
      </pc:sldChg>
      <pc:sldChg chg="del">
        <pc:chgData name="Hilary Wyman" userId="f3bca22b-3a42-4d89-8a24-ce254d13f28a" providerId="ADAL" clId="{8B8BE330-3537-4AC3-AF61-6487E26C49B7}" dt="2022-03-03T11:31:58.339" v="157" actId="47"/>
        <pc:sldMkLst>
          <pc:docMk/>
          <pc:sldMk cId="2303969820" sldId="740"/>
        </pc:sldMkLst>
      </pc:sldChg>
      <pc:sldChg chg="del">
        <pc:chgData name="Hilary Wyman" userId="f3bca22b-3a42-4d89-8a24-ce254d13f28a" providerId="ADAL" clId="{8B8BE330-3537-4AC3-AF61-6487E26C49B7}" dt="2022-03-03T11:31:58.339" v="157" actId="47"/>
        <pc:sldMkLst>
          <pc:docMk/>
          <pc:sldMk cId="2367118572" sldId="741"/>
        </pc:sldMkLst>
      </pc:sldChg>
      <pc:sldChg chg="del">
        <pc:chgData name="Hilary Wyman" userId="f3bca22b-3a42-4d89-8a24-ce254d13f28a" providerId="ADAL" clId="{8B8BE330-3537-4AC3-AF61-6487E26C49B7}" dt="2022-03-03T11:31:58.339" v="157" actId="47"/>
        <pc:sldMkLst>
          <pc:docMk/>
          <pc:sldMk cId="1841209184" sldId="742"/>
        </pc:sldMkLst>
      </pc:sldChg>
      <pc:sldChg chg="del">
        <pc:chgData name="Hilary Wyman" userId="f3bca22b-3a42-4d89-8a24-ce254d13f28a" providerId="ADAL" clId="{8B8BE330-3537-4AC3-AF61-6487E26C49B7}" dt="2022-03-03T11:31:58.339" v="157" actId="47"/>
        <pc:sldMkLst>
          <pc:docMk/>
          <pc:sldMk cId="2736289171" sldId="743"/>
        </pc:sldMkLst>
      </pc:sldChg>
      <pc:sldChg chg="del">
        <pc:chgData name="Hilary Wyman" userId="f3bca22b-3a42-4d89-8a24-ce254d13f28a" providerId="ADAL" clId="{8B8BE330-3537-4AC3-AF61-6487E26C49B7}" dt="2022-03-03T11:31:58.339" v="157" actId="47"/>
        <pc:sldMkLst>
          <pc:docMk/>
          <pc:sldMk cId="4139248671" sldId="744"/>
        </pc:sldMkLst>
      </pc:sldChg>
      <pc:sldChg chg="del">
        <pc:chgData name="Hilary Wyman" userId="f3bca22b-3a42-4d89-8a24-ce254d13f28a" providerId="ADAL" clId="{8B8BE330-3537-4AC3-AF61-6487E26C49B7}" dt="2022-03-03T11:31:58.339" v="157" actId="47"/>
        <pc:sldMkLst>
          <pc:docMk/>
          <pc:sldMk cId="449027324" sldId="745"/>
        </pc:sldMkLst>
      </pc:sldChg>
      <pc:sldChg chg="del">
        <pc:chgData name="Hilary Wyman" userId="f3bca22b-3a42-4d89-8a24-ce254d13f28a" providerId="ADAL" clId="{8B8BE330-3537-4AC3-AF61-6487E26C49B7}" dt="2022-03-03T11:31:58.339" v="157" actId="47"/>
        <pc:sldMkLst>
          <pc:docMk/>
          <pc:sldMk cId="1846976708" sldId="746"/>
        </pc:sldMkLst>
      </pc:sldChg>
      <pc:sldChg chg="del">
        <pc:chgData name="Hilary Wyman" userId="f3bca22b-3a42-4d89-8a24-ce254d13f28a" providerId="ADAL" clId="{8B8BE330-3537-4AC3-AF61-6487E26C49B7}" dt="2022-03-03T11:31:58.339" v="157" actId="47"/>
        <pc:sldMkLst>
          <pc:docMk/>
          <pc:sldMk cId="3807972689" sldId="747"/>
        </pc:sldMkLst>
      </pc:sldChg>
      <pc:sldChg chg="del">
        <pc:chgData name="Hilary Wyman" userId="f3bca22b-3a42-4d89-8a24-ce254d13f28a" providerId="ADAL" clId="{8B8BE330-3537-4AC3-AF61-6487E26C49B7}" dt="2022-03-03T11:31:58.339" v="157" actId="47"/>
        <pc:sldMkLst>
          <pc:docMk/>
          <pc:sldMk cId="2255710028" sldId="748"/>
        </pc:sldMkLst>
      </pc:sldChg>
      <pc:sldChg chg="del">
        <pc:chgData name="Hilary Wyman" userId="f3bca22b-3a42-4d89-8a24-ce254d13f28a" providerId="ADAL" clId="{8B8BE330-3537-4AC3-AF61-6487E26C49B7}" dt="2022-03-03T11:31:58.339" v="157" actId="47"/>
        <pc:sldMkLst>
          <pc:docMk/>
          <pc:sldMk cId="4285386343" sldId="749"/>
        </pc:sldMkLst>
      </pc:sldChg>
      <pc:sldChg chg="addSp delSp modSp mod">
        <pc:chgData name="Hilary Wyman" userId="f3bca22b-3a42-4d89-8a24-ce254d13f28a" providerId="ADAL" clId="{8B8BE330-3537-4AC3-AF61-6487E26C49B7}" dt="2022-03-03T13:47:58.898" v="893" actId="20577"/>
        <pc:sldMkLst>
          <pc:docMk/>
          <pc:sldMk cId="1044799212" sldId="750"/>
        </pc:sldMkLst>
        <pc:spChg chg="mod">
          <ac:chgData name="Hilary Wyman" userId="f3bca22b-3a42-4d89-8a24-ce254d13f28a" providerId="ADAL" clId="{8B8BE330-3537-4AC3-AF61-6487E26C49B7}" dt="2022-03-03T13:47:58.898" v="893" actId="20577"/>
          <ac:spMkLst>
            <pc:docMk/>
            <pc:sldMk cId="1044799212" sldId="750"/>
            <ac:spMk id="13" creationId="{9801A6E2-F3C9-4F96-A1F3-7F05A0EC2B44}"/>
          </ac:spMkLst>
        </pc:spChg>
        <pc:picChg chg="add mod">
          <ac:chgData name="Hilary Wyman" userId="f3bca22b-3a42-4d89-8a24-ce254d13f28a" providerId="ADAL" clId="{8B8BE330-3537-4AC3-AF61-6487E26C49B7}" dt="2022-03-03T13:47:29.223" v="885" actId="14100"/>
          <ac:picMkLst>
            <pc:docMk/>
            <pc:sldMk cId="1044799212" sldId="750"/>
            <ac:picMk id="3" creationId="{56D3ACCC-B311-4C72-80CC-082BE1D9663D}"/>
          </ac:picMkLst>
        </pc:picChg>
        <pc:picChg chg="del">
          <ac:chgData name="Hilary Wyman" userId="f3bca22b-3a42-4d89-8a24-ce254d13f28a" providerId="ADAL" clId="{8B8BE330-3537-4AC3-AF61-6487E26C49B7}" dt="2022-03-03T13:47:21.350" v="882" actId="478"/>
          <ac:picMkLst>
            <pc:docMk/>
            <pc:sldMk cId="1044799212" sldId="750"/>
            <ac:picMk id="11" creationId="{C2D177B0-FD46-443D-AE86-7175CF06B668}"/>
          </ac:picMkLst>
        </pc:picChg>
      </pc:sldChg>
      <pc:sldChg chg="addSp delSp modSp mod">
        <pc:chgData name="Hilary Wyman" userId="f3bca22b-3a42-4d89-8a24-ce254d13f28a" providerId="ADAL" clId="{8B8BE330-3537-4AC3-AF61-6487E26C49B7}" dt="2022-03-03T16:18:56.296" v="1597" actId="20577"/>
        <pc:sldMkLst>
          <pc:docMk/>
          <pc:sldMk cId="2599829005" sldId="752"/>
        </pc:sldMkLst>
        <pc:spChg chg="del mod">
          <ac:chgData name="Hilary Wyman" userId="f3bca22b-3a42-4d89-8a24-ce254d13f28a" providerId="ADAL" clId="{8B8BE330-3537-4AC3-AF61-6487E26C49B7}" dt="2022-03-03T13:49:44.479" v="909" actId="478"/>
          <ac:spMkLst>
            <pc:docMk/>
            <pc:sldMk cId="2599829005" sldId="752"/>
            <ac:spMk id="7" creationId="{E1250CA2-B3D1-47C0-94E0-72630DEC5BC3}"/>
          </ac:spMkLst>
        </pc:spChg>
        <pc:spChg chg="mod">
          <ac:chgData name="Hilary Wyman" userId="f3bca22b-3a42-4d89-8a24-ce254d13f28a" providerId="ADAL" clId="{8B8BE330-3537-4AC3-AF61-6487E26C49B7}" dt="2022-03-03T15:34:46.921" v="1015" actId="20577"/>
          <ac:spMkLst>
            <pc:docMk/>
            <pc:sldMk cId="2599829005" sldId="752"/>
            <ac:spMk id="9" creationId="{62532535-FD4F-4658-B35E-DF5446FDCB7E}"/>
          </ac:spMkLst>
        </pc:spChg>
        <pc:spChg chg="mod">
          <ac:chgData name="Hilary Wyman" userId="f3bca22b-3a42-4d89-8a24-ce254d13f28a" providerId="ADAL" clId="{8B8BE330-3537-4AC3-AF61-6487E26C49B7}" dt="2022-03-03T16:18:56.296" v="1597" actId="20577"/>
          <ac:spMkLst>
            <pc:docMk/>
            <pc:sldMk cId="2599829005" sldId="752"/>
            <ac:spMk id="11" creationId="{91B27EA4-A427-43AC-A564-40F7D401D33F}"/>
          </ac:spMkLst>
        </pc:spChg>
        <pc:picChg chg="add mod">
          <ac:chgData name="Hilary Wyman" userId="f3bca22b-3a42-4d89-8a24-ce254d13f28a" providerId="ADAL" clId="{8B8BE330-3537-4AC3-AF61-6487E26C49B7}" dt="2022-03-03T15:32:25.517" v="920" actId="14100"/>
          <ac:picMkLst>
            <pc:docMk/>
            <pc:sldMk cId="2599829005" sldId="752"/>
            <ac:picMk id="6" creationId="{337CD05A-B0E2-4276-AE08-B63295A788EB}"/>
          </ac:picMkLst>
        </pc:picChg>
        <pc:picChg chg="del">
          <ac:chgData name="Hilary Wyman" userId="f3bca22b-3a42-4d89-8a24-ce254d13f28a" providerId="ADAL" clId="{8B8BE330-3537-4AC3-AF61-6487E26C49B7}" dt="2022-03-03T13:48:43.704" v="894" actId="478"/>
          <ac:picMkLst>
            <pc:docMk/>
            <pc:sldMk cId="2599829005" sldId="752"/>
            <ac:picMk id="14" creationId="{9DFEC3EF-049D-4FF3-AFBD-DA0F4870C4C9}"/>
          </ac:picMkLst>
        </pc:picChg>
      </pc:sldChg>
      <pc:sldChg chg="addSp delSp modSp mod">
        <pc:chgData name="Hilary Wyman" userId="f3bca22b-3a42-4d89-8a24-ce254d13f28a" providerId="ADAL" clId="{8B8BE330-3537-4AC3-AF61-6487E26C49B7}" dt="2022-03-03T15:39:30.829" v="1032" actId="14100"/>
        <pc:sldMkLst>
          <pc:docMk/>
          <pc:sldMk cId="1206419976" sldId="754"/>
        </pc:sldMkLst>
        <pc:spChg chg="mod">
          <ac:chgData name="Hilary Wyman" userId="f3bca22b-3a42-4d89-8a24-ce254d13f28a" providerId="ADAL" clId="{8B8BE330-3537-4AC3-AF61-6487E26C49B7}" dt="2022-03-03T15:36:02.910" v="1017" actId="20577"/>
          <ac:spMkLst>
            <pc:docMk/>
            <pc:sldMk cId="1206419976" sldId="754"/>
            <ac:spMk id="3" creationId="{42A8F2AF-BC28-4991-9816-07479106F8A5}"/>
          </ac:spMkLst>
        </pc:spChg>
        <pc:spChg chg="del">
          <ac:chgData name="Hilary Wyman" userId="f3bca22b-3a42-4d89-8a24-ce254d13f28a" providerId="ADAL" clId="{8B8BE330-3537-4AC3-AF61-6487E26C49B7}" dt="2022-03-03T15:35:59.417" v="1016" actId="478"/>
          <ac:spMkLst>
            <pc:docMk/>
            <pc:sldMk cId="1206419976" sldId="754"/>
            <ac:spMk id="6" creationId="{CA30B29F-F8A9-4F04-A9C3-9A2155809D85}"/>
          </ac:spMkLst>
        </pc:spChg>
        <pc:picChg chg="add mod">
          <ac:chgData name="Hilary Wyman" userId="f3bca22b-3a42-4d89-8a24-ce254d13f28a" providerId="ADAL" clId="{8B8BE330-3537-4AC3-AF61-6487E26C49B7}" dt="2022-03-03T15:39:14.129" v="1030" actId="1076"/>
          <ac:picMkLst>
            <pc:docMk/>
            <pc:sldMk cId="1206419976" sldId="754"/>
            <ac:picMk id="4" creationId="{3DE09F52-E68E-4CE1-83B1-E99EC27AD764}"/>
          </ac:picMkLst>
        </pc:picChg>
        <pc:picChg chg="add mod">
          <ac:chgData name="Hilary Wyman" userId="f3bca22b-3a42-4d89-8a24-ce254d13f28a" providerId="ADAL" clId="{8B8BE330-3537-4AC3-AF61-6487E26C49B7}" dt="2022-03-03T15:39:20.908" v="1031" actId="1076"/>
          <ac:picMkLst>
            <pc:docMk/>
            <pc:sldMk cId="1206419976" sldId="754"/>
            <ac:picMk id="7" creationId="{0C22E23D-A983-4725-A471-7FDE3A8005B7}"/>
          </ac:picMkLst>
        </pc:picChg>
        <pc:picChg chg="del">
          <ac:chgData name="Hilary Wyman" userId="f3bca22b-3a42-4d89-8a24-ce254d13f28a" providerId="ADAL" clId="{8B8BE330-3537-4AC3-AF61-6487E26C49B7}" dt="2022-03-03T15:35:59.417" v="1016" actId="478"/>
          <ac:picMkLst>
            <pc:docMk/>
            <pc:sldMk cId="1206419976" sldId="754"/>
            <ac:picMk id="8" creationId="{ACEC53E6-F2AB-44AF-94B2-9D7667310CEE}"/>
          </ac:picMkLst>
        </pc:picChg>
        <pc:picChg chg="add mod">
          <ac:chgData name="Hilary Wyman" userId="f3bca22b-3a42-4d89-8a24-ce254d13f28a" providerId="ADAL" clId="{8B8BE330-3537-4AC3-AF61-6487E26C49B7}" dt="2022-03-03T15:39:30.829" v="1032" actId="14100"/>
          <ac:picMkLst>
            <pc:docMk/>
            <pc:sldMk cId="1206419976" sldId="754"/>
            <ac:picMk id="10" creationId="{88388B60-AA9E-493F-A3AD-B9DBC7059FCC}"/>
          </ac:picMkLst>
        </pc:picChg>
      </pc:sldChg>
      <pc:sldChg chg="addSp delSp modSp add mod">
        <pc:chgData name="Hilary Wyman" userId="f3bca22b-3a42-4d89-8a24-ce254d13f28a" providerId="ADAL" clId="{8B8BE330-3537-4AC3-AF61-6487E26C49B7}" dt="2022-03-03T15:51:41.637" v="1233" actId="20577"/>
        <pc:sldMkLst>
          <pc:docMk/>
          <pc:sldMk cId="3190131753" sldId="756"/>
        </pc:sldMkLst>
        <pc:spChg chg="del">
          <ac:chgData name="Hilary Wyman" userId="f3bca22b-3a42-4d89-8a24-ce254d13f28a" providerId="ADAL" clId="{8B8BE330-3537-4AC3-AF61-6487E26C49B7}" dt="2022-03-03T15:41:37.007" v="1065" actId="478"/>
          <ac:spMkLst>
            <pc:docMk/>
            <pc:sldMk cId="3190131753" sldId="756"/>
            <ac:spMk id="5" creationId="{987673E0-7724-4B63-B1A7-E06C7FA713CC}"/>
          </ac:spMkLst>
        </pc:spChg>
        <pc:spChg chg="mod">
          <ac:chgData name="Hilary Wyman" userId="f3bca22b-3a42-4d89-8a24-ce254d13f28a" providerId="ADAL" clId="{8B8BE330-3537-4AC3-AF61-6487E26C49B7}" dt="2022-03-03T15:51:41.637" v="1233" actId="20577"/>
          <ac:spMkLst>
            <pc:docMk/>
            <pc:sldMk cId="3190131753" sldId="756"/>
            <ac:spMk id="9" creationId="{62532535-FD4F-4658-B35E-DF5446FDCB7E}"/>
          </ac:spMkLst>
        </pc:spChg>
        <pc:spChg chg="mod">
          <ac:chgData name="Hilary Wyman" userId="f3bca22b-3a42-4d89-8a24-ce254d13f28a" providerId="ADAL" clId="{8B8BE330-3537-4AC3-AF61-6487E26C49B7}" dt="2022-03-03T15:44:09.930" v="1143" actId="20577"/>
          <ac:spMkLst>
            <pc:docMk/>
            <pc:sldMk cId="3190131753" sldId="756"/>
            <ac:spMk id="11" creationId="{91B27EA4-A427-43AC-A564-40F7D401D33F}"/>
          </ac:spMkLst>
        </pc:spChg>
        <pc:picChg chg="add del">
          <ac:chgData name="Hilary Wyman" userId="f3bca22b-3a42-4d89-8a24-ce254d13f28a" providerId="ADAL" clId="{8B8BE330-3537-4AC3-AF61-6487E26C49B7}" dt="2022-03-03T15:40:47.252" v="1042" actId="22"/>
          <ac:picMkLst>
            <pc:docMk/>
            <pc:sldMk cId="3190131753" sldId="756"/>
            <ac:picMk id="6" creationId="{2C705253-DF88-4F0B-8286-63115AA0865F}"/>
          </ac:picMkLst>
        </pc:picChg>
        <pc:picChg chg="add mod">
          <ac:chgData name="Hilary Wyman" userId="f3bca22b-3a42-4d89-8a24-ce254d13f28a" providerId="ADAL" clId="{8B8BE330-3537-4AC3-AF61-6487E26C49B7}" dt="2022-03-03T15:40:56.164" v="1043"/>
          <ac:picMkLst>
            <pc:docMk/>
            <pc:sldMk cId="3190131753" sldId="756"/>
            <ac:picMk id="12" creationId="{D61560FE-A39B-4CE2-9ADD-FAED7F162758}"/>
          </ac:picMkLst>
        </pc:picChg>
        <pc:picChg chg="del">
          <ac:chgData name="Hilary Wyman" userId="f3bca22b-3a42-4d89-8a24-ce254d13f28a" providerId="ADAL" clId="{8B8BE330-3537-4AC3-AF61-6487E26C49B7}" dt="2022-03-03T15:40:40.447" v="1040" actId="478"/>
          <ac:picMkLst>
            <pc:docMk/>
            <pc:sldMk cId="3190131753" sldId="756"/>
            <ac:picMk id="13" creationId="{915C3EE0-9CCB-4034-9C92-50CFF21FB7F3}"/>
          </ac:picMkLst>
        </pc:picChg>
      </pc:sldChg>
      <pc:sldChg chg="addSp delSp modSp add mod">
        <pc:chgData name="Hilary Wyman" userId="f3bca22b-3a42-4d89-8a24-ce254d13f28a" providerId="ADAL" clId="{8B8BE330-3537-4AC3-AF61-6487E26C49B7}" dt="2022-03-03T15:40:33.221" v="1039" actId="14100"/>
        <pc:sldMkLst>
          <pc:docMk/>
          <pc:sldMk cId="705203891" sldId="757"/>
        </pc:sldMkLst>
        <pc:spChg chg="mod">
          <ac:chgData name="Hilary Wyman" userId="f3bca22b-3a42-4d89-8a24-ce254d13f28a" providerId="ADAL" clId="{8B8BE330-3537-4AC3-AF61-6487E26C49B7}" dt="2022-03-03T15:39:48.873" v="1035" actId="20577"/>
          <ac:spMkLst>
            <pc:docMk/>
            <pc:sldMk cId="705203891" sldId="757"/>
            <ac:spMk id="13" creationId="{9801A6E2-F3C9-4F96-A1F3-7F05A0EC2B44}"/>
          </ac:spMkLst>
        </pc:spChg>
        <pc:picChg chg="add mod">
          <ac:chgData name="Hilary Wyman" userId="f3bca22b-3a42-4d89-8a24-ce254d13f28a" providerId="ADAL" clId="{8B8BE330-3537-4AC3-AF61-6487E26C49B7}" dt="2022-03-03T15:40:33.221" v="1039" actId="14100"/>
          <ac:picMkLst>
            <pc:docMk/>
            <pc:sldMk cId="705203891" sldId="757"/>
            <ac:picMk id="3" creationId="{0441151B-E57A-4C39-9525-22096FE6746F}"/>
          </ac:picMkLst>
        </pc:picChg>
        <pc:picChg chg="del">
          <ac:chgData name="Hilary Wyman" userId="f3bca22b-3a42-4d89-8a24-ce254d13f28a" providerId="ADAL" clId="{8B8BE330-3537-4AC3-AF61-6487E26C49B7}" dt="2022-03-03T15:40:23.075" v="1036" actId="478"/>
          <ac:picMkLst>
            <pc:docMk/>
            <pc:sldMk cId="705203891" sldId="757"/>
            <ac:picMk id="4" creationId="{17DB50F1-CD44-447F-812D-6C708C80E976}"/>
          </ac:picMkLst>
        </pc:picChg>
      </pc:sldChg>
      <pc:sldChg chg="addSp delSp modSp add del mod">
        <pc:chgData name="Hilary Wyman" userId="f3bca22b-3a42-4d89-8a24-ce254d13f28a" providerId="ADAL" clId="{8B8BE330-3537-4AC3-AF61-6487E26C49B7}" dt="2022-03-03T16:17:43.804" v="1596" actId="1076"/>
        <pc:sldMkLst>
          <pc:docMk/>
          <pc:sldMk cId="252707060" sldId="758"/>
        </pc:sldMkLst>
        <pc:picChg chg="add mod">
          <ac:chgData name="Hilary Wyman" userId="f3bca22b-3a42-4d89-8a24-ce254d13f28a" providerId="ADAL" clId="{8B8BE330-3537-4AC3-AF61-6487E26C49B7}" dt="2022-03-03T16:17:43.804" v="1596" actId="1076"/>
          <ac:picMkLst>
            <pc:docMk/>
            <pc:sldMk cId="252707060" sldId="758"/>
            <ac:picMk id="4" creationId="{1A8B2B92-D2C7-4464-B099-2439ADDE3F4B}"/>
          </ac:picMkLst>
        </pc:picChg>
        <pc:picChg chg="del mod">
          <ac:chgData name="Hilary Wyman" userId="f3bca22b-3a42-4d89-8a24-ce254d13f28a" providerId="ADAL" clId="{8B8BE330-3537-4AC3-AF61-6487E26C49B7}" dt="2022-03-03T16:16:13.677" v="1577" actId="478"/>
          <ac:picMkLst>
            <pc:docMk/>
            <pc:sldMk cId="252707060" sldId="758"/>
            <ac:picMk id="5" creationId="{CAA99149-FD3C-4A27-9D5D-94D680AABD29}"/>
          </ac:picMkLst>
        </pc:picChg>
        <pc:picChg chg="del mod">
          <ac:chgData name="Hilary Wyman" userId="f3bca22b-3a42-4d89-8a24-ce254d13f28a" providerId="ADAL" clId="{8B8BE330-3537-4AC3-AF61-6487E26C49B7}" dt="2022-03-03T16:16:47.986" v="1591" actId="478"/>
          <ac:picMkLst>
            <pc:docMk/>
            <pc:sldMk cId="252707060" sldId="758"/>
            <ac:picMk id="7" creationId="{00CE96C2-1322-4AB0-B5AE-822EFDCE506E}"/>
          </ac:picMkLst>
        </pc:picChg>
        <pc:picChg chg="add mod">
          <ac:chgData name="Hilary Wyman" userId="f3bca22b-3a42-4d89-8a24-ce254d13f28a" providerId="ADAL" clId="{8B8BE330-3537-4AC3-AF61-6487E26C49B7}" dt="2022-03-03T16:17:38.317" v="1595" actId="1076"/>
          <ac:picMkLst>
            <pc:docMk/>
            <pc:sldMk cId="252707060" sldId="758"/>
            <ac:picMk id="8" creationId="{3B0C5E16-0C72-413E-84E4-7627691FF1A8}"/>
          </ac:picMkLst>
        </pc:picChg>
        <pc:picChg chg="del mod">
          <ac:chgData name="Hilary Wyman" userId="f3bca22b-3a42-4d89-8a24-ce254d13f28a" providerId="ADAL" clId="{8B8BE330-3537-4AC3-AF61-6487E26C49B7}" dt="2022-03-03T16:16:47.986" v="1591" actId="478"/>
          <ac:picMkLst>
            <pc:docMk/>
            <pc:sldMk cId="252707060" sldId="758"/>
            <ac:picMk id="9" creationId="{465FE862-ABEA-490B-8339-3DD8AAC155DF}"/>
          </ac:picMkLst>
        </pc:picChg>
        <pc:picChg chg="del mod">
          <ac:chgData name="Hilary Wyman" userId="f3bca22b-3a42-4d89-8a24-ce254d13f28a" providerId="ADAL" clId="{8B8BE330-3537-4AC3-AF61-6487E26C49B7}" dt="2022-03-03T16:16:47.986" v="1591" actId="478"/>
          <ac:picMkLst>
            <pc:docMk/>
            <pc:sldMk cId="252707060" sldId="758"/>
            <ac:picMk id="11" creationId="{60022148-0E05-44CE-A786-6F11AFB6C3BD}"/>
          </ac:picMkLst>
        </pc:picChg>
      </pc:sldChg>
      <pc:sldChg chg="addSp delSp modSp add del mod">
        <pc:chgData name="Hilary Wyman" userId="f3bca22b-3a42-4d89-8a24-ce254d13f28a" providerId="ADAL" clId="{8B8BE330-3537-4AC3-AF61-6487E26C49B7}" dt="2022-03-03T15:59:09.419" v="1355" actId="2696"/>
        <pc:sldMkLst>
          <pc:docMk/>
          <pc:sldMk cId="2640212871" sldId="759"/>
        </pc:sldMkLst>
        <pc:spChg chg="mod">
          <ac:chgData name="Hilary Wyman" userId="f3bca22b-3a42-4d89-8a24-ce254d13f28a" providerId="ADAL" clId="{8B8BE330-3537-4AC3-AF61-6487E26C49B7}" dt="2022-03-03T15:49:09.121" v="1193" actId="20577"/>
          <ac:spMkLst>
            <pc:docMk/>
            <pc:sldMk cId="2640212871" sldId="759"/>
            <ac:spMk id="13" creationId="{9801A6E2-F3C9-4F96-A1F3-7F05A0EC2B44}"/>
          </ac:spMkLst>
        </pc:spChg>
        <pc:picChg chg="add del mod">
          <ac:chgData name="Hilary Wyman" userId="f3bca22b-3a42-4d89-8a24-ce254d13f28a" providerId="ADAL" clId="{8B8BE330-3537-4AC3-AF61-6487E26C49B7}" dt="2022-03-03T15:47:01.804" v="1186" actId="22"/>
          <ac:picMkLst>
            <pc:docMk/>
            <pc:sldMk cId="2640212871" sldId="759"/>
            <ac:picMk id="3" creationId="{14CC6057-AB57-4370-950C-1840A72D1CC7}"/>
          </ac:picMkLst>
        </pc:picChg>
        <pc:picChg chg="add del">
          <ac:chgData name="Hilary Wyman" userId="f3bca22b-3a42-4d89-8a24-ce254d13f28a" providerId="ADAL" clId="{8B8BE330-3537-4AC3-AF61-6487E26C49B7}" dt="2022-03-03T15:47:20.266" v="1188" actId="478"/>
          <ac:picMkLst>
            <pc:docMk/>
            <pc:sldMk cId="2640212871" sldId="759"/>
            <ac:picMk id="4" creationId="{7FC13DB4-42C6-4476-8F32-FB4159D5054E}"/>
          </ac:picMkLst>
        </pc:picChg>
        <pc:picChg chg="mod">
          <ac:chgData name="Hilary Wyman" userId="f3bca22b-3a42-4d89-8a24-ce254d13f28a" providerId="ADAL" clId="{8B8BE330-3537-4AC3-AF61-6487E26C49B7}" dt="2022-03-03T15:45:38.037" v="1181" actId="1076"/>
          <ac:picMkLst>
            <pc:docMk/>
            <pc:sldMk cId="2640212871" sldId="759"/>
            <ac:picMk id="6" creationId="{6B024036-ECB3-450E-AFBE-0A99465BB3EE}"/>
          </ac:picMkLst>
        </pc:picChg>
        <pc:picChg chg="add mod">
          <ac:chgData name="Hilary Wyman" userId="f3bca22b-3a42-4d89-8a24-ce254d13f28a" providerId="ADAL" clId="{8B8BE330-3537-4AC3-AF61-6487E26C49B7}" dt="2022-03-03T15:47:29.958" v="1191" actId="14100"/>
          <ac:picMkLst>
            <pc:docMk/>
            <pc:sldMk cId="2640212871" sldId="759"/>
            <ac:picMk id="9" creationId="{5BDB282B-C976-47D1-AC2A-DDF60BF9F05B}"/>
          </ac:picMkLst>
        </pc:picChg>
      </pc:sldChg>
      <pc:sldChg chg="del">
        <pc:chgData name="Hilary Wyman" userId="f3bca22b-3a42-4d89-8a24-ce254d13f28a" providerId="ADAL" clId="{8B8BE330-3537-4AC3-AF61-6487E26C49B7}" dt="2022-03-03T11:31:58.339" v="157" actId="47"/>
        <pc:sldMkLst>
          <pc:docMk/>
          <pc:sldMk cId="3314365190" sldId="759"/>
        </pc:sldMkLst>
      </pc:sldChg>
      <pc:sldChg chg="del">
        <pc:chgData name="Hilary Wyman" userId="f3bca22b-3a42-4d89-8a24-ce254d13f28a" providerId="ADAL" clId="{8B8BE330-3537-4AC3-AF61-6487E26C49B7}" dt="2022-03-03T11:31:58.339" v="157" actId="47"/>
        <pc:sldMkLst>
          <pc:docMk/>
          <pc:sldMk cId="1534922929" sldId="760"/>
        </pc:sldMkLst>
      </pc:sldChg>
      <pc:sldChg chg="modSp add del mod">
        <pc:chgData name="Hilary Wyman" userId="f3bca22b-3a42-4d89-8a24-ce254d13f28a" providerId="ADAL" clId="{8B8BE330-3537-4AC3-AF61-6487E26C49B7}" dt="2022-03-03T16:07:18.254" v="1449" actId="2696"/>
        <pc:sldMkLst>
          <pc:docMk/>
          <pc:sldMk cId="1975198473" sldId="760"/>
        </pc:sldMkLst>
        <pc:spChg chg="mod">
          <ac:chgData name="Hilary Wyman" userId="f3bca22b-3a42-4d89-8a24-ce254d13f28a" providerId="ADAL" clId="{8B8BE330-3537-4AC3-AF61-6487E26C49B7}" dt="2022-03-03T15:59:17.110" v="1369" actId="20577"/>
          <ac:spMkLst>
            <pc:docMk/>
            <pc:sldMk cId="1975198473" sldId="760"/>
            <ac:spMk id="11" creationId="{91B27EA4-A427-43AC-A564-40F7D401D33F}"/>
          </ac:spMkLst>
        </pc:spChg>
      </pc:sldChg>
      <pc:sldChg chg="del">
        <pc:chgData name="Hilary Wyman" userId="f3bca22b-3a42-4d89-8a24-ce254d13f28a" providerId="ADAL" clId="{8B8BE330-3537-4AC3-AF61-6487E26C49B7}" dt="2022-03-03T11:31:58.339" v="157" actId="47"/>
        <pc:sldMkLst>
          <pc:docMk/>
          <pc:sldMk cId="1646356713" sldId="761"/>
        </pc:sldMkLst>
      </pc:sldChg>
      <pc:sldChg chg="addSp delSp modSp add mod">
        <pc:chgData name="Hilary Wyman" userId="f3bca22b-3a42-4d89-8a24-ce254d13f28a" providerId="ADAL" clId="{8B8BE330-3537-4AC3-AF61-6487E26C49B7}" dt="2022-03-03T16:08:56.727" v="1460" actId="14100"/>
        <pc:sldMkLst>
          <pc:docMk/>
          <pc:sldMk cId="4227587956" sldId="761"/>
        </pc:sldMkLst>
        <pc:spChg chg="mod">
          <ac:chgData name="Hilary Wyman" userId="f3bca22b-3a42-4d89-8a24-ce254d13f28a" providerId="ADAL" clId="{8B8BE330-3537-4AC3-AF61-6487E26C49B7}" dt="2022-03-03T16:07:56.065" v="1453" actId="20577"/>
          <ac:spMkLst>
            <pc:docMk/>
            <pc:sldMk cId="4227587956" sldId="761"/>
            <ac:spMk id="13" creationId="{9801A6E2-F3C9-4F96-A1F3-7F05A0EC2B44}"/>
          </ac:spMkLst>
        </pc:spChg>
        <pc:picChg chg="add mod">
          <ac:chgData name="Hilary Wyman" userId="f3bca22b-3a42-4d89-8a24-ce254d13f28a" providerId="ADAL" clId="{8B8BE330-3537-4AC3-AF61-6487E26C49B7}" dt="2022-03-03T16:08:56.727" v="1460" actId="14100"/>
          <ac:picMkLst>
            <pc:docMk/>
            <pc:sldMk cId="4227587956" sldId="761"/>
            <ac:picMk id="3" creationId="{C96077C3-D10F-43A3-B8E3-79B541194A14}"/>
          </ac:picMkLst>
        </pc:picChg>
        <pc:picChg chg="del mod">
          <ac:chgData name="Hilary Wyman" userId="f3bca22b-3a42-4d89-8a24-ce254d13f28a" providerId="ADAL" clId="{8B8BE330-3537-4AC3-AF61-6487E26C49B7}" dt="2022-03-03T16:08:31.969" v="1455" actId="478"/>
          <ac:picMkLst>
            <pc:docMk/>
            <pc:sldMk cId="4227587956" sldId="761"/>
            <ac:picMk id="6" creationId="{09C109C2-9353-4859-BEB0-C2DC9DEF89E5}"/>
          </ac:picMkLst>
        </pc:picChg>
      </pc:sldChg>
      <pc:sldChg chg="delSp modSp add mod">
        <pc:chgData name="Hilary Wyman" userId="f3bca22b-3a42-4d89-8a24-ce254d13f28a" providerId="ADAL" clId="{8B8BE330-3537-4AC3-AF61-6487E26C49B7}" dt="2022-03-03T16:12:08.594" v="1575" actId="20577"/>
        <pc:sldMkLst>
          <pc:docMk/>
          <pc:sldMk cId="690782423" sldId="762"/>
        </pc:sldMkLst>
        <pc:spChg chg="del">
          <ac:chgData name="Hilary Wyman" userId="f3bca22b-3a42-4d89-8a24-ce254d13f28a" providerId="ADAL" clId="{8B8BE330-3537-4AC3-AF61-6487E26C49B7}" dt="2022-03-03T16:12:00.088" v="1571" actId="478"/>
          <ac:spMkLst>
            <pc:docMk/>
            <pc:sldMk cId="690782423" sldId="762"/>
            <ac:spMk id="4" creationId="{2A740607-F579-47EC-97E3-B484E07E3FDA}"/>
          </ac:spMkLst>
        </pc:spChg>
        <pc:spChg chg="del">
          <ac:chgData name="Hilary Wyman" userId="f3bca22b-3a42-4d89-8a24-ce254d13f28a" providerId="ADAL" clId="{8B8BE330-3537-4AC3-AF61-6487E26C49B7}" dt="2022-03-03T16:11:18.032" v="1516" actId="478"/>
          <ac:spMkLst>
            <pc:docMk/>
            <pc:sldMk cId="690782423" sldId="762"/>
            <ac:spMk id="5" creationId="{987673E0-7724-4B63-B1A7-E06C7FA713CC}"/>
          </ac:spMkLst>
        </pc:spChg>
        <pc:spChg chg="mod">
          <ac:chgData name="Hilary Wyman" userId="f3bca22b-3a42-4d89-8a24-ce254d13f28a" providerId="ADAL" clId="{8B8BE330-3537-4AC3-AF61-6487E26C49B7}" dt="2022-03-03T16:12:08.594" v="1575" actId="20577"/>
          <ac:spMkLst>
            <pc:docMk/>
            <pc:sldMk cId="690782423" sldId="762"/>
            <ac:spMk id="9" creationId="{62532535-FD4F-4658-B35E-DF5446FDCB7E}"/>
          </ac:spMkLst>
        </pc:spChg>
        <pc:spChg chg="mod">
          <ac:chgData name="Hilary Wyman" userId="f3bca22b-3a42-4d89-8a24-ce254d13f28a" providerId="ADAL" clId="{8B8BE330-3537-4AC3-AF61-6487E26C49B7}" dt="2022-03-03T16:09:05.150" v="1463" actId="20577"/>
          <ac:spMkLst>
            <pc:docMk/>
            <pc:sldMk cId="690782423" sldId="762"/>
            <ac:spMk id="11" creationId="{91B27EA4-A427-43AC-A564-40F7D401D33F}"/>
          </ac:spMkLst>
        </pc:spChg>
        <pc:picChg chg="mod">
          <ac:chgData name="Hilary Wyman" userId="f3bca22b-3a42-4d89-8a24-ce254d13f28a" providerId="ADAL" clId="{8B8BE330-3537-4AC3-AF61-6487E26C49B7}" dt="2022-03-03T16:09:19.797" v="1465" actId="14100"/>
          <ac:picMkLst>
            <pc:docMk/>
            <pc:sldMk cId="690782423" sldId="762"/>
            <ac:picMk id="10" creationId="{29CEB2AC-4278-4D88-9E80-1684A8B574C2}"/>
          </ac:picMkLst>
        </pc:picChg>
      </pc:sldChg>
      <pc:sldChg chg="del">
        <pc:chgData name="Hilary Wyman" userId="f3bca22b-3a42-4d89-8a24-ce254d13f28a" providerId="ADAL" clId="{8B8BE330-3537-4AC3-AF61-6487E26C49B7}" dt="2022-03-03T11:31:58.339" v="157" actId="47"/>
        <pc:sldMkLst>
          <pc:docMk/>
          <pc:sldMk cId="807934827" sldId="762"/>
        </pc:sldMkLst>
      </pc:sldChg>
      <pc:sldChg chg="del">
        <pc:chgData name="Hilary Wyman" userId="f3bca22b-3a42-4d89-8a24-ce254d13f28a" providerId="ADAL" clId="{8B8BE330-3537-4AC3-AF61-6487E26C49B7}" dt="2022-03-03T11:31:58.339" v="157" actId="47"/>
        <pc:sldMkLst>
          <pc:docMk/>
          <pc:sldMk cId="2395209851" sldId="763"/>
        </pc:sldMkLst>
      </pc:sldChg>
      <pc:sldChg chg="modSp add del mod">
        <pc:chgData name="Hilary Wyman" userId="f3bca22b-3a42-4d89-8a24-ce254d13f28a" providerId="ADAL" clId="{8B8BE330-3537-4AC3-AF61-6487E26C49B7}" dt="2022-03-03T16:07:37.429" v="1450" actId="47"/>
        <pc:sldMkLst>
          <pc:docMk/>
          <pc:sldMk cId="31058431" sldId="764"/>
        </pc:sldMkLst>
        <pc:spChg chg="mod">
          <ac:chgData name="Hilary Wyman" userId="f3bca22b-3a42-4d89-8a24-ce254d13f28a" providerId="ADAL" clId="{8B8BE330-3537-4AC3-AF61-6487E26C49B7}" dt="2022-03-03T15:51:15.781" v="1216" actId="20577"/>
          <ac:spMkLst>
            <pc:docMk/>
            <pc:sldMk cId="31058431" sldId="764"/>
            <ac:spMk id="2" creationId="{362C288F-5450-4ABB-A1F7-ED09C389A7B4}"/>
          </ac:spMkLst>
        </pc:spChg>
      </pc:sldChg>
      <pc:sldChg chg="del">
        <pc:chgData name="Hilary Wyman" userId="f3bca22b-3a42-4d89-8a24-ce254d13f28a" providerId="ADAL" clId="{8B8BE330-3537-4AC3-AF61-6487E26C49B7}" dt="2022-03-03T11:31:58.339" v="157" actId="47"/>
        <pc:sldMkLst>
          <pc:docMk/>
          <pc:sldMk cId="504062606" sldId="764"/>
        </pc:sldMkLst>
      </pc:sldChg>
      <pc:sldChg chg="del">
        <pc:chgData name="Hilary Wyman" userId="f3bca22b-3a42-4d89-8a24-ce254d13f28a" providerId="ADAL" clId="{8B8BE330-3537-4AC3-AF61-6487E26C49B7}" dt="2022-03-03T11:31:58.339" v="157" actId="47"/>
        <pc:sldMkLst>
          <pc:docMk/>
          <pc:sldMk cId="959170613" sldId="765"/>
        </pc:sldMkLst>
      </pc:sldChg>
      <pc:sldChg chg="del">
        <pc:chgData name="Hilary Wyman" userId="f3bca22b-3a42-4d89-8a24-ce254d13f28a" providerId="ADAL" clId="{8B8BE330-3537-4AC3-AF61-6487E26C49B7}" dt="2022-03-03T11:31:58.339" v="157" actId="47"/>
        <pc:sldMkLst>
          <pc:docMk/>
          <pc:sldMk cId="2031737974" sldId="766"/>
        </pc:sldMkLst>
      </pc:sldChg>
      <pc:sldChg chg="del">
        <pc:chgData name="Hilary Wyman" userId="f3bca22b-3a42-4d89-8a24-ce254d13f28a" providerId="ADAL" clId="{8B8BE330-3537-4AC3-AF61-6487E26C49B7}" dt="2022-03-03T11:31:58.339" v="157" actId="47"/>
        <pc:sldMkLst>
          <pc:docMk/>
          <pc:sldMk cId="799324711" sldId="767"/>
        </pc:sldMkLst>
      </pc:sldChg>
      <pc:sldChg chg="del">
        <pc:chgData name="Hilary Wyman" userId="f3bca22b-3a42-4d89-8a24-ce254d13f28a" providerId="ADAL" clId="{8B8BE330-3537-4AC3-AF61-6487E26C49B7}" dt="2022-03-03T11:31:58.339" v="157" actId="47"/>
        <pc:sldMkLst>
          <pc:docMk/>
          <pc:sldMk cId="3027821148" sldId="768"/>
        </pc:sldMkLst>
      </pc:sldChg>
      <pc:sldChg chg="del">
        <pc:chgData name="Hilary Wyman" userId="f3bca22b-3a42-4d89-8a24-ce254d13f28a" providerId="ADAL" clId="{8B8BE330-3537-4AC3-AF61-6487E26C49B7}" dt="2022-03-03T11:31:58.339" v="157" actId="47"/>
        <pc:sldMkLst>
          <pc:docMk/>
          <pc:sldMk cId="1880791006" sldId="769"/>
        </pc:sldMkLst>
      </pc:sldChg>
      <pc:sldChg chg="del">
        <pc:chgData name="Hilary Wyman" userId="f3bca22b-3a42-4d89-8a24-ce254d13f28a" providerId="ADAL" clId="{8B8BE330-3537-4AC3-AF61-6487E26C49B7}" dt="2022-03-03T11:31:58.339" v="157" actId="47"/>
        <pc:sldMkLst>
          <pc:docMk/>
          <pc:sldMk cId="475906626" sldId="770"/>
        </pc:sldMkLst>
      </pc:sldChg>
      <pc:sldChg chg="del">
        <pc:chgData name="Hilary Wyman" userId="f3bca22b-3a42-4d89-8a24-ce254d13f28a" providerId="ADAL" clId="{8B8BE330-3537-4AC3-AF61-6487E26C49B7}" dt="2022-03-03T11:31:58.339" v="157" actId="47"/>
        <pc:sldMkLst>
          <pc:docMk/>
          <pc:sldMk cId="2284515514" sldId="771"/>
        </pc:sldMkLst>
      </pc:sldChg>
      <pc:sldChg chg="del">
        <pc:chgData name="Hilary Wyman" userId="f3bca22b-3a42-4d89-8a24-ce254d13f28a" providerId="ADAL" clId="{8B8BE330-3537-4AC3-AF61-6487E26C49B7}" dt="2022-03-03T11:31:58.339" v="157" actId="47"/>
        <pc:sldMkLst>
          <pc:docMk/>
          <pc:sldMk cId="3726796022" sldId="772"/>
        </pc:sldMkLst>
      </pc:sldChg>
      <pc:sldChg chg="del">
        <pc:chgData name="Hilary Wyman" userId="f3bca22b-3a42-4d89-8a24-ce254d13f28a" providerId="ADAL" clId="{8B8BE330-3537-4AC3-AF61-6487E26C49B7}" dt="2022-03-03T11:31:58.339" v="157" actId="47"/>
        <pc:sldMkLst>
          <pc:docMk/>
          <pc:sldMk cId="1938091166" sldId="773"/>
        </pc:sldMkLst>
      </pc:sldChg>
      <pc:sldChg chg="del">
        <pc:chgData name="Hilary Wyman" userId="f3bca22b-3a42-4d89-8a24-ce254d13f28a" providerId="ADAL" clId="{8B8BE330-3537-4AC3-AF61-6487E26C49B7}" dt="2022-03-03T11:31:58.339" v="157" actId="47"/>
        <pc:sldMkLst>
          <pc:docMk/>
          <pc:sldMk cId="308960488" sldId="774"/>
        </pc:sldMkLst>
      </pc:sldChg>
      <pc:sldChg chg="del">
        <pc:chgData name="Hilary Wyman" userId="f3bca22b-3a42-4d89-8a24-ce254d13f28a" providerId="ADAL" clId="{8B8BE330-3537-4AC3-AF61-6487E26C49B7}" dt="2022-03-03T11:31:58.339" v="157" actId="47"/>
        <pc:sldMkLst>
          <pc:docMk/>
          <pc:sldMk cId="2252986516" sldId="776"/>
        </pc:sldMkLst>
      </pc:sldChg>
      <pc:sldChg chg="del">
        <pc:chgData name="Hilary Wyman" userId="f3bca22b-3a42-4d89-8a24-ce254d13f28a" providerId="ADAL" clId="{8B8BE330-3537-4AC3-AF61-6487E26C49B7}" dt="2022-03-03T11:31:58.339" v="157" actId="47"/>
        <pc:sldMkLst>
          <pc:docMk/>
          <pc:sldMk cId="2853906048" sldId="777"/>
        </pc:sldMkLst>
      </pc:sldChg>
      <pc:sldChg chg="del">
        <pc:chgData name="Hilary Wyman" userId="f3bca22b-3a42-4d89-8a24-ce254d13f28a" providerId="ADAL" clId="{8B8BE330-3537-4AC3-AF61-6487E26C49B7}" dt="2022-03-03T11:31:58.339" v="157" actId="47"/>
        <pc:sldMkLst>
          <pc:docMk/>
          <pc:sldMk cId="3929113920" sldId="778"/>
        </pc:sldMkLst>
      </pc:sldChg>
      <pc:sldChg chg="del">
        <pc:chgData name="Hilary Wyman" userId="f3bca22b-3a42-4d89-8a24-ce254d13f28a" providerId="ADAL" clId="{8B8BE330-3537-4AC3-AF61-6487E26C49B7}" dt="2022-03-03T11:31:58.339" v="157" actId="47"/>
        <pc:sldMkLst>
          <pc:docMk/>
          <pc:sldMk cId="2236500310" sldId="779"/>
        </pc:sldMkLst>
      </pc:sldChg>
      <pc:sldChg chg="del">
        <pc:chgData name="Hilary Wyman" userId="f3bca22b-3a42-4d89-8a24-ce254d13f28a" providerId="ADAL" clId="{8B8BE330-3537-4AC3-AF61-6487E26C49B7}" dt="2022-03-03T11:31:58.339" v="157" actId="47"/>
        <pc:sldMkLst>
          <pc:docMk/>
          <pc:sldMk cId="600378921" sldId="780"/>
        </pc:sldMkLst>
      </pc:sldChg>
      <pc:sldChg chg="del">
        <pc:chgData name="Hilary Wyman" userId="f3bca22b-3a42-4d89-8a24-ce254d13f28a" providerId="ADAL" clId="{8B8BE330-3537-4AC3-AF61-6487E26C49B7}" dt="2022-03-03T11:31:58.339" v="157" actId="47"/>
        <pc:sldMkLst>
          <pc:docMk/>
          <pc:sldMk cId="4158124230" sldId="781"/>
        </pc:sldMkLst>
      </pc:sldChg>
      <pc:sldChg chg="del">
        <pc:chgData name="Hilary Wyman" userId="f3bca22b-3a42-4d89-8a24-ce254d13f28a" providerId="ADAL" clId="{8B8BE330-3537-4AC3-AF61-6487E26C49B7}" dt="2022-03-03T11:31:58.339" v="157" actId="47"/>
        <pc:sldMkLst>
          <pc:docMk/>
          <pc:sldMk cId="939907593" sldId="782"/>
        </pc:sldMkLst>
      </pc:sldChg>
      <pc:sldChg chg="del">
        <pc:chgData name="Hilary Wyman" userId="f3bca22b-3a42-4d89-8a24-ce254d13f28a" providerId="ADAL" clId="{8B8BE330-3537-4AC3-AF61-6487E26C49B7}" dt="2022-03-03T11:31:58.339" v="157" actId="47"/>
        <pc:sldMkLst>
          <pc:docMk/>
          <pc:sldMk cId="1356047736" sldId="783"/>
        </pc:sldMkLst>
      </pc:sldChg>
      <pc:sldChg chg="del">
        <pc:chgData name="Hilary Wyman" userId="f3bca22b-3a42-4d89-8a24-ce254d13f28a" providerId="ADAL" clId="{8B8BE330-3537-4AC3-AF61-6487E26C49B7}" dt="2022-03-03T11:31:58.339" v="157" actId="47"/>
        <pc:sldMkLst>
          <pc:docMk/>
          <pc:sldMk cId="1398264389" sldId="784"/>
        </pc:sldMkLst>
      </pc:sldChg>
      <pc:sldChg chg="del">
        <pc:chgData name="Hilary Wyman" userId="f3bca22b-3a42-4d89-8a24-ce254d13f28a" providerId="ADAL" clId="{8B8BE330-3537-4AC3-AF61-6487E26C49B7}" dt="2022-03-03T11:31:58.339" v="157" actId="47"/>
        <pc:sldMkLst>
          <pc:docMk/>
          <pc:sldMk cId="2845249833" sldId="785"/>
        </pc:sldMkLst>
      </pc:sldChg>
      <pc:sldChg chg="del">
        <pc:chgData name="Hilary Wyman" userId="f3bca22b-3a42-4d89-8a24-ce254d13f28a" providerId="ADAL" clId="{8B8BE330-3537-4AC3-AF61-6487E26C49B7}" dt="2022-03-03T11:31:58.339" v="157" actId="47"/>
        <pc:sldMkLst>
          <pc:docMk/>
          <pc:sldMk cId="1899336465" sldId="786"/>
        </pc:sldMkLst>
      </pc:sldChg>
      <pc:sldChg chg="addSp delSp modSp mod">
        <pc:chgData name="Hilary Wyman" userId="f3bca22b-3a42-4d89-8a24-ce254d13f28a" providerId="ADAL" clId="{8B8BE330-3537-4AC3-AF61-6487E26C49B7}" dt="2022-03-03T12:15:22.223" v="545" actId="1036"/>
        <pc:sldMkLst>
          <pc:docMk/>
          <pc:sldMk cId="1496713951" sldId="787"/>
        </pc:sldMkLst>
        <pc:spChg chg="mod">
          <ac:chgData name="Hilary Wyman" userId="f3bca22b-3a42-4d89-8a24-ce254d13f28a" providerId="ADAL" clId="{8B8BE330-3537-4AC3-AF61-6487E26C49B7}" dt="2022-03-03T11:39:03.906" v="177" actId="20577"/>
          <ac:spMkLst>
            <pc:docMk/>
            <pc:sldMk cId="1496713951" sldId="787"/>
            <ac:spMk id="3" creationId="{42A8F2AF-BC28-4991-9816-07479106F8A5}"/>
          </ac:spMkLst>
        </pc:spChg>
        <pc:spChg chg="del">
          <ac:chgData name="Hilary Wyman" userId="f3bca22b-3a42-4d89-8a24-ce254d13f28a" providerId="ADAL" clId="{8B8BE330-3537-4AC3-AF61-6487E26C49B7}" dt="2022-03-03T11:39:06.499" v="178" actId="478"/>
          <ac:spMkLst>
            <pc:docMk/>
            <pc:sldMk cId="1496713951" sldId="787"/>
            <ac:spMk id="6" creationId="{CA30B29F-F8A9-4F04-A9C3-9A2155809D85}"/>
          </ac:spMkLst>
        </pc:spChg>
        <pc:picChg chg="add mod">
          <ac:chgData name="Hilary Wyman" userId="f3bca22b-3a42-4d89-8a24-ce254d13f28a" providerId="ADAL" clId="{8B8BE330-3537-4AC3-AF61-6487E26C49B7}" dt="2022-03-03T12:15:22.223" v="545" actId="1036"/>
          <ac:picMkLst>
            <pc:docMk/>
            <pc:sldMk cId="1496713951" sldId="787"/>
            <ac:picMk id="4" creationId="{2B6C4861-37C6-4D6F-A2C1-1FB2F826AB08}"/>
          </ac:picMkLst>
        </pc:picChg>
        <pc:picChg chg="add mod">
          <ac:chgData name="Hilary Wyman" userId="f3bca22b-3a42-4d89-8a24-ce254d13f28a" providerId="ADAL" clId="{8B8BE330-3537-4AC3-AF61-6487E26C49B7}" dt="2022-03-03T12:15:17.788" v="539" actId="1036"/>
          <ac:picMkLst>
            <pc:docMk/>
            <pc:sldMk cId="1496713951" sldId="787"/>
            <ac:picMk id="7" creationId="{A08A3D5C-BEB5-4CFF-9C2D-06E4B315B775}"/>
          </ac:picMkLst>
        </pc:picChg>
        <pc:picChg chg="del">
          <ac:chgData name="Hilary Wyman" userId="f3bca22b-3a42-4d89-8a24-ce254d13f28a" providerId="ADAL" clId="{8B8BE330-3537-4AC3-AF61-6487E26C49B7}" dt="2022-03-03T11:39:08.058" v="179" actId="478"/>
          <ac:picMkLst>
            <pc:docMk/>
            <pc:sldMk cId="1496713951" sldId="787"/>
            <ac:picMk id="8" creationId="{ACEC53E6-F2AB-44AF-94B2-9D7667310CEE}"/>
          </ac:picMkLst>
        </pc:picChg>
      </pc:sldChg>
      <pc:sldChg chg="modSp mod">
        <pc:chgData name="Hilary Wyman" userId="f3bca22b-3a42-4d89-8a24-ce254d13f28a" providerId="ADAL" clId="{8B8BE330-3537-4AC3-AF61-6487E26C49B7}" dt="2022-03-03T12:00:16.595" v="249" actId="20577"/>
        <pc:sldMkLst>
          <pc:docMk/>
          <pc:sldMk cId="853452886" sldId="788"/>
        </pc:sldMkLst>
        <pc:spChg chg="mod">
          <ac:chgData name="Hilary Wyman" userId="f3bca22b-3a42-4d89-8a24-ce254d13f28a" providerId="ADAL" clId="{8B8BE330-3537-4AC3-AF61-6487E26C49B7}" dt="2022-03-03T12:00:16.595" v="249" actId="20577"/>
          <ac:spMkLst>
            <pc:docMk/>
            <pc:sldMk cId="853452886" sldId="788"/>
            <ac:spMk id="13" creationId="{9801A6E2-F3C9-4F96-A1F3-7F05A0EC2B44}"/>
          </ac:spMkLst>
        </pc:spChg>
        <pc:picChg chg="mod">
          <ac:chgData name="Hilary Wyman" userId="f3bca22b-3a42-4d89-8a24-ce254d13f28a" providerId="ADAL" clId="{8B8BE330-3537-4AC3-AF61-6487E26C49B7}" dt="2022-03-03T11:40:58.305" v="246" actId="14100"/>
          <ac:picMkLst>
            <pc:docMk/>
            <pc:sldMk cId="853452886" sldId="788"/>
            <ac:picMk id="4" creationId="{89FDEE39-82C3-48AA-A309-AC2B65DCF1C6}"/>
          </ac:picMkLst>
        </pc:picChg>
      </pc:sldChg>
      <pc:sldChg chg="addSp delSp modSp mod">
        <pc:chgData name="Hilary Wyman" userId="f3bca22b-3a42-4d89-8a24-ce254d13f28a" providerId="ADAL" clId="{8B8BE330-3537-4AC3-AF61-6487E26C49B7}" dt="2022-03-03T12:18:56.594" v="563" actId="1076"/>
        <pc:sldMkLst>
          <pc:docMk/>
          <pc:sldMk cId="103301971" sldId="789"/>
        </pc:sldMkLst>
        <pc:spChg chg="mod">
          <ac:chgData name="Hilary Wyman" userId="f3bca22b-3a42-4d89-8a24-ce254d13f28a" providerId="ADAL" clId="{8B8BE330-3537-4AC3-AF61-6487E26C49B7}" dt="2022-03-03T12:18:07.987" v="554" actId="1076"/>
          <ac:spMkLst>
            <pc:docMk/>
            <pc:sldMk cId="103301971" sldId="789"/>
            <ac:spMk id="3" creationId="{42A8F2AF-BC28-4991-9816-07479106F8A5}"/>
          </ac:spMkLst>
        </pc:spChg>
        <pc:picChg chg="add mod">
          <ac:chgData name="Hilary Wyman" userId="f3bca22b-3a42-4d89-8a24-ce254d13f28a" providerId="ADAL" clId="{8B8BE330-3537-4AC3-AF61-6487E26C49B7}" dt="2022-03-03T12:18:16.566" v="559" actId="1035"/>
          <ac:picMkLst>
            <pc:docMk/>
            <pc:sldMk cId="103301971" sldId="789"/>
            <ac:picMk id="4" creationId="{D6CB1AA4-5012-4786-8BA7-D61DFBD728BE}"/>
          </ac:picMkLst>
        </pc:picChg>
        <pc:picChg chg="del mod">
          <ac:chgData name="Hilary Wyman" userId="f3bca22b-3a42-4d89-8a24-ce254d13f28a" providerId="ADAL" clId="{8B8BE330-3537-4AC3-AF61-6487E26C49B7}" dt="2022-03-03T12:17:57.284" v="551" actId="478"/>
          <ac:picMkLst>
            <pc:docMk/>
            <pc:sldMk cId="103301971" sldId="789"/>
            <ac:picMk id="5" creationId="{1FBA1B84-BF3A-45EB-B1EE-134A45CC5142}"/>
          </ac:picMkLst>
        </pc:picChg>
        <pc:picChg chg="add mod">
          <ac:chgData name="Hilary Wyman" userId="f3bca22b-3a42-4d89-8a24-ce254d13f28a" providerId="ADAL" clId="{8B8BE330-3537-4AC3-AF61-6487E26C49B7}" dt="2022-03-03T12:18:56.594" v="563" actId="1076"/>
          <ac:picMkLst>
            <pc:docMk/>
            <pc:sldMk cId="103301971" sldId="789"/>
            <ac:picMk id="7" creationId="{DD2D8572-8E77-4584-B38A-1C498041C82F}"/>
          </ac:picMkLst>
        </pc:picChg>
      </pc:sldChg>
      <pc:sldChg chg="addSp delSp modSp mod">
        <pc:chgData name="Hilary Wyman" userId="f3bca22b-3a42-4d89-8a24-ce254d13f28a" providerId="ADAL" clId="{8B8BE330-3537-4AC3-AF61-6487E26C49B7}" dt="2022-03-03T12:30:05.216" v="618" actId="14100"/>
        <pc:sldMkLst>
          <pc:docMk/>
          <pc:sldMk cId="2765934382" sldId="790"/>
        </pc:sldMkLst>
        <pc:spChg chg="mod">
          <ac:chgData name="Hilary Wyman" userId="f3bca22b-3a42-4d89-8a24-ce254d13f28a" providerId="ADAL" clId="{8B8BE330-3537-4AC3-AF61-6487E26C49B7}" dt="2022-03-03T12:19:02.620" v="564" actId="20577"/>
          <ac:spMkLst>
            <pc:docMk/>
            <pc:sldMk cId="2765934382" sldId="790"/>
            <ac:spMk id="3" creationId="{42A8F2AF-BC28-4991-9816-07479106F8A5}"/>
          </ac:spMkLst>
        </pc:spChg>
        <pc:spChg chg="del mod">
          <ac:chgData name="Hilary Wyman" userId="f3bca22b-3a42-4d89-8a24-ce254d13f28a" providerId="ADAL" clId="{8B8BE330-3537-4AC3-AF61-6487E26C49B7}" dt="2022-03-03T12:27:08.433" v="567" actId="478"/>
          <ac:spMkLst>
            <pc:docMk/>
            <pc:sldMk cId="2765934382" sldId="790"/>
            <ac:spMk id="6" creationId="{CA30B29F-F8A9-4F04-A9C3-9A2155809D85}"/>
          </ac:spMkLst>
        </pc:spChg>
        <pc:picChg chg="add mod">
          <ac:chgData name="Hilary Wyman" userId="f3bca22b-3a42-4d89-8a24-ce254d13f28a" providerId="ADAL" clId="{8B8BE330-3537-4AC3-AF61-6487E26C49B7}" dt="2022-03-03T12:29:54.038" v="615" actId="1035"/>
          <ac:picMkLst>
            <pc:docMk/>
            <pc:sldMk cId="2765934382" sldId="790"/>
            <ac:picMk id="4" creationId="{FA3FAA30-FBC2-471F-BFD5-91FA32F5BE04}"/>
          </ac:picMkLst>
        </pc:picChg>
        <pc:picChg chg="add mod">
          <ac:chgData name="Hilary Wyman" userId="f3bca22b-3a42-4d89-8a24-ce254d13f28a" providerId="ADAL" clId="{8B8BE330-3537-4AC3-AF61-6487E26C49B7}" dt="2022-03-03T12:30:05.216" v="618" actId="14100"/>
          <ac:picMkLst>
            <pc:docMk/>
            <pc:sldMk cId="2765934382" sldId="790"/>
            <ac:picMk id="7" creationId="{17B7AFC8-C214-4825-B038-A46D083772A7}"/>
          </ac:picMkLst>
        </pc:picChg>
        <pc:picChg chg="del">
          <ac:chgData name="Hilary Wyman" userId="f3bca22b-3a42-4d89-8a24-ce254d13f28a" providerId="ADAL" clId="{8B8BE330-3537-4AC3-AF61-6487E26C49B7}" dt="2022-03-03T12:27:04.254" v="565" actId="478"/>
          <ac:picMkLst>
            <pc:docMk/>
            <pc:sldMk cId="2765934382" sldId="790"/>
            <ac:picMk id="8" creationId="{ACEC53E6-F2AB-44AF-94B2-9D7667310CEE}"/>
          </ac:picMkLst>
        </pc:picChg>
      </pc:sldChg>
      <pc:sldChg chg="addSp delSp modSp mod">
        <pc:chgData name="Hilary Wyman" userId="f3bca22b-3a42-4d89-8a24-ce254d13f28a" providerId="ADAL" clId="{8B8BE330-3537-4AC3-AF61-6487E26C49B7}" dt="2022-03-03T13:43:59.356" v="834" actId="1038"/>
        <pc:sldMkLst>
          <pc:docMk/>
          <pc:sldMk cId="159479018" sldId="791"/>
        </pc:sldMkLst>
        <pc:spChg chg="mod">
          <ac:chgData name="Hilary Wyman" userId="f3bca22b-3a42-4d89-8a24-ce254d13f28a" providerId="ADAL" clId="{8B8BE330-3537-4AC3-AF61-6487E26C49B7}" dt="2022-03-03T12:30:21.632" v="621" actId="20577"/>
          <ac:spMkLst>
            <pc:docMk/>
            <pc:sldMk cId="159479018" sldId="791"/>
            <ac:spMk id="13" creationId="{9801A6E2-F3C9-4F96-A1F3-7F05A0EC2B44}"/>
          </ac:spMkLst>
        </pc:spChg>
        <pc:picChg chg="add mod">
          <ac:chgData name="Hilary Wyman" userId="f3bca22b-3a42-4d89-8a24-ce254d13f28a" providerId="ADAL" clId="{8B8BE330-3537-4AC3-AF61-6487E26C49B7}" dt="2022-03-03T13:43:59.356" v="834" actId="1038"/>
          <ac:picMkLst>
            <pc:docMk/>
            <pc:sldMk cId="159479018" sldId="791"/>
            <ac:picMk id="3" creationId="{2144F889-DF21-443A-B637-FF7EAFCC83FC}"/>
          </ac:picMkLst>
        </pc:picChg>
        <pc:picChg chg="del mod">
          <ac:chgData name="Hilary Wyman" userId="f3bca22b-3a42-4d89-8a24-ce254d13f28a" providerId="ADAL" clId="{8B8BE330-3537-4AC3-AF61-6487E26C49B7}" dt="2022-03-03T12:31:13.379" v="624" actId="478"/>
          <ac:picMkLst>
            <pc:docMk/>
            <pc:sldMk cId="159479018" sldId="791"/>
            <ac:picMk id="4" creationId="{DC65FB28-13A0-4C14-9E03-01B6569CEC7C}"/>
          </ac:picMkLst>
        </pc:picChg>
      </pc:sldChg>
      <pc:sldChg chg="addSp delSp modSp mod">
        <pc:chgData name="Hilary Wyman" userId="f3bca22b-3a42-4d89-8a24-ce254d13f28a" providerId="ADAL" clId="{8B8BE330-3537-4AC3-AF61-6487E26C49B7}" dt="2022-03-03T12:44:24.954" v="822" actId="20577"/>
        <pc:sldMkLst>
          <pc:docMk/>
          <pc:sldMk cId="726715804" sldId="792"/>
        </pc:sldMkLst>
        <pc:spChg chg="del">
          <ac:chgData name="Hilary Wyman" userId="f3bca22b-3a42-4d89-8a24-ce254d13f28a" providerId="ADAL" clId="{8B8BE330-3537-4AC3-AF61-6487E26C49B7}" dt="2022-03-03T12:42:48.722" v="781" actId="478"/>
          <ac:spMkLst>
            <pc:docMk/>
            <pc:sldMk cId="726715804" sldId="792"/>
            <ac:spMk id="4" creationId="{2A740607-F579-47EC-97E3-B484E07E3FDA}"/>
          </ac:spMkLst>
        </pc:spChg>
        <pc:spChg chg="mod">
          <ac:chgData name="Hilary Wyman" userId="f3bca22b-3a42-4d89-8a24-ce254d13f28a" providerId="ADAL" clId="{8B8BE330-3537-4AC3-AF61-6487E26C49B7}" dt="2022-03-03T12:44:24.954" v="822" actId="20577"/>
          <ac:spMkLst>
            <pc:docMk/>
            <pc:sldMk cId="726715804" sldId="792"/>
            <ac:spMk id="9" creationId="{62532535-FD4F-4658-B35E-DF5446FDCB7E}"/>
          </ac:spMkLst>
        </pc:spChg>
        <pc:spChg chg="mod">
          <ac:chgData name="Hilary Wyman" userId="f3bca22b-3a42-4d89-8a24-ce254d13f28a" providerId="ADAL" clId="{8B8BE330-3537-4AC3-AF61-6487E26C49B7}" dt="2022-03-03T12:31:44.957" v="642" actId="20577"/>
          <ac:spMkLst>
            <pc:docMk/>
            <pc:sldMk cId="726715804" sldId="792"/>
            <ac:spMk id="11" creationId="{91B27EA4-A427-43AC-A564-40F7D401D33F}"/>
          </ac:spMkLst>
        </pc:spChg>
        <pc:picChg chg="add mod">
          <ac:chgData name="Hilary Wyman" userId="f3bca22b-3a42-4d89-8a24-ce254d13f28a" providerId="ADAL" clId="{8B8BE330-3537-4AC3-AF61-6487E26C49B7}" dt="2022-03-03T12:35:31.187" v="701" actId="14100"/>
          <ac:picMkLst>
            <pc:docMk/>
            <pc:sldMk cId="726715804" sldId="792"/>
            <ac:picMk id="6" creationId="{DE3B9DFD-2179-4E54-897F-133930660518}"/>
          </ac:picMkLst>
        </pc:picChg>
        <pc:picChg chg="del">
          <ac:chgData name="Hilary Wyman" userId="f3bca22b-3a42-4d89-8a24-ce254d13f28a" providerId="ADAL" clId="{8B8BE330-3537-4AC3-AF61-6487E26C49B7}" dt="2022-03-03T12:34:42.158" v="666" actId="478"/>
          <ac:picMkLst>
            <pc:docMk/>
            <pc:sldMk cId="726715804" sldId="792"/>
            <ac:picMk id="10" creationId="{9FC17ED0-D27A-448D-8193-A54D2D99B5D4}"/>
          </ac:picMkLst>
        </pc:picChg>
      </pc:sldChg>
      <pc:sldChg chg="addSp delSp modSp mod">
        <pc:chgData name="Hilary Wyman" userId="f3bca22b-3a42-4d89-8a24-ce254d13f28a" providerId="ADAL" clId="{8B8BE330-3537-4AC3-AF61-6487E26C49B7}" dt="2022-03-03T13:47:39.228" v="887" actId="20577"/>
        <pc:sldMkLst>
          <pc:docMk/>
          <pc:sldMk cId="586079176" sldId="793"/>
        </pc:sldMkLst>
        <pc:spChg chg="mod">
          <ac:chgData name="Hilary Wyman" userId="f3bca22b-3a42-4d89-8a24-ce254d13f28a" providerId="ADAL" clId="{8B8BE330-3537-4AC3-AF61-6487E26C49B7}" dt="2022-03-03T13:47:39.228" v="887" actId="20577"/>
          <ac:spMkLst>
            <pc:docMk/>
            <pc:sldMk cId="586079176" sldId="793"/>
            <ac:spMk id="13" creationId="{9801A6E2-F3C9-4F96-A1F3-7F05A0EC2B44}"/>
          </ac:spMkLst>
        </pc:spChg>
        <pc:picChg chg="add mod">
          <ac:chgData name="Hilary Wyman" userId="f3bca22b-3a42-4d89-8a24-ce254d13f28a" providerId="ADAL" clId="{8B8BE330-3537-4AC3-AF61-6487E26C49B7}" dt="2022-03-03T13:44:41.590" v="838" actId="14100"/>
          <ac:picMkLst>
            <pc:docMk/>
            <pc:sldMk cId="586079176" sldId="793"/>
            <ac:picMk id="3" creationId="{ABA4A194-07AB-44ED-8FED-88628EA744C9}"/>
          </ac:picMkLst>
        </pc:picChg>
        <pc:picChg chg="del">
          <ac:chgData name="Hilary Wyman" userId="f3bca22b-3a42-4d89-8a24-ce254d13f28a" providerId="ADAL" clId="{8B8BE330-3537-4AC3-AF61-6487E26C49B7}" dt="2022-03-03T13:44:28.676" v="835" actId="478"/>
          <ac:picMkLst>
            <pc:docMk/>
            <pc:sldMk cId="586079176" sldId="793"/>
            <ac:picMk id="10" creationId="{149C0CC9-DDA3-4290-9593-585C0C37863C}"/>
          </ac:picMkLst>
        </pc:picChg>
      </pc:sldChg>
      <pc:sldChg chg="addSp delSp modSp mod">
        <pc:chgData name="Hilary Wyman" userId="f3bca22b-3a42-4d89-8a24-ce254d13f28a" providerId="ADAL" clId="{8B8BE330-3537-4AC3-AF61-6487E26C49B7}" dt="2022-03-03T13:47:47.696" v="890" actId="20577"/>
        <pc:sldMkLst>
          <pc:docMk/>
          <pc:sldMk cId="746787211" sldId="794"/>
        </pc:sldMkLst>
        <pc:spChg chg="del">
          <ac:chgData name="Hilary Wyman" userId="f3bca22b-3a42-4d89-8a24-ce254d13f28a" providerId="ADAL" clId="{8B8BE330-3537-4AC3-AF61-6487E26C49B7}" dt="2022-03-03T13:46:28.681" v="874" actId="478"/>
          <ac:spMkLst>
            <pc:docMk/>
            <pc:sldMk cId="746787211" sldId="794"/>
            <ac:spMk id="5" creationId="{987673E0-7724-4B63-B1A7-E06C7FA713CC}"/>
          </ac:spMkLst>
        </pc:spChg>
        <pc:spChg chg="mod">
          <ac:chgData name="Hilary Wyman" userId="f3bca22b-3a42-4d89-8a24-ce254d13f28a" providerId="ADAL" clId="{8B8BE330-3537-4AC3-AF61-6487E26C49B7}" dt="2022-03-03T13:46:45.297" v="881" actId="20577"/>
          <ac:spMkLst>
            <pc:docMk/>
            <pc:sldMk cId="746787211" sldId="794"/>
            <ac:spMk id="9" creationId="{62532535-FD4F-4658-B35E-DF5446FDCB7E}"/>
          </ac:spMkLst>
        </pc:spChg>
        <pc:spChg chg="mod">
          <ac:chgData name="Hilary Wyman" userId="f3bca22b-3a42-4d89-8a24-ce254d13f28a" providerId="ADAL" clId="{8B8BE330-3537-4AC3-AF61-6487E26C49B7}" dt="2022-03-03T13:47:47.696" v="890" actId="20577"/>
          <ac:spMkLst>
            <pc:docMk/>
            <pc:sldMk cId="746787211" sldId="794"/>
            <ac:spMk id="11" creationId="{91B27EA4-A427-43AC-A564-40F7D401D33F}"/>
          </ac:spMkLst>
        </pc:spChg>
        <pc:picChg chg="add mod">
          <ac:chgData name="Hilary Wyman" userId="f3bca22b-3a42-4d89-8a24-ce254d13f28a" providerId="ADAL" clId="{8B8BE330-3537-4AC3-AF61-6487E26C49B7}" dt="2022-03-03T13:44:57.671" v="842" actId="14100"/>
          <ac:picMkLst>
            <pc:docMk/>
            <pc:sldMk cId="746787211" sldId="794"/>
            <ac:picMk id="6" creationId="{F559E3D1-4807-4AE6-A70D-C1DCAFFE0D1C}"/>
          </ac:picMkLst>
        </pc:picChg>
        <pc:picChg chg="del">
          <ac:chgData name="Hilary Wyman" userId="f3bca22b-3a42-4d89-8a24-ce254d13f28a" providerId="ADAL" clId="{8B8BE330-3537-4AC3-AF61-6487E26C49B7}" dt="2022-03-03T13:44:48.263" v="839" actId="478"/>
          <ac:picMkLst>
            <pc:docMk/>
            <pc:sldMk cId="746787211" sldId="794"/>
            <ac:picMk id="10" creationId="{8BB563E8-9304-483F-B59A-6DF9056E3262}"/>
          </ac:picMkLst>
        </pc:picChg>
      </pc:sldChg>
      <pc:sldChg chg="addSp delSp modSp add mod">
        <pc:chgData name="Hilary Wyman" userId="f3bca22b-3a42-4d89-8a24-ce254d13f28a" providerId="ADAL" clId="{8B8BE330-3537-4AC3-AF61-6487E26C49B7}" dt="2022-03-03T16:02:57.279" v="1387" actId="478"/>
        <pc:sldMkLst>
          <pc:docMk/>
          <pc:sldMk cId="2647515885" sldId="795"/>
        </pc:sldMkLst>
        <pc:spChg chg="add del mod">
          <ac:chgData name="Hilary Wyman" userId="f3bca22b-3a42-4d89-8a24-ce254d13f28a" providerId="ADAL" clId="{8B8BE330-3537-4AC3-AF61-6487E26C49B7}" dt="2022-03-03T16:00:59.881" v="1374" actId="22"/>
          <ac:spMkLst>
            <pc:docMk/>
            <pc:sldMk cId="2647515885" sldId="795"/>
            <ac:spMk id="3" creationId="{AF9B3E35-0B35-46D1-85BA-EA337FD7C37F}"/>
          </ac:spMkLst>
        </pc:spChg>
        <pc:spChg chg="add del mod">
          <ac:chgData name="Hilary Wyman" userId="f3bca22b-3a42-4d89-8a24-ce254d13f28a" providerId="ADAL" clId="{8B8BE330-3537-4AC3-AF61-6487E26C49B7}" dt="2022-03-03T16:00:05.766" v="1371" actId="478"/>
          <ac:spMkLst>
            <pc:docMk/>
            <pc:sldMk cId="2647515885" sldId="795"/>
            <ac:spMk id="10" creationId="{465ACEE7-9AEB-4162-9648-A212A159D2C7}"/>
          </ac:spMkLst>
        </pc:spChg>
        <pc:spChg chg="add del mod">
          <ac:chgData name="Hilary Wyman" userId="f3bca22b-3a42-4d89-8a24-ce254d13f28a" providerId="ADAL" clId="{8B8BE330-3537-4AC3-AF61-6487E26C49B7}" dt="2022-03-03T16:02:57.279" v="1387" actId="478"/>
          <ac:spMkLst>
            <pc:docMk/>
            <pc:sldMk cId="2647515885" sldId="795"/>
            <ac:spMk id="15" creationId="{DDB8159D-4C03-4DAF-AED3-5A16F4CA1FE7}"/>
          </ac:spMkLst>
        </pc:spChg>
        <pc:picChg chg="add mod">
          <ac:chgData name="Hilary Wyman" userId="f3bca22b-3a42-4d89-8a24-ce254d13f28a" providerId="ADAL" clId="{8B8BE330-3537-4AC3-AF61-6487E26C49B7}" dt="2022-03-03T16:01:36.306" v="1381" actId="1076"/>
          <ac:picMkLst>
            <pc:docMk/>
            <pc:sldMk cId="2647515885" sldId="795"/>
            <ac:picMk id="5" creationId="{B3875CB8-33A4-47BB-B0B1-E50F477DEDE3}"/>
          </ac:picMkLst>
        </pc:picChg>
        <pc:picChg chg="del mod">
          <ac:chgData name="Hilary Wyman" userId="f3bca22b-3a42-4d89-8a24-ce254d13f28a" providerId="ADAL" clId="{8B8BE330-3537-4AC3-AF61-6487E26C49B7}" dt="2022-03-03T16:00:05.766" v="1371" actId="478"/>
          <ac:picMkLst>
            <pc:docMk/>
            <pc:sldMk cId="2647515885" sldId="795"/>
            <ac:picMk id="6" creationId="{6B024036-ECB3-450E-AFBE-0A99465BB3EE}"/>
          </ac:picMkLst>
        </pc:picChg>
        <pc:picChg chg="del mod">
          <ac:chgData name="Hilary Wyman" userId="f3bca22b-3a42-4d89-8a24-ce254d13f28a" providerId="ADAL" clId="{8B8BE330-3537-4AC3-AF61-6487E26C49B7}" dt="2022-03-03T16:00:05.766" v="1371" actId="478"/>
          <ac:picMkLst>
            <pc:docMk/>
            <pc:sldMk cId="2647515885" sldId="795"/>
            <ac:picMk id="9" creationId="{5BDB282B-C976-47D1-AC2A-DDF60BF9F05B}"/>
          </ac:picMkLst>
        </pc:picChg>
        <pc:picChg chg="add del mod ord">
          <ac:chgData name="Hilary Wyman" userId="f3bca22b-3a42-4d89-8a24-ce254d13f28a" providerId="ADAL" clId="{8B8BE330-3537-4AC3-AF61-6487E26C49B7}" dt="2022-03-03T16:02:39.310" v="1383" actId="478"/>
          <ac:picMkLst>
            <pc:docMk/>
            <pc:sldMk cId="2647515885" sldId="795"/>
            <ac:picMk id="12" creationId="{5A192011-47AB-4E28-8277-64C782256D2D}"/>
          </ac:picMkLst>
        </pc:picChg>
        <pc:picChg chg="add mod">
          <ac:chgData name="Hilary Wyman" userId="f3bca22b-3a42-4d89-8a24-ce254d13f28a" providerId="ADAL" clId="{8B8BE330-3537-4AC3-AF61-6487E26C49B7}" dt="2022-03-03T16:02:52.825" v="1386" actId="14100"/>
          <ac:picMkLst>
            <pc:docMk/>
            <pc:sldMk cId="2647515885" sldId="795"/>
            <ac:picMk id="16" creationId="{417F29BB-97B5-4B28-8456-CF7F0C6F5717}"/>
          </ac:picMkLst>
        </pc:picChg>
      </pc:sldChg>
      <pc:sldChg chg="addSp delSp modSp add mod">
        <pc:chgData name="Hilary Wyman" userId="f3bca22b-3a42-4d89-8a24-ce254d13f28a" providerId="ADAL" clId="{8B8BE330-3537-4AC3-AF61-6487E26C49B7}" dt="2022-03-03T16:06:59.040" v="1448" actId="14100"/>
        <pc:sldMkLst>
          <pc:docMk/>
          <pc:sldMk cId="170394707" sldId="796"/>
        </pc:sldMkLst>
        <pc:spChg chg="mod">
          <ac:chgData name="Hilary Wyman" userId="f3bca22b-3a42-4d89-8a24-ce254d13f28a" providerId="ADAL" clId="{8B8BE330-3537-4AC3-AF61-6487E26C49B7}" dt="2022-03-03T16:05:45.652" v="1436" actId="1035"/>
          <ac:spMkLst>
            <pc:docMk/>
            <pc:sldMk cId="170394707" sldId="796"/>
            <ac:spMk id="10" creationId="{465ACEE7-9AEB-4162-9648-A212A159D2C7}"/>
          </ac:spMkLst>
        </pc:spChg>
        <pc:spChg chg="mod">
          <ac:chgData name="Hilary Wyman" userId="f3bca22b-3a42-4d89-8a24-ce254d13f28a" providerId="ADAL" clId="{8B8BE330-3537-4AC3-AF61-6487E26C49B7}" dt="2022-03-03T16:03:31.785" v="1415" actId="20577"/>
          <ac:spMkLst>
            <pc:docMk/>
            <pc:sldMk cId="170394707" sldId="796"/>
            <ac:spMk id="13" creationId="{9801A6E2-F3C9-4F96-A1F3-7F05A0EC2B44}"/>
          </ac:spMkLst>
        </pc:spChg>
        <pc:picChg chg="del">
          <ac:chgData name="Hilary Wyman" userId="f3bca22b-3a42-4d89-8a24-ce254d13f28a" providerId="ADAL" clId="{8B8BE330-3537-4AC3-AF61-6487E26C49B7}" dt="2022-03-03T16:04:19.647" v="1417" actId="478"/>
          <ac:picMkLst>
            <pc:docMk/>
            <pc:sldMk cId="170394707" sldId="796"/>
            <ac:picMk id="6" creationId="{6B024036-ECB3-450E-AFBE-0A99465BB3EE}"/>
          </ac:picMkLst>
        </pc:picChg>
        <pc:picChg chg="del">
          <ac:chgData name="Hilary Wyman" userId="f3bca22b-3a42-4d89-8a24-ce254d13f28a" providerId="ADAL" clId="{8B8BE330-3537-4AC3-AF61-6487E26C49B7}" dt="2022-03-03T16:04:17.388" v="1416" actId="478"/>
          <ac:picMkLst>
            <pc:docMk/>
            <pc:sldMk cId="170394707" sldId="796"/>
            <ac:picMk id="9" creationId="{5BDB282B-C976-47D1-AC2A-DDF60BF9F05B}"/>
          </ac:picMkLst>
        </pc:picChg>
        <pc:picChg chg="add mod">
          <ac:chgData name="Hilary Wyman" userId="f3bca22b-3a42-4d89-8a24-ce254d13f28a" providerId="ADAL" clId="{8B8BE330-3537-4AC3-AF61-6487E26C49B7}" dt="2022-03-03T16:06:53.549" v="1447" actId="14100"/>
          <ac:picMkLst>
            <pc:docMk/>
            <pc:sldMk cId="170394707" sldId="796"/>
            <ac:picMk id="11" creationId="{0D1C6801-1FC8-455F-B264-CBE9B780C306}"/>
          </ac:picMkLst>
        </pc:picChg>
        <pc:picChg chg="add mod">
          <ac:chgData name="Hilary Wyman" userId="f3bca22b-3a42-4d89-8a24-ce254d13f28a" providerId="ADAL" clId="{8B8BE330-3537-4AC3-AF61-6487E26C49B7}" dt="2022-03-03T16:06:59.040" v="1448" actId="14100"/>
          <ac:picMkLst>
            <pc:docMk/>
            <pc:sldMk cId="170394707" sldId="796"/>
            <ac:picMk id="12" creationId="{17DAABFD-8832-4E5E-B9EF-E9783096B9E6}"/>
          </ac:picMkLst>
        </pc:picChg>
      </pc:sldChg>
      <pc:sldChg chg="addSp delSp modSp add mod">
        <pc:chgData name="Hilary Wyman" userId="f3bca22b-3a42-4d89-8a24-ce254d13f28a" providerId="ADAL" clId="{8B8BE330-3537-4AC3-AF61-6487E26C49B7}" dt="2022-03-03T16:22:15.759" v="1620" actId="1076"/>
        <pc:sldMkLst>
          <pc:docMk/>
          <pc:sldMk cId="2243790719" sldId="797"/>
        </pc:sldMkLst>
        <pc:spChg chg="del">
          <ac:chgData name="Hilary Wyman" userId="f3bca22b-3a42-4d89-8a24-ce254d13f28a" providerId="ADAL" clId="{8B8BE330-3537-4AC3-AF61-6487E26C49B7}" dt="2022-03-03T16:21:12.148" v="1599" actId="478"/>
          <ac:spMkLst>
            <pc:docMk/>
            <pc:sldMk cId="2243790719" sldId="797"/>
            <ac:spMk id="9" creationId="{62532535-FD4F-4658-B35E-DF5446FDCB7E}"/>
          </ac:spMkLst>
        </pc:spChg>
        <pc:spChg chg="mod">
          <ac:chgData name="Hilary Wyman" userId="f3bca22b-3a42-4d89-8a24-ce254d13f28a" providerId="ADAL" clId="{8B8BE330-3537-4AC3-AF61-6487E26C49B7}" dt="2022-03-03T16:21:18.112" v="1610" actId="20577"/>
          <ac:spMkLst>
            <pc:docMk/>
            <pc:sldMk cId="2243790719" sldId="797"/>
            <ac:spMk id="11" creationId="{91B27EA4-A427-43AC-A564-40F7D401D33F}"/>
          </ac:spMkLst>
        </pc:spChg>
        <pc:picChg chg="del">
          <ac:chgData name="Hilary Wyman" userId="f3bca22b-3a42-4d89-8a24-ce254d13f28a" providerId="ADAL" clId="{8B8BE330-3537-4AC3-AF61-6487E26C49B7}" dt="2022-03-03T16:21:12.148" v="1599" actId="478"/>
          <ac:picMkLst>
            <pc:docMk/>
            <pc:sldMk cId="2243790719" sldId="797"/>
            <ac:picMk id="6" creationId="{337CD05A-B0E2-4276-AE08-B63295A788EB}"/>
          </ac:picMkLst>
        </pc:picChg>
        <pc:picChg chg="add mod">
          <ac:chgData name="Hilary Wyman" userId="f3bca22b-3a42-4d89-8a24-ce254d13f28a" providerId="ADAL" clId="{8B8BE330-3537-4AC3-AF61-6487E26C49B7}" dt="2022-03-03T16:22:12.058" v="1619" actId="1035"/>
          <ac:picMkLst>
            <pc:docMk/>
            <pc:sldMk cId="2243790719" sldId="797"/>
            <ac:picMk id="7" creationId="{5366C457-28A7-4F66-AEB9-6AACFC42B043}"/>
          </ac:picMkLst>
        </pc:picChg>
        <pc:picChg chg="add mod">
          <ac:chgData name="Hilary Wyman" userId="f3bca22b-3a42-4d89-8a24-ce254d13f28a" providerId="ADAL" clId="{8B8BE330-3537-4AC3-AF61-6487E26C49B7}" dt="2022-03-03T16:22:15.759" v="1620" actId="1076"/>
          <ac:picMkLst>
            <pc:docMk/>
            <pc:sldMk cId="2243790719" sldId="797"/>
            <ac:picMk id="12" creationId="{87D6C7F9-34AA-4BA5-A4D4-00B35E945B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3/3/2022</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3/3/2022</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32C178-9B0D-EC41-9857-3AF65FF72FE2}" type="slidenum">
              <a:rPr lang="en-US" smtClean="0"/>
              <a:t>16</a:t>
            </a:fld>
            <a:endParaRPr lang="en-US"/>
          </a:p>
        </p:txBody>
      </p:sp>
    </p:spTree>
    <p:extLst>
      <p:ext uri="{BB962C8B-B14F-4D97-AF65-F5344CB8AC3E}">
        <p14:creationId xmlns:p14="http://schemas.microsoft.com/office/powerpoint/2010/main" val="3828886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3" r:id="rId3"/>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7080" y="965368"/>
            <a:ext cx="11644549"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a:pPr>
            <a:r>
              <a:rPr lang="en-US" sz="2400" dirty="0">
                <a:latin typeface="Arial" panose="020B0604020202020204" pitchFamily="34" charset="0"/>
                <a:ea typeface="Lato" charset="0"/>
                <a:cs typeface="Arial" panose="020B0604020202020204" pitchFamily="34" charset="0"/>
              </a:rPr>
              <a:t>Level 3 Health and Social Care: Principles and Contexts</a:t>
            </a:r>
          </a:p>
          <a:p>
            <a:pPr marL="804863" indent="-804863" defTabSz="457200">
              <a:lnSpc>
                <a:spcPct val="100000"/>
              </a:lnSpc>
              <a:spcBef>
                <a:spcPts val="150"/>
              </a:spcBef>
              <a:defRPr/>
            </a:pPr>
            <a:endParaRPr lang="en-US" sz="800" dirty="0"/>
          </a:p>
          <a:p>
            <a:pPr marL="804863" indent="-804863" defTabSz="457200">
              <a:lnSpc>
                <a:spcPct val="100000"/>
              </a:lnSpc>
              <a:spcBef>
                <a:spcPts val="150"/>
              </a:spcBef>
              <a:defRPr/>
            </a:pPr>
            <a:r>
              <a:rPr lang="en-US" sz="1800" dirty="0"/>
              <a:t>Unit 5:	Supporting individuals at risk to achieve their desired outcomes</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53646" y="287484"/>
            <a:ext cx="5264174" cy="461665"/>
          </a:xfrm>
          <a:prstGeom prst="rect">
            <a:avLst/>
          </a:prstGeom>
          <a:noFill/>
        </p:spPr>
        <p:txBody>
          <a:bodyPr wrap="square" rtlCol="0">
            <a:spAutoFit/>
          </a:bodyPr>
          <a:lstStyle/>
          <a:p>
            <a:r>
              <a:rPr lang="en-US" sz="2400" dirty="0">
                <a:latin typeface="+mj-lt"/>
                <a:ea typeface="Lato" charset="0"/>
                <a:cs typeface="Lato" charset="0"/>
              </a:rPr>
              <a:t>Online Exam Review – January 2022</a:t>
            </a:r>
          </a:p>
        </p:txBody>
      </p:sp>
      <p:sp>
        <p:nvSpPr>
          <p:cNvPr id="7" name="Title 1"/>
          <p:cNvSpPr txBox="1">
            <a:spLocks/>
          </p:cNvSpPr>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a:xfrm>
            <a:off x="282011" y="231025"/>
            <a:ext cx="10223323" cy="447261"/>
          </a:xfrm>
        </p:spPr>
        <p:txBody>
          <a:bodyPr/>
          <a:lstStyle/>
          <a:p>
            <a:r>
              <a:rPr lang="en-GB" sz="1800" dirty="0"/>
              <a:t>Question 3 (d)  Mark scheme </a:t>
            </a:r>
          </a:p>
        </p:txBody>
      </p:sp>
      <p:pic>
        <p:nvPicPr>
          <p:cNvPr id="4" name="Picture 3">
            <a:extLst>
              <a:ext uri="{FF2B5EF4-FFF2-40B4-BE49-F238E27FC236}">
                <a16:creationId xmlns:a16="http://schemas.microsoft.com/office/drawing/2014/main" id="{D6CB1AA4-5012-4786-8BA7-D61DFBD728BE}"/>
              </a:ext>
            </a:extLst>
          </p:cNvPr>
          <p:cNvPicPr>
            <a:picLocks noChangeAspect="1"/>
          </p:cNvPicPr>
          <p:nvPr/>
        </p:nvPicPr>
        <p:blipFill>
          <a:blip r:embed="rId2"/>
          <a:stretch>
            <a:fillRect/>
          </a:stretch>
        </p:blipFill>
        <p:spPr>
          <a:xfrm>
            <a:off x="282011" y="925320"/>
            <a:ext cx="5248275" cy="5876925"/>
          </a:xfrm>
          <a:prstGeom prst="rect">
            <a:avLst/>
          </a:prstGeom>
        </p:spPr>
      </p:pic>
      <p:pic>
        <p:nvPicPr>
          <p:cNvPr id="7" name="Picture 6">
            <a:extLst>
              <a:ext uri="{FF2B5EF4-FFF2-40B4-BE49-F238E27FC236}">
                <a16:creationId xmlns:a16="http://schemas.microsoft.com/office/drawing/2014/main" id="{DD2D8572-8E77-4584-B38A-1C498041C82F}"/>
              </a:ext>
            </a:extLst>
          </p:cNvPr>
          <p:cNvPicPr>
            <a:picLocks noChangeAspect="1"/>
          </p:cNvPicPr>
          <p:nvPr/>
        </p:nvPicPr>
        <p:blipFill>
          <a:blip r:embed="rId3"/>
          <a:stretch>
            <a:fillRect/>
          </a:stretch>
        </p:blipFill>
        <p:spPr>
          <a:xfrm>
            <a:off x="5882151" y="2112459"/>
            <a:ext cx="5778152" cy="2633082"/>
          </a:xfrm>
          <a:prstGeom prst="rect">
            <a:avLst/>
          </a:prstGeom>
        </p:spPr>
      </p:pic>
    </p:spTree>
    <p:extLst>
      <p:ext uri="{BB962C8B-B14F-4D97-AF65-F5344CB8AC3E}">
        <p14:creationId xmlns:p14="http://schemas.microsoft.com/office/powerpoint/2010/main" val="103301971"/>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4 (c)    </a:t>
            </a:r>
          </a:p>
        </p:txBody>
      </p:sp>
      <p:pic>
        <p:nvPicPr>
          <p:cNvPr id="4" name="Picture 3">
            <a:extLst>
              <a:ext uri="{FF2B5EF4-FFF2-40B4-BE49-F238E27FC236}">
                <a16:creationId xmlns:a16="http://schemas.microsoft.com/office/drawing/2014/main" id="{FA3FAA30-FBC2-471F-BFD5-91FA32F5BE04}"/>
              </a:ext>
            </a:extLst>
          </p:cNvPr>
          <p:cNvPicPr>
            <a:picLocks noChangeAspect="1"/>
          </p:cNvPicPr>
          <p:nvPr/>
        </p:nvPicPr>
        <p:blipFill>
          <a:blip r:embed="rId2"/>
          <a:stretch>
            <a:fillRect/>
          </a:stretch>
        </p:blipFill>
        <p:spPr>
          <a:xfrm>
            <a:off x="282011" y="911079"/>
            <a:ext cx="6687501" cy="886128"/>
          </a:xfrm>
          <a:prstGeom prst="rect">
            <a:avLst/>
          </a:prstGeom>
        </p:spPr>
      </p:pic>
      <p:pic>
        <p:nvPicPr>
          <p:cNvPr id="7" name="Picture 6">
            <a:extLst>
              <a:ext uri="{FF2B5EF4-FFF2-40B4-BE49-F238E27FC236}">
                <a16:creationId xmlns:a16="http://schemas.microsoft.com/office/drawing/2014/main" id="{17B7AFC8-C214-4825-B038-A46D083772A7}"/>
              </a:ext>
            </a:extLst>
          </p:cNvPr>
          <p:cNvPicPr>
            <a:picLocks noChangeAspect="1"/>
          </p:cNvPicPr>
          <p:nvPr/>
        </p:nvPicPr>
        <p:blipFill>
          <a:blip r:embed="rId3"/>
          <a:stretch>
            <a:fillRect/>
          </a:stretch>
        </p:blipFill>
        <p:spPr>
          <a:xfrm>
            <a:off x="529566" y="1797207"/>
            <a:ext cx="6239224" cy="5060793"/>
          </a:xfrm>
          <a:prstGeom prst="rect">
            <a:avLst/>
          </a:prstGeom>
        </p:spPr>
      </p:pic>
    </p:spTree>
    <p:extLst>
      <p:ext uri="{BB962C8B-B14F-4D97-AF65-F5344CB8AC3E}">
        <p14:creationId xmlns:p14="http://schemas.microsoft.com/office/powerpoint/2010/main" val="2765934382"/>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Candidate 1 answer</a:t>
            </a:r>
          </a:p>
        </p:txBody>
      </p:sp>
      <p:pic>
        <p:nvPicPr>
          <p:cNvPr id="3" name="Picture 2">
            <a:extLst>
              <a:ext uri="{FF2B5EF4-FFF2-40B4-BE49-F238E27FC236}">
                <a16:creationId xmlns:a16="http://schemas.microsoft.com/office/drawing/2014/main" id="{2144F889-DF21-443A-B637-FF7EAFCC83FC}"/>
              </a:ext>
            </a:extLst>
          </p:cNvPr>
          <p:cNvPicPr>
            <a:picLocks noChangeAspect="1"/>
          </p:cNvPicPr>
          <p:nvPr/>
        </p:nvPicPr>
        <p:blipFill>
          <a:blip r:embed="rId2"/>
          <a:stretch>
            <a:fillRect/>
          </a:stretch>
        </p:blipFill>
        <p:spPr>
          <a:xfrm>
            <a:off x="468674" y="966380"/>
            <a:ext cx="5921389" cy="5824714"/>
          </a:xfrm>
          <a:prstGeom prst="rect">
            <a:avLst/>
          </a:prstGeom>
        </p:spPr>
      </p:pic>
    </p:spTree>
    <p:extLst>
      <p:ext uri="{BB962C8B-B14F-4D97-AF65-F5344CB8AC3E}">
        <p14:creationId xmlns:p14="http://schemas.microsoft.com/office/powerpoint/2010/main" val="15947901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Candidate 1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6143692" y="1028340"/>
            <a:ext cx="5766296" cy="5755422"/>
          </a:xfrm>
          <a:prstGeom prst="rect">
            <a:avLst/>
          </a:prstGeom>
          <a:noFill/>
        </p:spPr>
        <p:txBody>
          <a:bodyPr wrap="square" rtlCol="0">
            <a:spAutoFit/>
          </a:bodyPr>
          <a:lstStyle/>
          <a:p>
            <a:r>
              <a:rPr lang="en-US" sz="1600" dirty="0"/>
              <a:t>A basic analysis showing some knowledge and understanding of the challenges the health care team face in adopting a person-centred approach to secured Ezra’s rights.</a:t>
            </a:r>
          </a:p>
          <a:p>
            <a:endParaRPr lang="en-US" sz="1600" dirty="0"/>
          </a:p>
          <a:p>
            <a:r>
              <a:rPr lang="en-US" sz="1600" dirty="0"/>
              <a:t>The candidate begins by identifying that there be may be conflicting views but should have developed this by further interpretation of the challenge: why, for example, would this lead to the development of the care plan being difficult?</a:t>
            </a:r>
          </a:p>
          <a:p>
            <a:endParaRPr lang="en-US" sz="1600" dirty="0"/>
          </a:p>
          <a:p>
            <a:r>
              <a:rPr lang="en-US" sz="1600" dirty="0"/>
              <a:t>The second paragraph focused on Ezra not knowing what she wants and won’t communicate her feelings; again, this needed to be developed further: why Ezra won’t communicate her feelings, and development of personal traits or being in pain due to her diagnosis would have been useful.   The third paragraph was undeveloped – conflict was repeated – but further analysis into Ezra and not Daniel would have been useful.  </a:t>
            </a:r>
          </a:p>
          <a:p>
            <a:endParaRPr lang="en-US" sz="1600" dirty="0"/>
          </a:p>
          <a:p>
            <a:r>
              <a:rPr lang="en-US" sz="1600" dirty="0"/>
              <a:t>Additional marks were available for challenges such as: attitudes of health care team, lack of staff training, availability of resources, difficult to respect choices. </a:t>
            </a:r>
          </a:p>
          <a:p>
            <a:endParaRPr lang="en-US" sz="1600" dirty="0"/>
          </a:p>
          <a:p>
            <a:r>
              <a:rPr lang="en-US" sz="1600" dirty="0"/>
              <a:t>4 marks awarded – band 2</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DE3B9DFD-2179-4E54-897F-133930660518}"/>
              </a:ext>
            </a:extLst>
          </p:cNvPr>
          <p:cNvPicPr>
            <a:picLocks noChangeAspect="1"/>
          </p:cNvPicPr>
          <p:nvPr/>
        </p:nvPicPr>
        <p:blipFill>
          <a:blip r:embed="rId2"/>
          <a:stretch>
            <a:fillRect/>
          </a:stretch>
        </p:blipFill>
        <p:spPr>
          <a:xfrm>
            <a:off x="245653" y="939132"/>
            <a:ext cx="5898039" cy="5777398"/>
          </a:xfrm>
          <a:prstGeom prst="rect">
            <a:avLst/>
          </a:prstGeom>
        </p:spPr>
      </p:pic>
    </p:spTree>
    <p:extLst>
      <p:ext uri="{BB962C8B-B14F-4D97-AF65-F5344CB8AC3E}">
        <p14:creationId xmlns:p14="http://schemas.microsoft.com/office/powerpoint/2010/main" val="726715804"/>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Candidate 2 answer</a:t>
            </a:r>
          </a:p>
        </p:txBody>
      </p:sp>
      <p:pic>
        <p:nvPicPr>
          <p:cNvPr id="3" name="Picture 2">
            <a:extLst>
              <a:ext uri="{FF2B5EF4-FFF2-40B4-BE49-F238E27FC236}">
                <a16:creationId xmlns:a16="http://schemas.microsoft.com/office/drawing/2014/main" id="{ABA4A194-07AB-44ED-8FED-88628EA744C9}"/>
              </a:ext>
            </a:extLst>
          </p:cNvPr>
          <p:cNvPicPr>
            <a:picLocks noChangeAspect="1"/>
          </p:cNvPicPr>
          <p:nvPr/>
        </p:nvPicPr>
        <p:blipFill>
          <a:blip r:embed="rId2"/>
          <a:stretch>
            <a:fillRect/>
          </a:stretch>
        </p:blipFill>
        <p:spPr>
          <a:xfrm>
            <a:off x="282011" y="1202635"/>
            <a:ext cx="6095930" cy="5401305"/>
          </a:xfrm>
          <a:prstGeom prst="rect">
            <a:avLst/>
          </a:prstGeom>
        </p:spPr>
      </p:pic>
    </p:spTree>
    <p:extLst>
      <p:ext uri="{BB962C8B-B14F-4D97-AF65-F5344CB8AC3E}">
        <p14:creationId xmlns:p14="http://schemas.microsoft.com/office/powerpoint/2010/main" val="58607917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Candidate 2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6809874" y="1148687"/>
            <a:ext cx="4740812" cy="5509200"/>
          </a:xfrm>
          <a:prstGeom prst="rect">
            <a:avLst/>
          </a:prstGeom>
          <a:noFill/>
        </p:spPr>
        <p:txBody>
          <a:bodyPr wrap="square" rtlCol="0">
            <a:spAutoFit/>
          </a:bodyPr>
          <a:lstStyle/>
          <a:p>
            <a:r>
              <a:rPr lang="en-US" sz="1600" dirty="0"/>
              <a:t>A limited analysis showing little knowledge and understanding of the challenges facing the health care team in adopting a person-centred approach to secure Ezra’s rights.</a:t>
            </a:r>
          </a:p>
          <a:p>
            <a:endParaRPr lang="en-US" sz="1600" dirty="0"/>
          </a:p>
          <a:p>
            <a:r>
              <a:rPr lang="en-US" sz="1600" dirty="0"/>
              <a:t>The candidate was awarded a mark for identifying there may be a challenge in finding the best time for appointments; however, this was undeveloped and focusing more on the family than specifically Ezra.</a:t>
            </a:r>
          </a:p>
          <a:p>
            <a:endParaRPr lang="en-US" sz="1600" dirty="0"/>
          </a:p>
          <a:p>
            <a:r>
              <a:rPr lang="en-US" sz="1600" dirty="0"/>
              <a:t>The remainder of the answer focused on what the health team could to support Ezra, and this, therefore, did not meet the demands of the question.</a:t>
            </a:r>
          </a:p>
          <a:p>
            <a:endParaRPr lang="en-US" sz="1600" dirty="0"/>
          </a:p>
          <a:p>
            <a:r>
              <a:rPr lang="en-US" sz="1600" dirty="0"/>
              <a:t>Additional marks were available for challenges, such as: attitudes of the health care team, lack of staff training, availability of resources, difficult to respect choices.</a:t>
            </a:r>
          </a:p>
          <a:p>
            <a:endParaRPr lang="en-US" sz="1600" dirty="0"/>
          </a:p>
          <a:p>
            <a:r>
              <a:rPr lang="en-US" sz="1600" dirty="0"/>
              <a:t>1 mark awarded – band 1</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F559E3D1-4807-4AE6-A70D-C1DCAFFE0D1C}"/>
              </a:ext>
            </a:extLst>
          </p:cNvPr>
          <p:cNvPicPr>
            <a:picLocks noChangeAspect="1"/>
          </p:cNvPicPr>
          <p:nvPr/>
        </p:nvPicPr>
        <p:blipFill>
          <a:blip r:embed="rId2"/>
          <a:stretch>
            <a:fillRect/>
          </a:stretch>
        </p:blipFill>
        <p:spPr>
          <a:xfrm>
            <a:off x="282011" y="1202635"/>
            <a:ext cx="6095930" cy="5401305"/>
          </a:xfrm>
          <a:prstGeom prst="rect">
            <a:avLst/>
          </a:prstGeom>
        </p:spPr>
      </p:pic>
    </p:spTree>
    <p:extLst>
      <p:ext uri="{BB962C8B-B14F-4D97-AF65-F5344CB8AC3E}">
        <p14:creationId xmlns:p14="http://schemas.microsoft.com/office/powerpoint/2010/main" val="746787211"/>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Candidate 3 answer</a:t>
            </a:r>
          </a:p>
        </p:txBody>
      </p:sp>
      <p:pic>
        <p:nvPicPr>
          <p:cNvPr id="3" name="Picture 2">
            <a:extLst>
              <a:ext uri="{FF2B5EF4-FFF2-40B4-BE49-F238E27FC236}">
                <a16:creationId xmlns:a16="http://schemas.microsoft.com/office/drawing/2014/main" id="{56D3ACCC-B311-4C72-80CC-082BE1D9663D}"/>
              </a:ext>
            </a:extLst>
          </p:cNvPr>
          <p:cNvPicPr>
            <a:picLocks noChangeAspect="1"/>
          </p:cNvPicPr>
          <p:nvPr/>
        </p:nvPicPr>
        <p:blipFill>
          <a:blip r:embed="rId3"/>
          <a:stretch>
            <a:fillRect/>
          </a:stretch>
        </p:blipFill>
        <p:spPr>
          <a:xfrm>
            <a:off x="424069" y="1202634"/>
            <a:ext cx="7115181" cy="5401305"/>
          </a:xfrm>
          <a:prstGeom prst="rect">
            <a:avLst/>
          </a:prstGeom>
        </p:spPr>
      </p:pic>
    </p:spTree>
    <p:extLst>
      <p:ext uri="{BB962C8B-B14F-4D97-AF65-F5344CB8AC3E}">
        <p14:creationId xmlns:p14="http://schemas.microsoft.com/office/powerpoint/2010/main" val="1044799212"/>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Candidate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7718671" y="1300013"/>
            <a:ext cx="4049259" cy="4770537"/>
          </a:xfrm>
          <a:prstGeom prst="rect">
            <a:avLst/>
          </a:prstGeom>
          <a:noFill/>
        </p:spPr>
        <p:txBody>
          <a:bodyPr wrap="square" rtlCol="0">
            <a:spAutoFit/>
          </a:bodyPr>
          <a:lstStyle/>
          <a:p>
            <a:r>
              <a:rPr lang="en-US" sz="1600" dirty="0"/>
              <a:t>A good response showing knowledge and understanding of the challenges the health care team face in adopting a person-centred approach to securing Ezra’s rights.</a:t>
            </a:r>
          </a:p>
          <a:p>
            <a:endParaRPr lang="en-US" sz="1600" dirty="0"/>
          </a:p>
          <a:p>
            <a:r>
              <a:rPr lang="en-US" sz="1600" dirty="0"/>
              <a:t>The candidate’s first challenge was developed; for example, Ezra not wanting to leave her home.  The second challenge was a little underdeveloped as it did not make clear what rights would not be secured, for example, her fundamental right to healthcare, etc.  The third challenge could have been developed further if the candidate had made the points a little clearer; however, it was a good analysis.  </a:t>
            </a:r>
          </a:p>
          <a:p>
            <a:endParaRPr lang="en-US" sz="1600" dirty="0"/>
          </a:p>
          <a:p>
            <a:endParaRPr lang="en-US" sz="1600" dirty="0"/>
          </a:p>
          <a:p>
            <a:r>
              <a:rPr lang="en-US" sz="1600" dirty="0"/>
              <a:t>6 marks awarded – band 3</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6" name="Picture 5">
            <a:extLst>
              <a:ext uri="{FF2B5EF4-FFF2-40B4-BE49-F238E27FC236}">
                <a16:creationId xmlns:a16="http://schemas.microsoft.com/office/drawing/2014/main" id="{337CD05A-B0E2-4276-AE08-B63295A788EB}"/>
              </a:ext>
            </a:extLst>
          </p:cNvPr>
          <p:cNvPicPr>
            <a:picLocks noChangeAspect="1"/>
          </p:cNvPicPr>
          <p:nvPr/>
        </p:nvPicPr>
        <p:blipFill>
          <a:blip r:embed="rId2"/>
          <a:stretch>
            <a:fillRect/>
          </a:stretch>
        </p:blipFill>
        <p:spPr>
          <a:xfrm>
            <a:off x="353953" y="1202635"/>
            <a:ext cx="7016528" cy="5401305"/>
          </a:xfrm>
          <a:prstGeom prst="rect">
            <a:avLst/>
          </a:prstGeom>
        </p:spPr>
      </p:pic>
    </p:spTree>
    <p:extLst>
      <p:ext uri="{BB962C8B-B14F-4D97-AF65-F5344CB8AC3E}">
        <p14:creationId xmlns:p14="http://schemas.microsoft.com/office/powerpoint/2010/main" val="2599829005"/>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4 (c)  Mark scheme</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7" name="Picture 6">
            <a:extLst>
              <a:ext uri="{FF2B5EF4-FFF2-40B4-BE49-F238E27FC236}">
                <a16:creationId xmlns:a16="http://schemas.microsoft.com/office/drawing/2014/main" id="{5366C457-28A7-4F66-AEB9-6AACFC42B043}"/>
              </a:ext>
            </a:extLst>
          </p:cNvPr>
          <p:cNvPicPr>
            <a:picLocks noChangeAspect="1"/>
          </p:cNvPicPr>
          <p:nvPr/>
        </p:nvPicPr>
        <p:blipFill>
          <a:blip r:embed="rId2"/>
          <a:stretch>
            <a:fillRect/>
          </a:stretch>
        </p:blipFill>
        <p:spPr>
          <a:xfrm>
            <a:off x="1229765" y="943503"/>
            <a:ext cx="4445841" cy="5892195"/>
          </a:xfrm>
          <a:prstGeom prst="rect">
            <a:avLst/>
          </a:prstGeom>
        </p:spPr>
      </p:pic>
      <p:pic>
        <p:nvPicPr>
          <p:cNvPr id="12" name="Picture 11">
            <a:extLst>
              <a:ext uri="{FF2B5EF4-FFF2-40B4-BE49-F238E27FC236}">
                <a16:creationId xmlns:a16="http://schemas.microsoft.com/office/drawing/2014/main" id="{87D6C7F9-34AA-4BA5-A4D4-00B35E945B43}"/>
              </a:ext>
            </a:extLst>
          </p:cNvPr>
          <p:cNvPicPr>
            <a:picLocks noChangeAspect="1"/>
          </p:cNvPicPr>
          <p:nvPr/>
        </p:nvPicPr>
        <p:blipFill>
          <a:blip r:embed="rId3"/>
          <a:stretch>
            <a:fillRect/>
          </a:stretch>
        </p:blipFill>
        <p:spPr>
          <a:xfrm>
            <a:off x="6357247" y="2365807"/>
            <a:ext cx="4949625" cy="3047586"/>
          </a:xfrm>
          <a:prstGeom prst="rect">
            <a:avLst/>
          </a:prstGeom>
        </p:spPr>
      </p:pic>
    </p:spTree>
    <p:extLst>
      <p:ext uri="{BB962C8B-B14F-4D97-AF65-F5344CB8AC3E}">
        <p14:creationId xmlns:p14="http://schemas.microsoft.com/office/powerpoint/2010/main" val="2243790719"/>
      </p:ext>
    </p:extLst>
  </p:cSld>
  <p:clrMapOvr>
    <a:masterClrMapping/>
  </p:clrMapOvr>
  <mc:AlternateContent xmlns:mc="http://schemas.openxmlformats.org/markup-compatibility/2006">
    <mc:Choice xmlns:p14="http://schemas.microsoft.com/office/powerpoint/2010/main" Requires="p14">
      <p:transition spd="slow" p14:dur="2000" advTm="98787"/>
    </mc:Choice>
    <mc:Fallback>
      <p:transition spd="slow" advTm="9878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5 (c)    </a:t>
            </a:r>
          </a:p>
        </p:txBody>
      </p:sp>
      <p:pic>
        <p:nvPicPr>
          <p:cNvPr id="4" name="Picture 3">
            <a:extLst>
              <a:ext uri="{FF2B5EF4-FFF2-40B4-BE49-F238E27FC236}">
                <a16:creationId xmlns:a16="http://schemas.microsoft.com/office/drawing/2014/main" id="{3DE09F52-E68E-4CE1-83B1-E99EC27AD764}"/>
              </a:ext>
            </a:extLst>
          </p:cNvPr>
          <p:cNvPicPr>
            <a:picLocks noChangeAspect="1"/>
          </p:cNvPicPr>
          <p:nvPr/>
        </p:nvPicPr>
        <p:blipFill>
          <a:blip r:embed="rId2"/>
          <a:stretch>
            <a:fillRect/>
          </a:stretch>
        </p:blipFill>
        <p:spPr>
          <a:xfrm>
            <a:off x="282011" y="1115355"/>
            <a:ext cx="5472018" cy="1950353"/>
          </a:xfrm>
          <a:prstGeom prst="rect">
            <a:avLst/>
          </a:prstGeom>
        </p:spPr>
      </p:pic>
      <p:pic>
        <p:nvPicPr>
          <p:cNvPr id="7" name="Picture 6">
            <a:extLst>
              <a:ext uri="{FF2B5EF4-FFF2-40B4-BE49-F238E27FC236}">
                <a16:creationId xmlns:a16="http://schemas.microsoft.com/office/drawing/2014/main" id="{0C22E23D-A983-4725-A471-7FDE3A8005B7}"/>
              </a:ext>
            </a:extLst>
          </p:cNvPr>
          <p:cNvPicPr>
            <a:picLocks noChangeAspect="1"/>
          </p:cNvPicPr>
          <p:nvPr/>
        </p:nvPicPr>
        <p:blipFill>
          <a:blip r:embed="rId3"/>
          <a:stretch>
            <a:fillRect/>
          </a:stretch>
        </p:blipFill>
        <p:spPr>
          <a:xfrm>
            <a:off x="550243" y="3174169"/>
            <a:ext cx="5342588" cy="1236247"/>
          </a:xfrm>
          <a:prstGeom prst="rect">
            <a:avLst/>
          </a:prstGeom>
        </p:spPr>
      </p:pic>
      <p:pic>
        <p:nvPicPr>
          <p:cNvPr id="10" name="Picture 9">
            <a:extLst>
              <a:ext uri="{FF2B5EF4-FFF2-40B4-BE49-F238E27FC236}">
                <a16:creationId xmlns:a16="http://schemas.microsoft.com/office/drawing/2014/main" id="{88388B60-AA9E-493F-A3AD-B9DBC7059FCC}"/>
              </a:ext>
            </a:extLst>
          </p:cNvPr>
          <p:cNvPicPr>
            <a:picLocks noChangeAspect="1"/>
          </p:cNvPicPr>
          <p:nvPr/>
        </p:nvPicPr>
        <p:blipFill>
          <a:blip r:embed="rId4"/>
          <a:stretch>
            <a:fillRect/>
          </a:stretch>
        </p:blipFill>
        <p:spPr>
          <a:xfrm>
            <a:off x="5977054" y="1115355"/>
            <a:ext cx="5932935" cy="5613387"/>
          </a:xfrm>
          <a:prstGeom prst="rect">
            <a:avLst/>
          </a:prstGeom>
        </p:spPr>
      </p:pic>
    </p:spTree>
    <p:extLst>
      <p:ext uri="{BB962C8B-B14F-4D97-AF65-F5344CB8AC3E}">
        <p14:creationId xmlns:p14="http://schemas.microsoft.com/office/powerpoint/2010/main" val="1206419976"/>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312060"/>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marL="804863" indent="-804863" defTabSz="457200">
              <a:lnSpc>
                <a:spcPct val="100000"/>
              </a:lnSpc>
              <a:spcBef>
                <a:spcPts val="150"/>
              </a:spcBef>
              <a:defRPr/>
            </a:pPr>
            <a:r>
              <a:rPr lang="en-US" sz="1800" dirty="0"/>
              <a:t>Unit 5:	Supporting individuals at risk to achieve their desired outcomes</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672832" y="882869"/>
            <a:ext cx="6519168" cy="5975131"/>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0845" y="5615756"/>
            <a:ext cx="5489818" cy="461665"/>
          </a:xfrm>
          <a:prstGeom prst="rect">
            <a:avLst/>
          </a:prstGeom>
          <a:noFill/>
        </p:spPr>
        <p:txBody>
          <a:bodyPr wrap="square" rtlCol="0">
            <a:spAutoFit/>
          </a:bodyPr>
          <a:lstStyle/>
          <a:p>
            <a:r>
              <a:rPr lang="en-GB" sz="2400" b="1" dirty="0">
                <a:solidFill>
                  <a:schemeClr val="bg1"/>
                </a:solidFill>
              </a:rPr>
              <a:t>Online examination review (OER)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7100312" y="1743310"/>
            <a:ext cx="3807976" cy="3371380"/>
          </a:xfrm>
          <a:prstGeom prst="rect">
            <a:avLst/>
          </a:prstGeom>
          <a:effectLst/>
        </p:spPr>
      </p:pic>
      <p:pic>
        <p:nvPicPr>
          <p:cNvPr id="5" name="Picture 4">
            <a:extLst>
              <a:ext uri="{FF2B5EF4-FFF2-40B4-BE49-F238E27FC236}">
                <a16:creationId xmlns:a16="http://schemas.microsoft.com/office/drawing/2014/main" id="{589272EE-863E-4A42-9C67-F042CBCD730F}"/>
              </a:ext>
            </a:extLst>
          </p:cNvPr>
          <p:cNvPicPr>
            <a:picLocks noChangeAspect="1"/>
          </p:cNvPicPr>
          <p:nvPr/>
        </p:nvPicPr>
        <p:blipFill>
          <a:blip r:embed="rId4"/>
          <a:stretch>
            <a:fillRect/>
          </a:stretch>
        </p:blipFill>
        <p:spPr>
          <a:xfrm>
            <a:off x="602166" y="948599"/>
            <a:ext cx="4460488" cy="5780998"/>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 (c)  Candidate 1 answer</a:t>
            </a:r>
          </a:p>
        </p:txBody>
      </p:sp>
      <p:pic>
        <p:nvPicPr>
          <p:cNvPr id="3" name="Picture 2">
            <a:extLst>
              <a:ext uri="{FF2B5EF4-FFF2-40B4-BE49-F238E27FC236}">
                <a16:creationId xmlns:a16="http://schemas.microsoft.com/office/drawing/2014/main" id="{0441151B-E57A-4C39-9525-22096FE6746F}"/>
              </a:ext>
            </a:extLst>
          </p:cNvPr>
          <p:cNvPicPr>
            <a:picLocks noChangeAspect="1"/>
          </p:cNvPicPr>
          <p:nvPr/>
        </p:nvPicPr>
        <p:blipFill>
          <a:blip r:embed="rId2"/>
          <a:stretch>
            <a:fillRect/>
          </a:stretch>
        </p:blipFill>
        <p:spPr>
          <a:xfrm>
            <a:off x="424070" y="1202634"/>
            <a:ext cx="6316042" cy="5401305"/>
          </a:xfrm>
          <a:prstGeom prst="rect">
            <a:avLst/>
          </a:prstGeom>
        </p:spPr>
      </p:pic>
    </p:spTree>
    <p:extLst>
      <p:ext uri="{BB962C8B-B14F-4D97-AF65-F5344CB8AC3E}">
        <p14:creationId xmlns:p14="http://schemas.microsoft.com/office/powerpoint/2010/main" val="705203891"/>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 (c)  Candidate 1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7027118" y="1128212"/>
            <a:ext cx="4740812" cy="5262979"/>
          </a:xfrm>
          <a:prstGeom prst="rect">
            <a:avLst/>
          </a:prstGeom>
          <a:noFill/>
        </p:spPr>
        <p:txBody>
          <a:bodyPr wrap="square" rtlCol="0">
            <a:spAutoFit/>
          </a:bodyPr>
          <a:lstStyle/>
          <a:p>
            <a:r>
              <a:rPr lang="en-US" sz="1600" dirty="0"/>
              <a:t>A limited outline demonstrating little knowledge and understanding of what is meant by an ‘Adult Protection and Support Order’.  The candidate was awarded 1 mark for ‘the right to enforce a visit’, but additional marks were available for ‘having a private conversation with Hywel’, ‘gaining access to Hywel’s premises’, ‘legal order from a Justice of the Peace’.  </a:t>
            </a:r>
          </a:p>
          <a:p>
            <a:endParaRPr lang="en-US" sz="1600" dirty="0"/>
          </a:p>
          <a:p>
            <a:r>
              <a:rPr lang="en-US" sz="1600" dirty="0"/>
              <a:t>A good evaluation which shows some knowledge and understanding of the positive and negative impact that an APSO may have on Hywel’s well-being, with some useful terms used, such as ‘intrusive’ and ‘harassment’, but could have given some further development into what rights would be upheld, for example, right to voice, choice and control regarding his situation.</a:t>
            </a:r>
          </a:p>
          <a:p>
            <a:endParaRPr lang="en-US" sz="1600" dirty="0"/>
          </a:p>
          <a:p>
            <a:r>
              <a:rPr lang="en-US" sz="1600" dirty="0"/>
              <a:t>5 marks awarded</a:t>
            </a:r>
          </a:p>
          <a:p>
            <a:r>
              <a:rPr lang="en-US" sz="1600" dirty="0"/>
              <a:t>1 mark awarded for AO1</a:t>
            </a:r>
          </a:p>
          <a:p>
            <a:r>
              <a:rPr lang="en-US" sz="1600" dirty="0"/>
              <a:t>4 marks awarded for AO3</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pic>
        <p:nvPicPr>
          <p:cNvPr id="12" name="Picture 11">
            <a:extLst>
              <a:ext uri="{FF2B5EF4-FFF2-40B4-BE49-F238E27FC236}">
                <a16:creationId xmlns:a16="http://schemas.microsoft.com/office/drawing/2014/main" id="{D61560FE-A39B-4CE2-9ADD-FAED7F162758}"/>
              </a:ext>
            </a:extLst>
          </p:cNvPr>
          <p:cNvPicPr>
            <a:picLocks noChangeAspect="1"/>
          </p:cNvPicPr>
          <p:nvPr/>
        </p:nvPicPr>
        <p:blipFill>
          <a:blip r:embed="rId2"/>
          <a:stretch>
            <a:fillRect/>
          </a:stretch>
        </p:blipFill>
        <p:spPr>
          <a:xfrm>
            <a:off x="424070" y="1202634"/>
            <a:ext cx="6316042" cy="5401305"/>
          </a:xfrm>
          <a:prstGeom prst="rect">
            <a:avLst/>
          </a:prstGeom>
        </p:spPr>
      </p:pic>
    </p:spTree>
    <p:extLst>
      <p:ext uri="{BB962C8B-B14F-4D97-AF65-F5344CB8AC3E}">
        <p14:creationId xmlns:p14="http://schemas.microsoft.com/office/powerpoint/2010/main" val="3190131753"/>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 (c)  Candidate 2 answer</a:t>
            </a:r>
          </a:p>
        </p:txBody>
      </p:sp>
      <p:pic>
        <p:nvPicPr>
          <p:cNvPr id="5" name="Picture 4">
            <a:extLst>
              <a:ext uri="{FF2B5EF4-FFF2-40B4-BE49-F238E27FC236}">
                <a16:creationId xmlns:a16="http://schemas.microsoft.com/office/drawing/2014/main" id="{B3875CB8-33A4-47BB-B0B1-E50F477DEDE3}"/>
              </a:ext>
            </a:extLst>
          </p:cNvPr>
          <p:cNvPicPr>
            <a:picLocks noChangeAspect="1"/>
          </p:cNvPicPr>
          <p:nvPr/>
        </p:nvPicPr>
        <p:blipFill>
          <a:blip r:embed="rId2"/>
          <a:stretch>
            <a:fillRect/>
          </a:stretch>
        </p:blipFill>
        <p:spPr>
          <a:xfrm>
            <a:off x="282011" y="1154356"/>
            <a:ext cx="5965085" cy="5449584"/>
          </a:xfrm>
          <a:prstGeom prst="rect">
            <a:avLst/>
          </a:prstGeom>
        </p:spPr>
      </p:pic>
      <p:pic>
        <p:nvPicPr>
          <p:cNvPr id="16" name="Picture 15">
            <a:extLst>
              <a:ext uri="{FF2B5EF4-FFF2-40B4-BE49-F238E27FC236}">
                <a16:creationId xmlns:a16="http://schemas.microsoft.com/office/drawing/2014/main" id="{417F29BB-97B5-4B28-8456-CF7F0C6F5717}"/>
              </a:ext>
            </a:extLst>
          </p:cNvPr>
          <p:cNvPicPr>
            <a:picLocks noChangeAspect="1"/>
          </p:cNvPicPr>
          <p:nvPr/>
        </p:nvPicPr>
        <p:blipFill>
          <a:blip r:embed="rId3"/>
          <a:stretch>
            <a:fillRect/>
          </a:stretch>
        </p:blipFill>
        <p:spPr>
          <a:xfrm>
            <a:off x="6247096" y="1154356"/>
            <a:ext cx="5694628" cy="5165482"/>
          </a:xfrm>
          <a:prstGeom prst="rect">
            <a:avLst/>
          </a:prstGeom>
        </p:spPr>
      </p:pic>
    </p:spTree>
    <p:extLst>
      <p:ext uri="{BB962C8B-B14F-4D97-AF65-F5344CB8AC3E}">
        <p14:creationId xmlns:p14="http://schemas.microsoft.com/office/powerpoint/2010/main" val="2647515885"/>
      </p:ext>
    </p:extLst>
  </p:cSld>
  <p:clrMapOvr>
    <a:masterClrMapping/>
  </p:clrMapOvr>
  <mc:AlternateContent xmlns:mc="http://schemas.openxmlformats.org/markup-compatibility/2006">
    <mc:Choice xmlns:p14="http://schemas.microsoft.com/office/powerpoint/2010/main" Requires="p14">
      <p:transition spd="slow" p14:dur="2000" advTm="98787"/>
    </mc:Choice>
    <mc:Fallback>
      <p:transition spd="slow" advTm="987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 (c)  Candidate 2 answer with examiner’s comments</a:t>
            </a:r>
          </a:p>
        </p:txBody>
      </p:sp>
      <p:sp>
        <p:nvSpPr>
          <p:cNvPr id="10" name="Content Placeholder 1">
            <a:extLst>
              <a:ext uri="{FF2B5EF4-FFF2-40B4-BE49-F238E27FC236}">
                <a16:creationId xmlns:a16="http://schemas.microsoft.com/office/drawing/2014/main" id="{465ACEE7-9AEB-4162-9648-A212A159D2C7}"/>
              </a:ext>
            </a:extLst>
          </p:cNvPr>
          <p:cNvSpPr>
            <a:spLocks noGrp="1"/>
          </p:cNvSpPr>
          <p:nvPr>
            <p:ph sz="quarter" idx="10"/>
          </p:nvPr>
        </p:nvSpPr>
        <p:spPr>
          <a:xfrm>
            <a:off x="8020878" y="874401"/>
            <a:ext cx="3897350" cy="5408585"/>
          </a:xfrm>
        </p:spPr>
        <p:txBody>
          <a:bodyPr>
            <a:noAutofit/>
          </a:bodyPr>
          <a:lstStyle/>
          <a:p>
            <a:pPr>
              <a:spcBef>
                <a:spcPts val="0"/>
              </a:spcBef>
              <a:spcAft>
                <a:spcPts val="0"/>
              </a:spcAft>
            </a:pPr>
            <a:r>
              <a:rPr lang="en-US" sz="1600" dirty="0">
                <a:solidFill>
                  <a:schemeClr val="tx1"/>
                </a:solidFill>
              </a:rPr>
              <a:t>A limited outline demonstrating little knowledge and understanding of what is meant by an ‘Adult Protection and Support Order’ (APSO).   The candidate did identify in the fourth sentence ‘right to access the living accommodation’ and this was awarded a mark, but additional marks were available for outlining some further main points of APSOs such as: legal order, can have a private conversation with adult at risk, APSOs cannot be used at a prison, or other secure estate building.</a:t>
            </a:r>
          </a:p>
          <a:p>
            <a:pPr>
              <a:spcBef>
                <a:spcPts val="0"/>
              </a:spcBef>
              <a:spcAft>
                <a:spcPts val="0"/>
              </a:spcAft>
            </a:pPr>
            <a:endParaRPr lang="en-US" sz="1600" dirty="0">
              <a:solidFill>
                <a:schemeClr val="tx1"/>
              </a:solidFill>
            </a:endParaRPr>
          </a:p>
          <a:p>
            <a:pPr>
              <a:spcBef>
                <a:spcPts val="0"/>
              </a:spcBef>
              <a:spcAft>
                <a:spcPts val="0"/>
              </a:spcAft>
            </a:pPr>
            <a:r>
              <a:rPr lang="en-US" sz="1600" dirty="0">
                <a:solidFill>
                  <a:schemeClr val="tx1"/>
                </a:solidFill>
              </a:rPr>
              <a:t>The candidate gave a very good, well-developed evaluation which showed detailed knowledge and understanding of the positive and negative impacts that an APSO may have directly on Hywel’s well-being.</a:t>
            </a:r>
          </a:p>
          <a:p>
            <a:pPr>
              <a:spcBef>
                <a:spcPts val="0"/>
              </a:spcBef>
              <a:spcAft>
                <a:spcPts val="0"/>
              </a:spcAft>
            </a:pPr>
            <a:endParaRPr lang="en-US" sz="1600" dirty="0">
              <a:solidFill>
                <a:schemeClr val="tx1"/>
              </a:solidFill>
            </a:endParaRPr>
          </a:p>
          <a:p>
            <a:pPr>
              <a:spcBef>
                <a:spcPts val="0"/>
              </a:spcBef>
              <a:spcAft>
                <a:spcPts val="0"/>
              </a:spcAft>
            </a:pPr>
            <a:r>
              <a:rPr lang="en-US" sz="1600" dirty="0">
                <a:solidFill>
                  <a:schemeClr val="tx1"/>
                </a:solidFill>
              </a:rPr>
              <a:t>6 marks awarded</a:t>
            </a:r>
          </a:p>
          <a:p>
            <a:pPr>
              <a:spcBef>
                <a:spcPts val="0"/>
              </a:spcBef>
              <a:spcAft>
                <a:spcPts val="0"/>
              </a:spcAft>
            </a:pPr>
            <a:r>
              <a:rPr lang="en-US" sz="1600" dirty="0">
                <a:solidFill>
                  <a:schemeClr val="tx1"/>
                </a:solidFill>
              </a:rPr>
              <a:t>1 mark for AO1</a:t>
            </a:r>
          </a:p>
          <a:p>
            <a:pPr>
              <a:spcBef>
                <a:spcPts val="0"/>
              </a:spcBef>
              <a:spcAft>
                <a:spcPts val="0"/>
              </a:spcAft>
            </a:pPr>
            <a:r>
              <a:rPr lang="en-US" sz="1600" dirty="0">
                <a:solidFill>
                  <a:schemeClr val="tx1"/>
                </a:solidFill>
              </a:rPr>
              <a:t>5 marks for AO3</a:t>
            </a:r>
            <a:endParaRPr lang="en-GB" sz="1600" dirty="0">
              <a:solidFill>
                <a:schemeClr val="tx1"/>
              </a:solidFill>
            </a:endParaRPr>
          </a:p>
        </p:txBody>
      </p:sp>
      <p:pic>
        <p:nvPicPr>
          <p:cNvPr id="11" name="Picture 10">
            <a:extLst>
              <a:ext uri="{FF2B5EF4-FFF2-40B4-BE49-F238E27FC236}">
                <a16:creationId xmlns:a16="http://schemas.microsoft.com/office/drawing/2014/main" id="{0D1C6801-1FC8-455F-B264-CBE9B780C306}"/>
              </a:ext>
            </a:extLst>
          </p:cNvPr>
          <p:cNvPicPr>
            <a:picLocks noChangeAspect="1"/>
          </p:cNvPicPr>
          <p:nvPr/>
        </p:nvPicPr>
        <p:blipFill>
          <a:blip r:embed="rId2"/>
          <a:stretch>
            <a:fillRect/>
          </a:stretch>
        </p:blipFill>
        <p:spPr>
          <a:xfrm>
            <a:off x="-1" y="1959324"/>
            <a:ext cx="4203591" cy="3527075"/>
          </a:xfrm>
          <a:prstGeom prst="rect">
            <a:avLst/>
          </a:prstGeom>
        </p:spPr>
      </p:pic>
      <p:pic>
        <p:nvPicPr>
          <p:cNvPr id="12" name="Picture 11">
            <a:extLst>
              <a:ext uri="{FF2B5EF4-FFF2-40B4-BE49-F238E27FC236}">
                <a16:creationId xmlns:a16="http://schemas.microsoft.com/office/drawing/2014/main" id="{17DAABFD-8832-4E5E-B9EF-E9783096B9E6}"/>
              </a:ext>
            </a:extLst>
          </p:cNvPr>
          <p:cNvPicPr>
            <a:picLocks noChangeAspect="1"/>
          </p:cNvPicPr>
          <p:nvPr/>
        </p:nvPicPr>
        <p:blipFill>
          <a:blip r:embed="rId3"/>
          <a:stretch>
            <a:fillRect/>
          </a:stretch>
        </p:blipFill>
        <p:spPr>
          <a:xfrm>
            <a:off x="4171122" y="2074820"/>
            <a:ext cx="3782147" cy="3411579"/>
          </a:xfrm>
          <a:prstGeom prst="rect">
            <a:avLst/>
          </a:prstGeom>
        </p:spPr>
      </p:pic>
    </p:spTree>
    <p:extLst>
      <p:ext uri="{BB962C8B-B14F-4D97-AF65-F5344CB8AC3E}">
        <p14:creationId xmlns:p14="http://schemas.microsoft.com/office/powerpoint/2010/main" val="170394707"/>
      </p:ext>
    </p:extLst>
  </p:cSld>
  <p:clrMapOvr>
    <a:masterClrMapping/>
  </p:clrMapOvr>
  <mc:AlternateContent xmlns:mc="http://schemas.openxmlformats.org/markup-compatibility/2006">
    <mc:Choice xmlns:p14="http://schemas.microsoft.com/office/powerpoint/2010/main" Requires="p14">
      <p:transition spd="slow" p14:dur="2000" advTm="98787"/>
    </mc:Choice>
    <mc:Fallback>
      <p:transition spd="slow" advTm="9878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 (c)  Candidate 3 answer</a:t>
            </a:r>
          </a:p>
        </p:txBody>
      </p:sp>
      <p:pic>
        <p:nvPicPr>
          <p:cNvPr id="3" name="Picture 2">
            <a:extLst>
              <a:ext uri="{FF2B5EF4-FFF2-40B4-BE49-F238E27FC236}">
                <a16:creationId xmlns:a16="http://schemas.microsoft.com/office/drawing/2014/main" id="{C96077C3-D10F-43A3-B8E3-79B541194A14}"/>
              </a:ext>
            </a:extLst>
          </p:cNvPr>
          <p:cNvPicPr>
            <a:picLocks noChangeAspect="1"/>
          </p:cNvPicPr>
          <p:nvPr/>
        </p:nvPicPr>
        <p:blipFill>
          <a:blip r:embed="rId2"/>
          <a:stretch>
            <a:fillRect/>
          </a:stretch>
        </p:blipFill>
        <p:spPr>
          <a:xfrm>
            <a:off x="282011" y="1015333"/>
            <a:ext cx="5371657" cy="5768223"/>
          </a:xfrm>
          <a:prstGeom prst="rect">
            <a:avLst/>
          </a:prstGeom>
        </p:spPr>
      </p:pic>
    </p:spTree>
    <p:extLst>
      <p:ext uri="{BB962C8B-B14F-4D97-AF65-F5344CB8AC3E}">
        <p14:creationId xmlns:p14="http://schemas.microsoft.com/office/powerpoint/2010/main" val="422758795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5 (c)  Candidate 3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6461654" y="1536174"/>
            <a:ext cx="4740812" cy="4524315"/>
          </a:xfrm>
          <a:prstGeom prst="rect">
            <a:avLst/>
          </a:prstGeom>
          <a:noFill/>
        </p:spPr>
        <p:txBody>
          <a:bodyPr wrap="square" rtlCol="0">
            <a:spAutoFit/>
          </a:bodyPr>
          <a:lstStyle/>
          <a:p>
            <a:r>
              <a:rPr lang="en-US" sz="1600" dirty="0"/>
              <a:t>This response did not show any creditworthy information on what was meant by the term ‘Adult Protection and Support Order’ (APSO).   The candidate needed to make clear the key features of an APSO, such as</a:t>
            </a:r>
            <a:r>
              <a:rPr lang="en-US" sz="1600" dirty="0">
                <a:solidFill>
                  <a:schemeClr val="tx1"/>
                </a:solidFill>
              </a:rPr>
              <a:t>: legal order, can have a private conversation with adult at risk, APSOs cannot be used at a prison or other secure estate building.</a:t>
            </a:r>
            <a:endParaRPr lang="en-US" sz="1600" dirty="0"/>
          </a:p>
          <a:p>
            <a:endParaRPr lang="en-US" sz="1600" dirty="0"/>
          </a:p>
          <a:p>
            <a:r>
              <a:rPr lang="en-US" sz="1600" dirty="0"/>
              <a:t>However, the candidate did give a good evaluation which showed positive and negative impacts that an Adult Protection and Support Order may have on Hywel’s well-being.</a:t>
            </a:r>
          </a:p>
          <a:p>
            <a:endParaRPr lang="en-US" sz="1600" dirty="0"/>
          </a:p>
          <a:p>
            <a:endParaRPr lang="en-US" sz="1600" dirty="0"/>
          </a:p>
          <a:p>
            <a:r>
              <a:rPr lang="en-US" sz="1600" dirty="0"/>
              <a:t>4 marks awarded</a:t>
            </a:r>
          </a:p>
          <a:p>
            <a:r>
              <a:rPr lang="en-US" sz="1600" dirty="0"/>
              <a:t>0 marks for AO1</a:t>
            </a:r>
          </a:p>
          <a:p>
            <a:r>
              <a:rPr lang="en-US" sz="1600" dirty="0"/>
              <a:t>4 marks for AO3</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pic>
        <p:nvPicPr>
          <p:cNvPr id="10" name="Picture 9">
            <a:extLst>
              <a:ext uri="{FF2B5EF4-FFF2-40B4-BE49-F238E27FC236}">
                <a16:creationId xmlns:a16="http://schemas.microsoft.com/office/drawing/2014/main" id="{29CEB2AC-4278-4D88-9E80-1684A8B574C2}"/>
              </a:ext>
            </a:extLst>
          </p:cNvPr>
          <p:cNvPicPr>
            <a:picLocks noChangeAspect="1"/>
          </p:cNvPicPr>
          <p:nvPr/>
        </p:nvPicPr>
        <p:blipFill>
          <a:blip r:embed="rId2"/>
          <a:stretch>
            <a:fillRect/>
          </a:stretch>
        </p:blipFill>
        <p:spPr>
          <a:xfrm>
            <a:off x="-1" y="1055370"/>
            <a:ext cx="5764521" cy="5755813"/>
          </a:xfrm>
          <a:prstGeom prst="rect">
            <a:avLst/>
          </a:prstGeom>
        </p:spPr>
      </p:pic>
    </p:spTree>
    <p:extLst>
      <p:ext uri="{BB962C8B-B14F-4D97-AF65-F5344CB8AC3E}">
        <p14:creationId xmlns:p14="http://schemas.microsoft.com/office/powerpoint/2010/main" val="690782423"/>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5 (c) Mark scheme</a:t>
            </a:r>
          </a:p>
        </p:txBody>
      </p:sp>
      <p:pic>
        <p:nvPicPr>
          <p:cNvPr id="4" name="Picture 3">
            <a:extLst>
              <a:ext uri="{FF2B5EF4-FFF2-40B4-BE49-F238E27FC236}">
                <a16:creationId xmlns:a16="http://schemas.microsoft.com/office/drawing/2014/main" id="{1A8B2B92-D2C7-4464-B099-2439ADDE3F4B}"/>
              </a:ext>
            </a:extLst>
          </p:cNvPr>
          <p:cNvPicPr>
            <a:picLocks noChangeAspect="1"/>
          </p:cNvPicPr>
          <p:nvPr/>
        </p:nvPicPr>
        <p:blipFill>
          <a:blip r:embed="rId2"/>
          <a:stretch>
            <a:fillRect/>
          </a:stretch>
        </p:blipFill>
        <p:spPr>
          <a:xfrm>
            <a:off x="1636419" y="893860"/>
            <a:ext cx="4200779" cy="5959985"/>
          </a:xfrm>
          <a:prstGeom prst="rect">
            <a:avLst/>
          </a:prstGeom>
        </p:spPr>
      </p:pic>
      <p:pic>
        <p:nvPicPr>
          <p:cNvPr id="8" name="Picture 7">
            <a:extLst>
              <a:ext uri="{FF2B5EF4-FFF2-40B4-BE49-F238E27FC236}">
                <a16:creationId xmlns:a16="http://schemas.microsoft.com/office/drawing/2014/main" id="{3B0C5E16-0C72-413E-84E4-7627691FF1A8}"/>
              </a:ext>
            </a:extLst>
          </p:cNvPr>
          <p:cNvPicPr>
            <a:picLocks noChangeAspect="1"/>
          </p:cNvPicPr>
          <p:nvPr/>
        </p:nvPicPr>
        <p:blipFill>
          <a:blip r:embed="rId3"/>
          <a:stretch>
            <a:fillRect/>
          </a:stretch>
        </p:blipFill>
        <p:spPr>
          <a:xfrm>
            <a:off x="6354803" y="1387828"/>
            <a:ext cx="4381500" cy="4972050"/>
          </a:xfrm>
          <a:prstGeom prst="rect">
            <a:avLst/>
          </a:prstGeom>
        </p:spPr>
      </p:pic>
    </p:spTree>
    <p:extLst>
      <p:ext uri="{BB962C8B-B14F-4D97-AF65-F5344CB8AC3E}">
        <p14:creationId xmlns:p14="http://schemas.microsoft.com/office/powerpoint/2010/main" val="252707060"/>
      </p:ext>
    </p:extLst>
  </p:cSld>
  <p:clrMapOvr>
    <a:masterClrMapping/>
  </p:clrMapOvr>
  <mc:AlternateContent xmlns:mc="http://schemas.openxmlformats.org/markup-compatibility/2006" xmlns:p14="http://schemas.microsoft.com/office/powerpoint/2010/main">
    <mc:Choice Requires="p14">
      <p:transition spd="slow" p14:dur="2000" advTm="26875"/>
    </mc:Choice>
    <mc:Fallback xmlns="">
      <p:transition spd="slow" advTm="268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lstStyle/>
          <a:p>
            <a:r>
              <a:rPr lang="en-GB" sz="1800" dirty="0"/>
              <a:t>Question 3 (d)    </a:t>
            </a:r>
          </a:p>
        </p:txBody>
      </p:sp>
      <p:pic>
        <p:nvPicPr>
          <p:cNvPr id="4" name="Picture 3">
            <a:extLst>
              <a:ext uri="{FF2B5EF4-FFF2-40B4-BE49-F238E27FC236}">
                <a16:creationId xmlns:a16="http://schemas.microsoft.com/office/drawing/2014/main" id="{2B6C4861-37C6-4D6F-A2C1-1FB2F826AB08}"/>
              </a:ext>
            </a:extLst>
          </p:cNvPr>
          <p:cNvPicPr>
            <a:picLocks noChangeAspect="1"/>
          </p:cNvPicPr>
          <p:nvPr/>
        </p:nvPicPr>
        <p:blipFill>
          <a:blip r:embed="rId2"/>
          <a:stretch>
            <a:fillRect/>
          </a:stretch>
        </p:blipFill>
        <p:spPr>
          <a:xfrm>
            <a:off x="282011" y="998330"/>
            <a:ext cx="7178155" cy="748699"/>
          </a:xfrm>
          <a:prstGeom prst="rect">
            <a:avLst/>
          </a:prstGeom>
        </p:spPr>
      </p:pic>
      <p:pic>
        <p:nvPicPr>
          <p:cNvPr id="7" name="Picture 6">
            <a:extLst>
              <a:ext uri="{FF2B5EF4-FFF2-40B4-BE49-F238E27FC236}">
                <a16:creationId xmlns:a16="http://schemas.microsoft.com/office/drawing/2014/main" id="{A08A3D5C-BEB5-4CFF-9C2D-06E4B315B775}"/>
              </a:ext>
            </a:extLst>
          </p:cNvPr>
          <p:cNvPicPr>
            <a:picLocks noChangeAspect="1"/>
          </p:cNvPicPr>
          <p:nvPr/>
        </p:nvPicPr>
        <p:blipFill>
          <a:blip r:embed="rId3"/>
          <a:stretch>
            <a:fillRect/>
          </a:stretch>
        </p:blipFill>
        <p:spPr>
          <a:xfrm>
            <a:off x="615386" y="1794078"/>
            <a:ext cx="6532546" cy="5024349"/>
          </a:xfrm>
          <a:prstGeom prst="rect">
            <a:avLst/>
          </a:prstGeom>
        </p:spPr>
      </p:pic>
    </p:spTree>
    <p:extLst>
      <p:ext uri="{BB962C8B-B14F-4D97-AF65-F5344CB8AC3E}">
        <p14:creationId xmlns:p14="http://schemas.microsoft.com/office/powerpoint/2010/main" val="1496713951"/>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(d)  Candidate 1 answer</a:t>
            </a:r>
          </a:p>
        </p:txBody>
      </p:sp>
      <p:pic>
        <p:nvPicPr>
          <p:cNvPr id="4" name="Picture 3">
            <a:extLst>
              <a:ext uri="{FF2B5EF4-FFF2-40B4-BE49-F238E27FC236}">
                <a16:creationId xmlns:a16="http://schemas.microsoft.com/office/drawing/2014/main" id="{89FDEE39-82C3-48AA-A309-AC2B65DCF1C6}"/>
              </a:ext>
            </a:extLst>
          </p:cNvPr>
          <p:cNvPicPr>
            <a:picLocks noChangeAspect="1"/>
          </p:cNvPicPr>
          <p:nvPr/>
        </p:nvPicPr>
        <p:blipFill>
          <a:blip r:embed="rId2"/>
          <a:stretch>
            <a:fillRect/>
          </a:stretch>
        </p:blipFill>
        <p:spPr>
          <a:xfrm>
            <a:off x="282011" y="1082536"/>
            <a:ext cx="7358022" cy="5521404"/>
          </a:xfrm>
          <a:prstGeom prst="rect">
            <a:avLst/>
          </a:prstGeom>
        </p:spPr>
      </p:pic>
    </p:spTree>
    <p:extLst>
      <p:ext uri="{BB962C8B-B14F-4D97-AF65-F5344CB8AC3E}">
        <p14:creationId xmlns:p14="http://schemas.microsoft.com/office/powerpoint/2010/main" val="853452886"/>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320467" y="21135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(d)  Candidate 1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7169177" y="1148071"/>
            <a:ext cx="4740812" cy="5262979"/>
          </a:xfrm>
          <a:prstGeom prst="rect">
            <a:avLst/>
          </a:prstGeom>
          <a:noFill/>
        </p:spPr>
        <p:txBody>
          <a:bodyPr wrap="square" rtlCol="0">
            <a:spAutoFit/>
          </a:bodyPr>
          <a:lstStyle/>
          <a:p>
            <a:r>
              <a:rPr lang="en-US" sz="1600" dirty="0"/>
              <a:t>A basic discussion showing limited understanding of how ‘discrimination by association’ may affect Efa and/or the potential impact this may have. </a:t>
            </a:r>
          </a:p>
          <a:p>
            <a:endParaRPr lang="en-US" sz="1600" dirty="0"/>
          </a:p>
          <a:p>
            <a:r>
              <a:rPr lang="en-US" sz="1600" dirty="0"/>
              <a:t>The candidate begins by clearly defining what is meant by ‘discrimination by association’ and making it clear it is treating an individual unfavorably due to a connection to an individual with a protected characteristic, such as a Efa's dad’s physical disability.   There was limited discussion on the impact this may have; however, candidate did make clear it would be difficult to progress onto the apprenticeship scheme.</a:t>
            </a:r>
          </a:p>
          <a:p>
            <a:endParaRPr lang="en-US" sz="1600" dirty="0"/>
          </a:p>
          <a:p>
            <a:r>
              <a:rPr lang="en-US" sz="1600" dirty="0"/>
              <a:t>Additional marks were available for discussing the impact this may have, such as: disempowerment, low-self-esteem, low self-confidence, improved resilience.      </a:t>
            </a:r>
          </a:p>
          <a:p>
            <a:endParaRPr lang="en-US" sz="1600" dirty="0"/>
          </a:p>
          <a:p>
            <a:endParaRPr lang="en-US" sz="1600" dirty="0"/>
          </a:p>
          <a:p>
            <a:r>
              <a:rPr lang="en-US" sz="1600" dirty="0"/>
              <a:t>2 marks awarded – band 1</a:t>
            </a:r>
            <a:endParaRPr lang="en-GB" sz="1600" dirty="0"/>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10" name="Picture 9">
            <a:extLst>
              <a:ext uri="{FF2B5EF4-FFF2-40B4-BE49-F238E27FC236}">
                <a16:creationId xmlns:a16="http://schemas.microsoft.com/office/drawing/2014/main" id="{D007414C-5FE2-4F30-99F2-31B351D768BC}"/>
              </a:ext>
            </a:extLst>
          </p:cNvPr>
          <p:cNvPicPr>
            <a:picLocks noChangeAspect="1"/>
          </p:cNvPicPr>
          <p:nvPr/>
        </p:nvPicPr>
        <p:blipFill>
          <a:blip r:embed="rId2"/>
          <a:stretch>
            <a:fillRect/>
          </a:stretch>
        </p:blipFill>
        <p:spPr>
          <a:xfrm>
            <a:off x="320467" y="1211361"/>
            <a:ext cx="6625784" cy="5066776"/>
          </a:xfrm>
          <a:prstGeom prst="rect">
            <a:avLst/>
          </a:prstGeom>
        </p:spPr>
      </p:pic>
    </p:spTree>
    <p:extLst>
      <p:ext uri="{BB962C8B-B14F-4D97-AF65-F5344CB8AC3E}">
        <p14:creationId xmlns:p14="http://schemas.microsoft.com/office/powerpoint/2010/main" val="3689277344"/>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18659"/>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(d)  Candidate 2 answer</a:t>
            </a:r>
          </a:p>
        </p:txBody>
      </p:sp>
      <p:pic>
        <p:nvPicPr>
          <p:cNvPr id="4" name="Picture 3">
            <a:extLst>
              <a:ext uri="{FF2B5EF4-FFF2-40B4-BE49-F238E27FC236}">
                <a16:creationId xmlns:a16="http://schemas.microsoft.com/office/drawing/2014/main" id="{C3B54EC1-9668-497D-97A9-F0DA0DBBB99B}"/>
              </a:ext>
            </a:extLst>
          </p:cNvPr>
          <p:cNvPicPr>
            <a:picLocks noChangeAspect="1"/>
          </p:cNvPicPr>
          <p:nvPr/>
        </p:nvPicPr>
        <p:blipFill>
          <a:blip r:embed="rId2"/>
          <a:stretch>
            <a:fillRect/>
          </a:stretch>
        </p:blipFill>
        <p:spPr>
          <a:xfrm>
            <a:off x="282011" y="1017912"/>
            <a:ext cx="6955130" cy="5502610"/>
          </a:xfrm>
          <a:prstGeom prst="rect">
            <a:avLst/>
          </a:prstGeom>
        </p:spPr>
      </p:pic>
    </p:spTree>
    <p:extLst>
      <p:ext uri="{BB962C8B-B14F-4D97-AF65-F5344CB8AC3E}">
        <p14:creationId xmlns:p14="http://schemas.microsoft.com/office/powerpoint/2010/main" val="1147482082"/>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(d)  Candidate 2 answer with examiner’s comments</a:t>
            </a:r>
          </a:p>
        </p:txBody>
      </p:sp>
      <p:sp>
        <p:nvSpPr>
          <p:cNvPr id="9" name="TextBox 8">
            <a:extLst>
              <a:ext uri="{FF2B5EF4-FFF2-40B4-BE49-F238E27FC236}">
                <a16:creationId xmlns:a16="http://schemas.microsoft.com/office/drawing/2014/main" id="{62532535-FD4F-4658-B35E-DF5446FDCB7E}"/>
              </a:ext>
            </a:extLst>
          </p:cNvPr>
          <p:cNvSpPr txBox="1"/>
          <p:nvPr/>
        </p:nvSpPr>
        <p:spPr>
          <a:xfrm>
            <a:off x="7158788" y="1200725"/>
            <a:ext cx="4609141" cy="4770537"/>
          </a:xfrm>
          <a:prstGeom prst="rect">
            <a:avLst/>
          </a:prstGeom>
          <a:noFill/>
        </p:spPr>
        <p:txBody>
          <a:bodyPr wrap="square" rtlCol="0">
            <a:spAutoFit/>
          </a:bodyPr>
          <a:lstStyle/>
          <a:p>
            <a:r>
              <a:rPr lang="en-US" sz="1600" dirty="0"/>
              <a:t>A basic response which demonstrates limited knowledge and understanding of how ‘discrimination by association’ may affect </a:t>
            </a:r>
            <a:r>
              <a:rPr lang="en-US" sz="1600" dirty="0" err="1"/>
              <a:t>Efa</a:t>
            </a:r>
            <a:r>
              <a:rPr lang="en-US" sz="1600" dirty="0"/>
              <a:t> and the potential impact this may have on her desired outcome.  </a:t>
            </a:r>
          </a:p>
          <a:p>
            <a:endParaRPr lang="en-US" sz="1600" dirty="0"/>
          </a:p>
          <a:p>
            <a:r>
              <a:rPr lang="en-US" sz="1600" dirty="0"/>
              <a:t>The candidate picked up a mark by stating that this may cause her to not join or give up, but further discussion into how discrimination may affect Efa would have developed the discussion further. </a:t>
            </a:r>
          </a:p>
          <a:p>
            <a:endParaRPr lang="en-US" sz="1600" dirty="0"/>
          </a:p>
          <a:p>
            <a:r>
              <a:rPr lang="en-US" sz="1600" dirty="0"/>
              <a:t>Additional marks were available for discussing the impact this may have, such as: disempowerment, low-self-esteem, low self-confidence, improved resilience.      </a:t>
            </a:r>
          </a:p>
          <a:p>
            <a:endParaRPr lang="en-US" sz="1600" dirty="0"/>
          </a:p>
          <a:p>
            <a:endParaRPr lang="en-US" sz="1600" dirty="0"/>
          </a:p>
          <a:p>
            <a:r>
              <a:rPr lang="en-US" sz="1600" dirty="0"/>
              <a:t>1 mark awarded – band 1</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endParaRPr lang="en-GB" dirty="0"/>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algn="ctr"/>
            <a:endParaRPr lang="en-GB">
              <a:solidFill>
                <a:srgbClr val="000000"/>
              </a:solidFill>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algn="ctr"/>
            <a:endParaRPr lang="en-GB">
              <a:solidFill>
                <a:srgbClr val="000000"/>
              </a:solidFill>
            </a:endParaRPr>
          </a:p>
        </p:txBody>
      </p:sp>
      <p:pic>
        <p:nvPicPr>
          <p:cNvPr id="10" name="Picture 9">
            <a:extLst>
              <a:ext uri="{FF2B5EF4-FFF2-40B4-BE49-F238E27FC236}">
                <a16:creationId xmlns:a16="http://schemas.microsoft.com/office/drawing/2014/main" id="{1D401371-A38F-4D4A-8E73-689F3A9E8679}"/>
              </a:ext>
            </a:extLst>
          </p:cNvPr>
          <p:cNvPicPr>
            <a:picLocks noChangeAspect="1"/>
          </p:cNvPicPr>
          <p:nvPr/>
        </p:nvPicPr>
        <p:blipFill>
          <a:blip r:embed="rId2"/>
          <a:stretch>
            <a:fillRect/>
          </a:stretch>
        </p:blipFill>
        <p:spPr>
          <a:xfrm>
            <a:off x="267470" y="1200725"/>
            <a:ext cx="6747662" cy="4932446"/>
          </a:xfrm>
          <a:prstGeom prst="rect">
            <a:avLst/>
          </a:prstGeom>
        </p:spPr>
      </p:pic>
    </p:spTree>
    <p:extLst>
      <p:ext uri="{BB962C8B-B14F-4D97-AF65-F5344CB8AC3E}">
        <p14:creationId xmlns:p14="http://schemas.microsoft.com/office/powerpoint/2010/main" val="365763564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algn="ctr"/>
            <a:endParaRPr lang="en-GB">
              <a:solidFill>
                <a:srgbClr val="000000"/>
              </a:solidFill>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3" name="Title 2">
            <a:extLst>
              <a:ext uri="{FF2B5EF4-FFF2-40B4-BE49-F238E27FC236}">
                <a16:creationId xmlns:a16="http://schemas.microsoft.com/office/drawing/2014/main" id="{9801A6E2-F3C9-4F96-A1F3-7F05A0EC2B44}"/>
              </a:ext>
            </a:extLst>
          </p:cNvPr>
          <p:cNvSpPr txBox="1">
            <a:spLocks/>
          </p:cNvSpPr>
          <p:nvPr/>
        </p:nvSpPr>
        <p:spPr>
          <a:xfrm>
            <a:off x="282011"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dirty="0"/>
              <a:t>Question 3 (d)  Candidate 3 answer</a:t>
            </a:r>
          </a:p>
        </p:txBody>
      </p:sp>
      <p:pic>
        <p:nvPicPr>
          <p:cNvPr id="15" name="Picture 14">
            <a:extLst>
              <a:ext uri="{FF2B5EF4-FFF2-40B4-BE49-F238E27FC236}">
                <a16:creationId xmlns:a16="http://schemas.microsoft.com/office/drawing/2014/main" id="{C9AA4659-B409-441B-888F-462F41B26E84}"/>
              </a:ext>
            </a:extLst>
          </p:cNvPr>
          <p:cNvPicPr>
            <a:picLocks noChangeAspect="1"/>
          </p:cNvPicPr>
          <p:nvPr/>
        </p:nvPicPr>
        <p:blipFill>
          <a:blip r:embed="rId2"/>
          <a:stretch>
            <a:fillRect/>
          </a:stretch>
        </p:blipFill>
        <p:spPr>
          <a:xfrm>
            <a:off x="171450" y="1611137"/>
            <a:ext cx="5924550" cy="4381500"/>
          </a:xfrm>
          <a:prstGeom prst="rect">
            <a:avLst/>
          </a:prstGeom>
        </p:spPr>
      </p:pic>
      <p:pic>
        <p:nvPicPr>
          <p:cNvPr id="17" name="Picture 16">
            <a:extLst>
              <a:ext uri="{FF2B5EF4-FFF2-40B4-BE49-F238E27FC236}">
                <a16:creationId xmlns:a16="http://schemas.microsoft.com/office/drawing/2014/main" id="{F18BD763-2497-4BB1-96A7-66400B354D67}"/>
              </a:ext>
            </a:extLst>
          </p:cNvPr>
          <p:cNvPicPr>
            <a:picLocks noChangeAspect="1"/>
          </p:cNvPicPr>
          <p:nvPr/>
        </p:nvPicPr>
        <p:blipFill>
          <a:blip r:embed="rId3"/>
          <a:stretch>
            <a:fillRect/>
          </a:stretch>
        </p:blipFill>
        <p:spPr>
          <a:xfrm>
            <a:off x="6137295" y="1572318"/>
            <a:ext cx="5882839" cy="2229569"/>
          </a:xfrm>
          <a:prstGeom prst="rect">
            <a:avLst/>
          </a:prstGeom>
        </p:spPr>
      </p:pic>
      <p:pic>
        <p:nvPicPr>
          <p:cNvPr id="19" name="Picture 18">
            <a:extLst>
              <a:ext uri="{FF2B5EF4-FFF2-40B4-BE49-F238E27FC236}">
                <a16:creationId xmlns:a16="http://schemas.microsoft.com/office/drawing/2014/main" id="{960626DE-98F5-41E2-97BD-577AF6ECCB15}"/>
              </a:ext>
            </a:extLst>
          </p:cNvPr>
          <p:cNvPicPr>
            <a:picLocks noChangeAspect="1"/>
          </p:cNvPicPr>
          <p:nvPr/>
        </p:nvPicPr>
        <p:blipFill>
          <a:blip r:embed="rId4"/>
          <a:stretch>
            <a:fillRect/>
          </a:stretch>
        </p:blipFill>
        <p:spPr>
          <a:xfrm>
            <a:off x="6628984" y="3932413"/>
            <a:ext cx="5391150" cy="1362075"/>
          </a:xfrm>
          <a:prstGeom prst="rect">
            <a:avLst/>
          </a:prstGeom>
        </p:spPr>
      </p:pic>
    </p:spTree>
    <p:extLst>
      <p:ext uri="{BB962C8B-B14F-4D97-AF65-F5344CB8AC3E}">
        <p14:creationId xmlns:p14="http://schemas.microsoft.com/office/powerpoint/2010/main" val="317492638"/>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E1250CA2-B3D1-47C0-94E0-72630DEC5BC3}"/>
              </a:ext>
            </a:extLst>
          </p:cNvPr>
          <p:cNvSpPr/>
          <p:nvPr/>
        </p:nvSpPr>
        <p:spPr>
          <a:xfrm>
            <a:off x="8020878" y="1391477"/>
            <a:ext cx="3747052" cy="4244009"/>
          </a:xfrm>
          <a:prstGeom prst="wedgeRectCallout">
            <a:avLst>
              <a:gd name="adj1" fmla="val -56642"/>
              <a:gd name="adj2" fmla="val 69057"/>
            </a:avLst>
          </a:prstGeom>
        </p:spPr>
        <p:txBody>
          <a:bodyPr wrap="none" lIns="0" tIns="0" rIns="0" bIns="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Speech Bubble: Rectangle with Corners Rounded 7">
            <a:extLst>
              <a:ext uri="{FF2B5EF4-FFF2-40B4-BE49-F238E27FC236}">
                <a16:creationId xmlns:a16="http://schemas.microsoft.com/office/drawing/2014/main" id="{6394D095-CF57-4BC9-BE3A-08605170358A}"/>
              </a:ext>
            </a:extLst>
          </p:cNvPr>
          <p:cNvSpPr/>
          <p:nvPr/>
        </p:nvSpPr>
        <p:spPr>
          <a:xfrm>
            <a:off x="8020878" y="1202635"/>
            <a:ext cx="3747052" cy="5158408"/>
          </a:xfrm>
          <a:prstGeom prst="wedgeRoundRectCallout">
            <a:avLst/>
          </a:prstGeom>
        </p:spPr>
        <p:txBody>
          <a:bodyPr wrap="none" lIns="0" tIns="0" rIns="0" bIns="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itle 2">
            <a:extLst>
              <a:ext uri="{FF2B5EF4-FFF2-40B4-BE49-F238E27FC236}">
                <a16:creationId xmlns:a16="http://schemas.microsoft.com/office/drawing/2014/main" id="{91B27EA4-A427-43AC-A564-40F7D401D33F}"/>
              </a:ext>
            </a:extLst>
          </p:cNvPr>
          <p:cNvSpPr txBox="1">
            <a:spLocks/>
          </p:cNvSpPr>
          <p:nvPr/>
        </p:nvSpPr>
        <p:spPr>
          <a:xfrm>
            <a:off x="282010" y="254060"/>
            <a:ext cx="10223323"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007BB9"/>
                </a:solidFill>
                <a:effectLst/>
                <a:uLnTx/>
                <a:uFillTx/>
                <a:latin typeface="Arial" panose="020B0604020202020204"/>
                <a:ea typeface="+mj-ea"/>
                <a:cs typeface="+mj-cs"/>
              </a:rPr>
              <a:t>Question 3 (d)  Candidate 3 answer with examiner’s comments</a:t>
            </a:r>
          </a:p>
        </p:txBody>
      </p:sp>
      <p:sp>
        <p:nvSpPr>
          <p:cNvPr id="2" name="TextBox 1">
            <a:extLst>
              <a:ext uri="{FF2B5EF4-FFF2-40B4-BE49-F238E27FC236}">
                <a16:creationId xmlns:a16="http://schemas.microsoft.com/office/drawing/2014/main" id="{CF117EEF-043A-4804-BC53-706670A4F185}"/>
              </a:ext>
            </a:extLst>
          </p:cNvPr>
          <p:cNvSpPr txBox="1"/>
          <p:nvPr/>
        </p:nvSpPr>
        <p:spPr>
          <a:xfrm>
            <a:off x="7736305" y="1663560"/>
            <a:ext cx="184731" cy="369332"/>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sp>
        <p:nvSpPr>
          <p:cNvPr id="4" name="Speech Bubble: Rectangle with Corners Rounded 3">
            <a:extLst>
              <a:ext uri="{FF2B5EF4-FFF2-40B4-BE49-F238E27FC236}">
                <a16:creationId xmlns:a16="http://schemas.microsoft.com/office/drawing/2014/main" id="{2A740607-F579-47EC-97E3-B484E07E3FDA}"/>
              </a:ext>
            </a:extLst>
          </p:cNvPr>
          <p:cNvSpPr/>
          <p:nvPr/>
        </p:nvSpPr>
        <p:spPr>
          <a:xfrm>
            <a:off x="6809874" y="1888958"/>
            <a:ext cx="4740812" cy="3935370"/>
          </a:xfrm>
          <a:prstGeom prst="wedgeRoundRectCallout">
            <a:avLst>
              <a:gd name="adj1" fmla="val -55872"/>
              <a:gd name="adj2" fmla="val 100928"/>
              <a:gd name="adj3" fmla="val 16667"/>
            </a:avLst>
          </a:prstGeom>
        </p:spPr>
        <p:txBody>
          <a:bodyPr wrap="none" lIns="0" tIns="0" rIns="0" bIns="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Speech Bubble: Rectangle with Corners Rounded 4">
            <a:extLst>
              <a:ext uri="{FF2B5EF4-FFF2-40B4-BE49-F238E27FC236}">
                <a16:creationId xmlns:a16="http://schemas.microsoft.com/office/drawing/2014/main" id="{987673E0-7724-4B63-B1A7-E06C7FA713CC}"/>
              </a:ext>
            </a:extLst>
          </p:cNvPr>
          <p:cNvSpPr/>
          <p:nvPr/>
        </p:nvSpPr>
        <p:spPr>
          <a:xfrm>
            <a:off x="7158788" y="1756610"/>
            <a:ext cx="3346545" cy="2201779"/>
          </a:xfrm>
          <a:prstGeom prst="wedgeRoundRectCallout">
            <a:avLst>
              <a:gd name="adj1" fmla="val -33041"/>
              <a:gd name="adj2" fmla="val 90454"/>
              <a:gd name="adj3" fmla="val 16667"/>
            </a:avLst>
          </a:prstGeom>
        </p:spPr>
        <p:txBody>
          <a:bodyPr wrap="none" lIns="0" tIns="0" rIns="0" bIns="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1B7A06F-80BE-4AA6-B5A8-20D117CE57CE}"/>
              </a:ext>
            </a:extLst>
          </p:cNvPr>
          <p:cNvSpPr txBox="1"/>
          <p:nvPr/>
        </p:nvSpPr>
        <p:spPr>
          <a:xfrm>
            <a:off x="6432853" y="1102043"/>
            <a:ext cx="5117833" cy="5509200"/>
          </a:xfrm>
          <a:prstGeom prst="rect">
            <a:avLst/>
          </a:prstGeom>
          <a:noFill/>
        </p:spPr>
        <p:txBody>
          <a:bodyPr wrap="square" rtlCol="0">
            <a:spAutoFit/>
          </a:bodyPr>
          <a:lstStyle/>
          <a:p>
            <a:r>
              <a:rPr lang="en-GB" sz="1600" dirty="0"/>
              <a:t>A very good response demonstrating detailed knowledge and understanding of how ‘discrimination by association’ may affect Efa and the potential impact this may have on her desired outcome. </a:t>
            </a:r>
          </a:p>
          <a:p>
            <a:endParaRPr lang="en-GB" sz="1600" dirty="0"/>
          </a:p>
          <a:p>
            <a:r>
              <a:rPr lang="en-GB" sz="1600" dirty="0"/>
              <a:t>The candidate clearly defined what was meant by ‘discrimination by association’, linking to Efa, and then suggested different ideas of how Efa may be affected and the potential impact this may have on her. </a:t>
            </a:r>
          </a:p>
          <a:p>
            <a:endParaRPr lang="en-GB" sz="1600" dirty="0"/>
          </a:p>
          <a:p>
            <a:r>
              <a:rPr lang="en-GB" sz="1600" dirty="0"/>
              <a:t>The candidate did well to consider negative effects on </a:t>
            </a:r>
            <a:r>
              <a:rPr lang="en-GB" sz="1600" dirty="0" err="1"/>
              <a:t>Efa</a:t>
            </a:r>
            <a:r>
              <a:rPr lang="en-GB" sz="1600" dirty="0"/>
              <a:t>, for example, ‘depression’ and ‘lonely’, but also considered a different idea such as how it could affect Efa in a positive way, for example, may motivate Efa.  This was illustrated with a lovely sentence starter, although it would have been useful for the candidate to have used the term ‘improved resilience’ when discussing the positive impact on </a:t>
            </a:r>
            <a:r>
              <a:rPr lang="en-GB" sz="1600" dirty="0" err="1"/>
              <a:t>Efa</a:t>
            </a:r>
            <a:r>
              <a:rPr lang="en-GB" sz="1600" dirty="0"/>
              <a:t>.  However, this was a very good discussion.</a:t>
            </a:r>
          </a:p>
          <a:p>
            <a:endParaRPr lang="en-GB" sz="1600" dirty="0"/>
          </a:p>
          <a:p>
            <a:endParaRPr lang="en-GB" sz="1600" dirty="0"/>
          </a:p>
          <a:p>
            <a:r>
              <a:rPr lang="en-GB" sz="1600" dirty="0"/>
              <a:t>6 marks awarded – band 3</a:t>
            </a:r>
          </a:p>
        </p:txBody>
      </p:sp>
      <p:grpSp>
        <p:nvGrpSpPr>
          <p:cNvPr id="9" name="Group 8">
            <a:extLst>
              <a:ext uri="{FF2B5EF4-FFF2-40B4-BE49-F238E27FC236}">
                <a16:creationId xmlns:a16="http://schemas.microsoft.com/office/drawing/2014/main" id="{DBED9644-6D30-4174-8D40-94E2C6FF32F2}"/>
              </a:ext>
            </a:extLst>
          </p:cNvPr>
          <p:cNvGrpSpPr/>
          <p:nvPr/>
        </p:nvGrpSpPr>
        <p:grpSpPr>
          <a:xfrm>
            <a:off x="462270" y="903248"/>
            <a:ext cx="5753337" cy="5954752"/>
            <a:chOff x="462271" y="903248"/>
            <a:chExt cx="5296878" cy="5798638"/>
          </a:xfrm>
        </p:grpSpPr>
        <p:pic>
          <p:nvPicPr>
            <p:cNvPr id="15" name="Picture 14">
              <a:extLst>
                <a:ext uri="{FF2B5EF4-FFF2-40B4-BE49-F238E27FC236}">
                  <a16:creationId xmlns:a16="http://schemas.microsoft.com/office/drawing/2014/main" id="{731533F3-BF97-41FD-BB5B-6C02ADBDC8DA}"/>
                </a:ext>
              </a:extLst>
            </p:cNvPr>
            <p:cNvPicPr>
              <a:picLocks noChangeAspect="1"/>
            </p:cNvPicPr>
            <p:nvPr/>
          </p:nvPicPr>
          <p:blipFill>
            <a:blip r:embed="rId2"/>
            <a:stretch>
              <a:fillRect/>
            </a:stretch>
          </p:blipFill>
          <p:spPr>
            <a:xfrm>
              <a:off x="462271" y="903248"/>
              <a:ext cx="5087321" cy="3244086"/>
            </a:xfrm>
            <a:prstGeom prst="rect">
              <a:avLst/>
            </a:prstGeom>
          </p:spPr>
        </p:pic>
        <p:pic>
          <p:nvPicPr>
            <p:cNvPr id="19" name="Picture 18">
              <a:extLst>
                <a:ext uri="{FF2B5EF4-FFF2-40B4-BE49-F238E27FC236}">
                  <a16:creationId xmlns:a16="http://schemas.microsoft.com/office/drawing/2014/main" id="{D84B7ACF-BFB0-4F3C-8258-C2F985277C49}"/>
                </a:ext>
              </a:extLst>
            </p:cNvPr>
            <p:cNvPicPr>
              <a:picLocks noChangeAspect="1"/>
            </p:cNvPicPr>
            <p:nvPr/>
          </p:nvPicPr>
          <p:blipFill>
            <a:blip r:embed="rId3"/>
            <a:stretch>
              <a:fillRect/>
            </a:stretch>
          </p:blipFill>
          <p:spPr>
            <a:xfrm>
              <a:off x="1061187" y="5608995"/>
              <a:ext cx="4547232" cy="1092891"/>
            </a:xfrm>
            <a:prstGeom prst="rect">
              <a:avLst/>
            </a:prstGeom>
          </p:spPr>
        </p:pic>
        <p:pic>
          <p:nvPicPr>
            <p:cNvPr id="21" name="Picture 20">
              <a:extLst>
                <a:ext uri="{FF2B5EF4-FFF2-40B4-BE49-F238E27FC236}">
                  <a16:creationId xmlns:a16="http://schemas.microsoft.com/office/drawing/2014/main" id="{3DBADE3B-1C13-46EF-8D4F-02B871AFCD70}"/>
                </a:ext>
              </a:extLst>
            </p:cNvPr>
            <p:cNvPicPr>
              <a:picLocks noChangeAspect="1"/>
            </p:cNvPicPr>
            <p:nvPr/>
          </p:nvPicPr>
          <p:blipFill>
            <a:blip r:embed="rId4"/>
            <a:stretch>
              <a:fillRect/>
            </a:stretch>
          </p:blipFill>
          <p:spPr>
            <a:xfrm>
              <a:off x="500543" y="4002207"/>
              <a:ext cx="5258606" cy="1571776"/>
            </a:xfrm>
            <a:prstGeom prst="rect">
              <a:avLst/>
            </a:prstGeom>
          </p:spPr>
        </p:pic>
      </p:grpSp>
    </p:spTree>
    <p:extLst>
      <p:ext uri="{BB962C8B-B14F-4D97-AF65-F5344CB8AC3E}">
        <p14:creationId xmlns:p14="http://schemas.microsoft.com/office/powerpoint/2010/main" val="173411129"/>
      </p:ext>
    </p:extLst>
  </p:cSld>
  <p:clrMapOvr>
    <a:masterClrMapping/>
  </p:clrMapOvr>
  <mc:AlternateContent xmlns:mc="http://schemas.openxmlformats.org/markup-compatibility/2006" xmlns:p14="http://schemas.microsoft.com/office/powerpoint/2010/main">
    <mc:Choice Requires="p14">
      <p:transition spd="slow" p14:dur="2000" advTm="98787"/>
    </mc:Choice>
    <mc:Fallback xmlns="">
      <p:transition spd="slow" advTm="98787"/>
    </mc:Fallback>
  </mc:AlternateContent>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02E233BCF3B4439937791014C43B31" ma:contentTypeVersion="65" ma:contentTypeDescription="Create a new document." ma:contentTypeScope="" ma:versionID="e26be2cd6f3de2b30ab05ee337bf86b9">
  <xsd:schema xmlns:xsd="http://www.w3.org/2001/XMLSchema" xmlns:xs="http://www.w3.org/2001/XMLSchema" xmlns:p="http://schemas.microsoft.com/office/2006/metadata/properties" xmlns:ns1="http://schemas.microsoft.com/sharepoint/v3" xmlns:ns2="e3a6d8c0-ef40-4695-9941-c9fc2513bc54" xmlns:ns3="36f98b4f-ba65-4a7d-9a34-48b23de556cb" targetNamespace="http://schemas.microsoft.com/office/2006/metadata/properties" ma:root="true" ma:fieldsID="d89b695ebfb163ef957a31276ddae3e9" ns1:_="" ns2:_="" ns3:_="">
    <xsd:import namespace="http://schemas.microsoft.com/sharepoint/v3"/>
    <xsd:import namespace="e3a6d8c0-ef40-4695-9941-c9fc2513bc54"/>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a6d8c0-ef40-4695-9941-c9fc2513bc5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36f98b4f-ba65-4a7d-9a34-48b23de556cb">
      <UserInfo>
        <DisplayName>Richards, Catherine</DisplayName>
        <AccountId>37813</AccountId>
        <AccountType/>
      </UserInfo>
      <UserInfo>
        <DisplayName>Gwerfyl, Saran</DisplayName>
        <AccountId>38276</AccountId>
        <AccountType/>
      </UserInfo>
      <UserInfo>
        <DisplayName>Baish, Zoe</DisplayName>
        <AccountId>147</AccountId>
        <AccountType/>
      </UserInfo>
      <UserInfo>
        <DisplayName>Thomas, Amy</DisplayName>
        <AccountId>38356</AccountId>
        <AccountType/>
      </UserInfo>
    </SharedWithUsers>
  </documentManagement>
</p:properties>
</file>

<file path=customXml/itemProps1.xml><?xml version="1.0" encoding="utf-8"?>
<ds:datastoreItem xmlns:ds="http://schemas.openxmlformats.org/officeDocument/2006/customXml" ds:itemID="{50C12B9D-4FD4-4846-841B-38EEBFDB9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a6d8c0-ef40-4695-9941-c9fc2513bc54"/>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3.xml><?xml version="1.0" encoding="utf-8"?>
<ds:datastoreItem xmlns:ds="http://schemas.openxmlformats.org/officeDocument/2006/customXml" ds:itemID="{74CF2C5D-BA0A-4ADC-ACA3-AA75CD9BCC39}">
  <ds:schemaRefs>
    <ds:schemaRef ds:uri="http://schemas.microsoft.com/office/infopath/2007/PartnerControls"/>
    <ds:schemaRef ds:uri="http://schemas.microsoft.com/office/2006/documentManagement/types"/>
    <ds:schemaRef ds:uri="36f98b4f-ba65-4a7d-9a34-48b23de556cb"/>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e3a6d8c0-ef40-4695-9941-c9fc2513bc54"/>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296</TotalTime>
  <Words>1448</Words>
  <Application>Microsoft Office PowerPoint</Application>
  <PresentationFormat>Widescreen</PresentationFormat>
  <Paragraphs>103</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Lato</vt:lpstr>
      <vt:lpstr>Office Theme</vt:lpstr>
      <vt:lpstr>PowerPoint Presentation</vt:lpstr>
      <vt:lpstr>PowerPoint Presentation</vt:lpstr>
      <vt:lpstr>Question 3 (d)    </vt:lpstr>
      <vt:lpstr>PowerPoint Presentation</vt:lpstr>
      <vt:lpstr>PowerPoint Presentation</vt:lpstr>
      <vt:lpstr>PowerPoint Presentation</vt:lpstr>
      <vt:lpstr>PowerPoint Presentation</vt:lpstr>
      <vt:lpstr>PowerPoint Presentation</vt:lpstr>
      <vt:lpstr>PowerPoint Presentation</vt:lpstr>
      <vt:lpstr>Question 3 (d)  Mark scheme </vt:lpstr>
      <vt:lpstr>Question 4 (c)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5 (c)    </vt:lpstr>
      <vt:lpstr>PowerPoint Presentation</vt:lpstr>
      <vt:lpstr>PowerPoint Presentation</vt:lpstr>
      <vt:lpstr>PowerPoint Presentation</vt:lpstr>
      <vt:lpstr>PowerPoint Presentation</vt:lpstr>
      <vt:lpstr>PowerPoint Presentation</vt:lpstr>
      <vt:lpstr>PowerPoint Presentation</vt:lpstr>
      <vt:lpstr>Question 5 (c) Mark scheme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Hilary Wyman</cp:lastModifiedBy>
  <cp:revision>20</cp:revision>
  <dcterms:created xsi:type="dcterms:W3CDTF">2020-04-27T11:12:25Z</dcterms:created>
  <dcterms:modified xsi:type="dcterms:W3CDTF">2022-03-03T16:22:22Z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0x0101001102E233BCF3B4439937791014C43B31</vt:lpwstr>
  </property>
  <property fmtid="{D5CDD505-2E9C-101B-9397-08002B2CF9AE}" pid="3" name="WJEC Department">
    <vt:lpwstr/>
  </property>
  <property fmtid="{D5CDD505-2E9C-101B-9397-08002B2CF9AE}" pid="4" name="k48d8005054a4dd09ad49b7c837f0781">
    <vt:lpwstr/>
  </property>
  <property fmtid="{D5CDD505-2E9C-101B-9397-08002B2CF9AE}" pid="5" name="WJEC_x0020_Audiences">
    <vt:lpwstr/>
  </property>
  <property fmtid="{D5CDD505-2E9C-101B-9397-08002B2CF9AE}" pid="6" name="WJEC Audiences">
    <vt:lpwstr/>
  </property>
  <property fmtid="{D5CDD505-2E9C-101B-9397-08002B2CF9AE}" pid="7" name="SharedWithUsers">
    <vt:lpwstr>37813;#Richards, Catherine;#38276;#Gwerfyl, Saran;#147;#Baish, Zoe;#38356;#Thomas, Amy</vt:lpwstr>
  </property>
  <property fmtid="{D5CDD505-2E9C-101B-9397-08002B2CF9AE}" pid="8" name="Order">
    <vt:r8>32612300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TaxCatchAll">
    <vt:lpwstr/>
  </property>
  <property fmtid="{D5CDD505-2E9C-101B-9397-08002B2CF9AE}" pid="14" name="aa87a6a0bdfe4bfb97a25745bc8270e2">
    <vt:lpwstr/>
  </property>
</Properties>
</file>