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73" r:id="rId6"/>
    <p:sldMasterId id="2147483685" r:id="rId7"/>
    <p:sldMasterId id="2147483697" r:id="rId8"/>
    <p:sldMasterId id="2147483709" r:id="rId9"/>
  </p:sldMasterIdLst>
  <p:notesMasterIdLst>
    <p:notesMasterId r:id="rId38"/>
  </p:notesMasterIdLst>
  <p:sldIdLst>
    <p:sldId id="357" r:id="rId10"/>
    <p:sldId id="437" r:id="rId11"/>
    <p:sldId id="930" r:id="rId12"/>
    <p:sldId id="400" r:id="rId13"/>
    <p:sldId id="927" r:id="rId14"/>
    <p:sldId id="929" r:id="rId15"/>
    <p:sldId id="931" r:id="rId16"/>
    <p:sldId id="932" r:id="rId17"/>
    <p:sldId id="937" r:id="rId18"/>
    <p:sldId id="938" r:id="rId19"/>
    <p:sldId id="939" r:id="rId20"/>
    <p:sldId id="940" r:id="rId21"/>
    <p:sldId id="945" r:id="rId22"/>
    <p:sldId id="946" r:id="rId23"/>
    <p:sldId id="941" r:id="rId24"/>
    <p:sldId id="947" r:id="rId25"/>
    <p:sldId id="942" r:id="rId26"/>
    <p:sldId id="943" r:id="rId27"/>
    <p:sldId id="944" r:id="rId28"/>
    <p:sldId id="426" r:id="rId29"/>
    <p:sldId id="933" r:id="rId30"/>
    <p:sldId id="935" r:id="rId31"/>
    <p:sldId id="934" r:id="rId32"/>
    <p:sldId id="450" r:id="rId33"/>
    <p:sldId id="948" r:id="rId34"/>
    <p:sldId id="427" r:id="rId35"/>
    <p:sldId id="469" r:id="rId36"/>
    <p:sldId id="436" r:id="rId37"/>
  </p:sldIdLst>
  <p:sldSz cx="9144000" cy="6858000" type="screen4x3"/>
  <p:notesSz cx="6794500"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841"/>
    <a:srgbClr val="207BB9"/>
    <a:srgbClr val="F94130"/>
    <a:srgbClr val="00BF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235DB1-5F9B-44A4-8881-84BC4C46C826}" v="92" dt="2023-11-10T15:17:25.738"/>
  </p1510:revLst>
</p1510:revInfo>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7261" autoAdjust="0"/>
  </p:normalViewPr>
  <p:slideViewPr>
    <p:cSldViewPr snapToGrid="0">
      <p:cViewPr varScale="1">
        <p:scale>
          <a:sx n="66" d="100"/>
          <a:sy n="66" d="100"/>
        </p:scale>
        <p:origin x="193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presProps" Target="presProps.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croft, Susanne" userId="8e9e178a-f03e-4583-9be9-286dfdadaa9b" providerId="ADAL" clId="{9C235DB1-5F9B-44A4-8881-84BC4C46C826}"/>
    <pc:docChg chg="custSel addSld delSld modSld sldOrd">
      <pc:chgData name="Allcroft, Susanne" userId="8e9e178a-f03e-4583-9be9-286dfdadaa9b" providerId="ADAL" clId="{9C235DB1-5F9B-44A4-8881-84BC4C46C826}" dt="2023-11-10T15:19:30.250" v="3021" actId="47"/>
      <pc:docMkLst>
        <pc:docMk/>
      </pc:docMkLst>
      <pc:sldChg chg="addSp delSp modSp mod modTransition modAnim">
        <pc:chgData name="Allcroft, Susanne" userId="8e9e178a-f03e-4583-9be9-286dfdadaa9b" providerId="ADAL" clId="{9C235DB1-5F9B-44A4-8881-84BC4C46C826}" dt="2023-11-10T14:20:15.119" v="2914"/>
        <pc:sldMkLst>
          <pc:docMk/>
          <pc:sldMk cId="0" sldId="357"/>
        </pc:sldMkLst>
        <pc:picChg chg="add del mod">
          <ac:chgData name="Allcroft, Susanne" userId="8e9e178a-f03e-4583-9be9-286dfdadaa9b" providerId="ADAL" clId="{9C235DB1-5F9B-44A4-8881-84BC4C46C826}" dt="2023-11-10T14:19:53.746" v="2913"/>
          <ac:picMkLst>
            <pc:docMk/>
            <pc:sldMk cId="0" sldId="357"/>
            <ac:picMk id="10" creationId="{24B2B991-CEB4-C639-622B-AE8FDCCD74D7}"/>
          </ac:picMkLst>
        </pc:picChg>
        <pc:picChg chg="add del mod ord">
          <ac:chgData name="Allcroft, Susanne" userId="8e9e178a-f03e-4583-9be9-286dfdadaa9b" providerId="ADAL" clId="{9C235DB1-5F9B-44A4-8881-84BC4C46C826}" dt="2023-11-10T14:20:15.119" v="2914"/>
          <ac:picMkLst>
            <pc:docMk/>
            <pc:sldMk cId="0" sldId="357"/>
            <ac:picMk id="16" creationId="{3C952B5D-2275-3AA6-8296-48AFF139A38A}"/>
          </ac:picMkLst>
        </pc:picChg>
        <pc:picChg chg="add mod">
          <ac:chgData name="Allcroft, Susanne" userId="8e9e178a-f03e-4583-9be9-286dfdadaa9b" providerId="ADAL" clId="{9C235DB1-5F9B-44A4-8881-84BC4C46C826}" dt="2023-11-10T14:20:15.119" v="2914"/>
          <ac:picMkLst>
            <pc:docMk/>
            <pc:sldMk cId="0" sldId="357"/>
            <ac:picMk id="17" creationId="{C0B9D1A0-83BC-FB04-B128-A82D4E243308}"/>
          </ac:picMkLst>
        </pc:picChg>
      </pc:sldChg>
      <pc:sldChg chg="addSp modSp">
        <pc:chgData name="Allcroft, Susanne" userId="8e9e178a-f03e-4583-9be9-286dfdadaa9b" providerId="ADAL" clId="{9C235DB1-5F9B-44A4-8881-84BC4C46C826}" dt="2023-11-10T14:24:26.896" v="2927"/>
        <pc:sldMkLst>
          <pc:docMk/>
          <pc:sldMk cId="2693345944" sldId="400"/>
        </pc:sldMkLst>
        <pc:picChg chg="add mod">
          <ac:chgData name="Allcroft, Susanne" userId="8e9e178a-f03e-4583-9be9-286dfdadaa9b" providerId="ADAL" clId="{9C235DB1-5F9B-44A4-8881-84BC4C46C826}" dt="2023-11-10T14:24:26.896" v="2927"/>
          <ac:picMkLst>
            <pc:docMk/>
            <pc:sldMk cId="2693345944" sldId="400"/>
            <ac:picMk id="6" creationId="{F26271BC-E5DA-F801-AEE5-E3C93E83EDB9}"/>
          </ac:picMkLst>
        </pc:picChg>
      </pc:sldChg>
      <pc:sldChg chg="del">
        <pc:chgData name="Allcroft, Susanne" userId="8e9e178a-f03e-4583-9be9-286dfdadaa9b" providerId="ADAL" clId="{9C235DB1-5F9B-44A4-8881-84BC4C46C826}" dt="2023-11-09T12:18:18.961" v="1798" actId="47"/>
        <pc:sldMkLst>
          <pc:docMk/>
          <pc:sldMk cId="4054321820" sldId="417"/>
        </pc:sldMkLst>
      </pc:sldChg>
      <pc:sldChg chg="addSp delSp modSp mod ord modTransition modAnim modNotesTx">
        <pc:chgData name="Allcroft, Susanne" userId="8e9e178a-f03e-4583-9be9-286dfdadaa9b" providerId="ADAL" clId="{9C235DB1-5F9B-44A4-8881-84BC4C46C826}" dt="2023-11-10T14:56:06.169" v="2970"/>
        <pc:sldMkLst>
          <pc:docMk/>
          <pc:sldMk cId="3591725775" sldId="426"/>
        </pc:sldMkLst>
        <pc:picChg chg="add del mod">
          <ac:chgData name="Allcroft, Susanne" userId="8e9e178a-f03e-4583-9be9-286dfdadaa9b" providerId="ADAL" clId="{9C235DB1-5F9B-44A4-8881-84BC4C46C826}" dt="2023-11-10T14:55:53.596" v="2969"/>
          <ac:picMkLst>
            <pc:docMk/>
            <pc:sldMk cId="3591725775" sldId="426"/>
            <ac:picMk id="5" creationId="{05EEC180-47F7-9324-5147-14599C6BDCC4}"/>
          </ac:picMkLst>
        </pc:picChg>
        <pc:picChg chg="add del mod ord">
          <ac:chgData name="Allcroft, Susanne" userId="8e9e178a-f03e-4583-9be9-286dfdadaa9b" providerId="ADAL" clId="{9C235DB1-5F9B-44A4-8881-84BC4C46C826}" dt="2023-11-10T14:56:06.169" v="2970"/>
          <ac:picMkLst>
            <pc:docMk/>
            <pc:sldMk cId="3591725775" sldId="426"/>
            <ac:picMk id="9" creationId="{31EE83A5-C996-11F7-FFFF-1FCAE87F380A}"/>
          </ac:picMkLst>
        </pc:picChg>
        <pc:picChg chg="add mod">
          <ac:chgData name="Allcroft, Susanne" userId="8e9e178a-f03e-4583-9be9-286dfdadaa9b" providerId="ADAL" clId="{9C235DB1-5F9B-44A4-8881-84BC4C46C826}" dt="2023-11-10T14:56:06.169" v="2970"/>
          <ac:picMkLst>
            <pc:docMk/>
            <pc:sldMk cId="3591725775" sldId="426"/>
            <ac:picMk id="10" creationId="{C5F99F03-55EE-2D15-CB1D-EEB45770A648}"/>
          </ac:picMkLst>
        </pc:picChg>
      </pc:sldChg>
      <pc:sldChg chg="addSp modSp mod">
        <pc:chgData name="Allcroft, Susanne" userId="8e9e178a-f03e-4583-9be9-286dfdadaa9b" providerId="ADAL" clId="{9C235DB1-5F9B-44A4-8881-84BC4C46C826}" dt="2023-11-10T15:15:15.370" v="3012"/>
        <pc:sldMkLst>
          <pc:docMk/>
          <pc:sldMk cId="3704328579" sldId="427"/>
        </pc:sldMkLst>
        <pc:spChg chg="mod">
          <ac:chgData name="Allcroft, Susanne" userId="8e9e178a-f03e-4583-9be9-286dfdadaa9b" providerId="ADAL" clId="{9C235DB1-5F9B-44A4-8881-84BC4C46C826}" dt="2023-11-09T12:18:51.732" v="1827" actId="1076"/>
          <ac:spMkLst>
            <pc:docMk/>
            <pc:sldMk cId="3704328579" sldId="427"/>
            <ac:spMk id="3" creationId="{33A4F0ED-A0BB-3A21-B363-B9E50A226C23}"/>
          </ac:spMkLst>
        </pc:spChg>
        <pc:picChg chg="add mod">
          <ac:chgData name="Allcroft, Susanne" userId="8e9e178a-f03e-4583-9be9-286dfdadaa9b" providerId="ADAL" clId="{9C235DB1-5F9B-44A4-8881-84BC4C46C826}" dt="2023-11-10T15:15:15.370" v="3012"/>
          <ac:picMkLst>
            <pc:docMk/>
            <pc:sldMk cId="3704328579" sldId="427"/>
            <ac:picMk id="7" creationId="{F0DE161A-4652-FA5D-19FC-C303646E1EEF}"/>
          </ac:picMkLst>
        </pc:picChg>
      </pc:sldChg>
      <pc:sldChg chg="addSp modSp mod">
        <pc:chgData name="Allcroft, Susanne" userId="8e9e178a-f03e-4583-9be9-286dfdadaa9b" providerId="ADAL" clId="{9C235DB1-5F9B-44A4-8881-84BC4C46C826}" dt="2023-11-10T15:17:25.738" v="3019"/>
        <pc:sldMkLst>
          <pc:docMk/>
          <pc:sldMk cId="608543122" sldId="436"/>
        </pc:sldMkLst>
        <pc:spChg chg="mod">
          <ac:chgData name="Allcroft, Susanne" userId="8e9e178a-f03e-4583-9be9-286dfdadaa9b" providerId="ADAL" clId="{9C235DB1-5F9B-44A4-8881-84BC4C46C826}" dt="2023-11-09T12:18:01.214" v="1797" actId="20577"/>
          <ac:spMkLst>
            <pc:docMk/>
            <pc:sldMk cId="608543122" sldId="436"/>
            <ac:spMk id="8" creationId="{1252ADCB-4124-91B7-2F8A-646838A19571}"/>
          </ac:spMkLst>
        </pc:spChg>
        <pc:picChg chg="add mod">
          <ac:chgData name="Allcroft, Susanne" userId="8e9e178a-f03e-4583-9be9-286dfdadaa9b" providerId="ADAL" clId="{9C235DB1-5F9B-44A4-8881-84BC4C46C826}" dt="2023-11-10T15:17:25.738" v="3019"/>
          <ac:picMkLst>
            <pc:docMk/>
            <pc:sldMk cId="608543122" sldId="436"/>
            <ac:picMk id="6" creationId="{4E64E7DD-9F03-A71F-9C20-87CE52617D0C}"/>
          </ac:picMkLst>
        </pc:picChg>
      </pc:sldChg>
      <pc:sldChg chg="addSp delSp modSp mod modTransition modAnim modNotesTx">
        <pc:chgData name="Allcroft, Susanne" userId="8e9e178a-f03e-4583-9be9-286dfdadaa9b" providerId="ADAL" clId="{9C235DB1-5F9B-44A4-8881-84BC4C46C826}" dt="2023-11-10T14:21:48.672" v="2919"/>
        <pc:sldMkLst>
          <pc:docMk/>
          <pc:sldMk cId="4118368889" sldId="437"/>
        </pc:sldMkLst>
        <pc:spChg chg="mod">
          <ac:chgData name="Allcroft, Susanne" userId="8e9e178a-f03e-4583-9be9-286dfdadaa9b" providerId="ADAL" clId="{9C235DB1-5F9B-44A4-8881-84BC4C46C826}" dt="2023-11-09T12:31:30.398" v="2234" actId="27636"/>
          <ac:spMkLst>
            <pc:docMk/>
            <pc:sldMk cId="4118368889" sldId="437"/>
            <ac:spMk id="4" creationId="{BED64862-D228-4A24-A2B3-A342D7136393}"/>
          </ac:spMkLst>
        </pc:spChg>
        <pc:spChg chg="mod">
          <ac:chgData name="Allcroft, Susanne" userId="8e9e178a-f03e-4583-9be9-286dfdadaa9b" providerId="ADAL" clId="{9C235DB1-5F9B-44A4-8881-84BC4C46C826}" dt="2023-11-09T12:31:42.507" v="2236" actId="207"/>
          <ac:spMkLst>
            <pc:docMk/>
            <pc:sldMk cId="4118368889" sldId="437"/>
            <ac:spMk id="6" creationId="{7FE69662-A1DA-484B-84A8-5DFF460E930F}"/>
          </ac:spMkLst>
        </pc:spChg>
        <pc:graphicFrameChg chg="del mod">
          <ac:chgData name="Allcroft, Susanne" userId="8e9e178a-f03e-4583-9be9-286dfdadaa9b" providerId="ADAL" clId="{9C235DB1-5F9B-44A4-8881-84BC4C46C826}" dt="2023-11-09T12:31:36.601" v="2235" actId="478"/>
          <ac:graphicFrameMkLst>
            <pc:docMk/>
            <pc:sldMk cId="4118368889" sldId="437"/>
            <ac:graphicFrameMk id="2" creationId="{A4F05BD8-3EBD-046A-D266-8ADDB04E286F}"/>
          </ac:graphicFrameMkLst>
        </pc:graphicFrameChg>
        <pc:picChg chg="add del mod">
          <ac:chgData name="Allcroft, Susanne" userId="8e9e178a-f03e-4583-9be9-286dfdadaa9b" providerId="ADAL" clId="{9C235DB1-5F9B-44A4-8881-84BC4C46C826}" dt="2023-11-10T14:21:23.045" v="2918"/>
          <ac:picMkLst>
            <pc:docMk/>
            <pc:sldMk cId="4118368889" sldId="437"/>
            <ac:picMk id="5" creationId="{51BD65E1-878B-AAFC-9351-B83BA2837753}"/>
          </ac:picMkLst>
        </pc:picChg>
        <pc:picChg chg="add del mod ord">
          <ac:chgData name="Allcroft, Susanne" userId="8e9e178a-f03e-4583-9be9-286dfdadaa9b" providerId="ADAL" clId="{9C235DB1-5F9B-44A4-8881-84BC4C46C826}" dt="2023-11-10T14:21:48.672" v="2919"/>
          <ac:picMkLst>
            <pc:docMk/>
            <pc:sldMk cId="4118368889" sldId="437"/>
            <ac:picMk id="9" creationId="{EAE42ADC-E88A-08B8-E658-B0D41F742F7A}"/>
          </ac:picMkLst>
        </pc:picChg>
        <pc:picChg chg="add mod">
          <ac:chgData name="Allcroft, Susanne" userId="8e9e178a-f03e-4583-9be9-286dfdadaa9b" providerId="ADAL" clId="{9C235DB1-5F9B-44A4-8881-84BC4C46C826}" dt="2023-11-10T14:21:48.672" v="2919"/>
          <ac:picMkLst>
            <pc:docMk/>
            <pc:sldMk cId="4118368889" sldId="437"/>
            <ac:picMk id="10" creationId="{8A93C6FE-0761-8783-7162-40A50864F3AD}"/>
          </ac:picMkLst>
        </pc:picChg>
      </pc:sldChg>
      <pc:sldChg chg="del">
        <pc:chgData name="Allcroft, Susanne" userId="8e9e178a-f03e-4583-9be9-286dfdadaa9b" providerId="ADAL" clId="{9C235DB1-5F9B-44A4-8881-84BC4C46C826}" dt="2023-11-09T12:10:43.300" v="1419" actId="47"/>
        <pc:sldMkLst>
          <pc:docMk/>
          <pc:sldMk cId="3937410955" sldId="438"/>
        </pc:sldMkLst>
      </pc:sldChg>
      <pc:sldChg chg="del">
        <pc:chgData name="Allcroft, Susanne" userId="8e9e178a-f03e-4583-9be9-286dfdadaa9b" providerId="ADAL" clId="{9C235DB1-5F9B-44A4-8881-84BC4C46C826}" dt="2023-11-09T12:10:41.008" v="1418" actId="47"/>
        <pc:sldMkLst>
          <pc:docMk/>
          <pc:sldMk cId="3669549881" sldId="439"/>
        </pc:sldMkLst>
      </pc:sldChg>
      <pc:sldChg chg="del">
        <pc:chgData name="Allcroft, Susanne" userId="8e9e178a-f03e-4583-9be9-286dfdadaa9b" providerId="ADAL" clId="{9C235DB1-5F9B-44A4-8881-84BC4C46C826}" dt="2023-11-09T12:06:43.298" v="1397" actId="47"/>
        <pc:sldMkLst>
          <pc:docMk/>
          <pc:sldMk cId="2346684545" sldId="444"/>
        </pc:sldMkLst>
      </pc:sldChg>
      <pc:sldChg chg="del">
        <pc:chgData name="Allcroft, Susanne" userId="8e9e178a-f03e-4583-9be9-286dfdadaa9b" providerId="ADAL" clId="{9C235DB1-5F9B-44A4-8881-84BC4C46C826}" dt="2023-11-09T12:06:46.118" v="1398" actId="47"/>
        <pc:sldMkLst>
          <pc:docMk/>
          <pc:sldMk cId="3632284840" sldId="445"/>
        </pc:sldMkLst>
      </pc:sldChg>
      <pc:sldChg chg="addSp delSp modSp mod modTransition modAnim">
        <pc:chgData name="Allcroft, Susanne" userId="8e9e178a-f03e-4583-9be9-286dfdadaa9b" providerId="ADAL" clId="{9C235DB1-5F9B-44A4-8881-84BC4C46C826}" dt="2023-11-10T15:12:36.962" v="3007"/>
        <pc:sldMkLst>
          <pc:docMk/>
          <pc:sldMk cId="1176104598" sldId="450"/>
        </pc:sldMkLst>
        <pc:spChg chg="mod">
          <ac:chgData name="Allcroft, Susanne" userId="8e9e178a-f03e-4583-9be9-286dfdadaa9b" providerId="ADAL" clId="{9C235DB1-5F9B-44A4-8881-84BC4C46C826}" dt="2023-11-09T12:08:14.598" v="1417" actId="1076"/>
          <ac:spMkLst>
            <pc:docMk/>
            <pc:sldMk cId="1176104598" sldId="450"/>
            <ac:spMk id="2" creationId="{1D80EE5A-2114-D9F4-7D4B-308C8C2CC17C}"/>
          </ac:spMkLst>
        </pc:spChg>
        <pc:spChg chg="del">
          <ac:chgData name="Allcroft, Susanne" userId="8e9e178a-f03e-4583-9be9-286dfdadaa9b" providerId="ADAL" clId="{9C235DB1-5F9B-44A4-8881-84BC4C46C826}" dt="2023-11-09T09:21:16.472" v="173" actId="478"/>
          <ac:spMkLst>
            <pc:docMk/>
            <pc:sldMk cId="1176104598" sldId="450"/>
            <ac:spMk id="6" creationId="{73AF4F3A-6692-42ED-7A8F-7A639886C261}"/>
          </ac:spMkLst>
        </pc:spChg>
        <pc:spChg chg="add mod">
          <ac:chgData name="Allcroft, Susanne" userId="8e9e178a-f03e-4583-9be9-286dfdadaa9b" providerId="ADAL" clId="{9C235DB1-5F9B-44A4-8881-84BC4C46C826}" dt="2023-11-09T12:47:57.246" v="2514" actId="20577"/>
          <ac:spMkLst>
            <pc:docMk/>
            <pc:sldMk cId="1176104598" sldId="450"/>
            <ac:spMk id="7" creationId="{8AFA5D6B-C374-CEBE-1149-386A78038723}"/>
          </ac:spMkLst>
        </pc:spChg>
        <pc:picChg chg="add del mod">
          <ac:chgData name="Allcroft, Susanne" userId="8e9e178a-f03e-4583-9be9-286dfdadaa9b" providerId="ADAL" clId="{9C235DB1-5F9B-44A4-8881-84BC4C46C826}" dt="2023-11-09T09:34:23.869" v="179" actId="478"/>
          <ac:picMkLst>
            <pc:docMk/>
            <pc:sldMk cId="1176104598" sldId="450"/>
            <ac:picMk id="3" creationId="{A47A6CBA-FA93-13F8-A017-6A6E44638F0A}"/>
          </ac:picMkLst>
        </pc:picChg>
        <pc:picChg chg="add mod">
          <ac:chgData name="Allcroft, Susanne" userId="8e9e178a-f03e-4583-9be9-286dfdadaa9b" providerId="ADAL" clId="{9C235DB1-5F9B-44A4-8881-84BC4C46C826}" dt="2023-11-09T10:46:03.092" v="560" actId="14100"/>
          <ac:picMkLst>
            <pc:docMk/>
            <pc:sldMk cId="1176104598" sldId="450"/>
            <ac:picMk id="5" creationId="{EE63F330-22FE-6106-B16A-ADB1894FDFDB}"/>
          </ac:picMkLst>
        </pc:picChg>
        <pc:picChg chg="add del mod">
          <ac:chgData name="Allcroft, Susanne" userId="8e9e178a-f03e-4583-9be9-286dfdadaa9b" providerId="ADAL" clId="{9C235DB1-5F9B-44A4-8881-84BC4C46C826}" dt="2023-11-10T15:11:37.083" v="3006"/>
          <ac:picMkLst>
            <pc:docMk/>
            <pc:sldMk cId="1176104598" sldId="450"/>
            <ac:picMk id="6" creationId="{D29E1C53-121C-8B04-89B7-B7B2D303EC55}"/>
          </ac:picMkLst>
        </pc:picChg>
        <pc:picChg chg="add del mod ord">
          <ac:chgData name="Allcroft, Susanne" userId="8e9e178a-f03e-4583-9be9-286dfdadaa9b" providerId="ADAL" clId="{9C235DB1-5F9B-44A4-8881-84BC4C46C826}" dt="2023-11-10T15:12:36.962" v="3007"/>
          <ac:picMkLst>
            <pc:docMk/>
            <pc:sldMk cId="1176104598" sldId="450"/>
            <ac:picMk id="10" creationId="{A8D6DCAA-FD45-C95E-276B-D1AC9C470CB7}"/>
          </ac:picMkLst>
        </pc:picChg>
        <pc:picChg chg="add mod">
          <ac:chgData name="Allcroft, Susanne" userId="8e9e178a-f03e-4583-9be9-286dfdadaa9b" providerId="ADAL" clId="{9C235DB1-5F9B-44A4-8881-84BC4C46C826}" dt="2023-11-10T15:12:36.962" v="3007"/>
          <ac:picMkLst>
            <pc:docMk/>
            <pc:sldMk cId="1176104598" sldId="450"/>
            <ac:picMk id="11" creationId="{683EACF6-AA12-BDD4-189D-048C9FC34698}"/>
          </ac:picMkLst>
        </pc:picChg>
      </pc:sldChg>
      <pc:sldChg chg="del">
        <pc:chgData name="Allcroft, Susanne" userId="8e9e178a-f03e-4583-9be9-286dfdadaa9b" providerId="ADAL" clId="{9C235DB1-5F9B-44A4-8881-84BC4C46C826}" dt="2023-11-09T12:07:36.549" v="1400" actId="47"/>
        <pc:sldMkLst>
          <pc:docMk/>
          <pc:sldMk cId="1028606560" sldId="452"/>
        </pc:sldMkLst>
      </pc:sldChg>
      <pc:sldChg chg="del">
        <pc:chgData name="Allcroft, Susanne" userId="8e9e178a-f03e-4583-9be9-286dfdadaa9b" providerId="ADAL" clId="{9C235DB1-5F9B-44A4-8881-84BC4C46C826}" dt="2023-11-09T12:07:38.496" v="1401" actId="47"/>
        <pc:sldMkLst>
          <pc:docMk/>
          <pc:sldMk cId="1420633053" sldId="453"/>
        </pc:sldMkLst>
      </pc:sldChg>
      <pc:sldChg chg="del">
        <pc:chgData name="Allcroft, Susanne" userId="8e9e178a-f03e-4583-9be9-286dfdadaa9b" providerId="ADAL" clId="{9C235DB1-5F9B-44A4-8881-84BC4C46C826}" dt="2023-11-10T15:19:19.712" v="3020" actId="47"/>
        <pc:sldMkLst>
          <pc:docMk/>
          <pc:sldMk cId="1364031149" sldId="457"/>
        </pc:sldMkLst>
      </pc:sldChg>
      <pc:sldChg chg="del">
        <pc:chgData name="Allcroft, Susanne" userId="8e9e178a-f03e-4583-9be9-286dfdadaa9b" providerId="ADAL" clId="{9C235DB1-5F9B-44A4-8881-84BC4C46C826}" dt="2023-11-09T12:18:23.736" v="1799" actId="47"/>
        <pc:sldMkLst>
          <pc:docMk/>
          <pc:sldMk cId="469477638" sldId="458"/>
        </pc:sldMkLst>
      </pc:sldChg>
      <pc:sldChg chg="del">
        <pc:chgData name="Allcroft, Susanne" userId="8e9e178a-f03e-4583-9be9-286dfdadaa9b" providerId="ADAL" clId="{9C235DB1-5F9B-44A4-8881-84BC4C46C826}" dt="2023-11-09T12:18:25.860" v="1800" actId="47"/>
        <pc:sldMkLst>
          <pc:docMk/>
          <pc:sldMk cId="6753091" sldId="459"/>
        </pc:sldMkLst>
      </pc:sldChg>
      <pc:sldChg chg="del">
        <pc:chgData name="Allcroft, Susanne" userId="8e9e178a-f03e-4583-9be9-286dfdadaa9b" providerId="ADAL" clId="{9C235DB1-5F9B-44A4-8881-84BC4C46C826}" dt="2023-11-09T12:18:26.925" v="1802" actId="47"/>
        <pc:sldMkLst>
          <pc:docMk/>
          <pc:sldMk cId="886805415" sldId="461"/>
        </pc:sldMkLst>
      </pc:sldChg>
      <pc:sldChg chg="del">
        <pc:chgData name="Allcroft, Susanne" userId="8e9e178a-f03e-4583-9be9-286dfdadaa9b" providerId="ADAL" clId="{9C235DB1-5F9B-44A4-8881-84BC4C46C826}" dt="2023-11-09T12:18:29.855" v="1804" actId="47"/>
        <pc:sldMkLst>
          <pc:docMk/>
          <pc:sldMk cId="3779402494" sldId="462"/>
        </pc:sldMkLst>
      </pc:sldChg>
      <pc:sldChg chg="del">
        <pc:chgData name="Allcroft, Susanne" userId="8e9e178a-f03e-4583-9be9-286dfdadaa9b" providerId="ADAL" clId="{9C235DB1-5F9B-44A4-8881-84BC4C46C826}" dt="2023-11-09T12:18:26.492" v="1801" actId="47"/>
        <pc:sldMkLst>
          <pc:docMk/>
          <pc:sldMk cId="294988299" sldId="463"/>
        </pc:sldMkLst>
      </pc:sldChg>
      <pc:sldChg chg="del">
        <pc:chgData name="Allcroft, Susanne" userId="8e9e178a-f03e-4583-9be9-286dfdadaa9b" providerId="ADAL" clId="{9C235DB1-5F9B-44A4-8881-84BC4C46C826}" dt="2023-11-09T12:18:27.379" v="1803" actId="47"/>
        <pc:sldMkLst>
          <pc:docMk/>
          <pc:sldMk cId="440232485" sldId="464"/>
        </pc:sldMkLst>
      </pc:sldChg>
      <pc:sldChg chg="del">
        <pc:chgData name="Allcroft, Susanne" userId="8e9e178a-f03e-4583-9be9-286dfdadaa9b" providerId="ADAL" clId="{9C235DB1-5F9B-44A4-8881-84BC4C46C826}" dt="2023-11-09T12:18:30.239" v="1805" actId="47"/>
        <pc:sldMkLst>
          <pc:docMk/>
          <pc:sldMk cId="2824686894" sldId="465"/>
        </pc:sldMkLst>
      </pc:sldChg>
      <pc:sldChg chg="del">
        <pc:chgData name="Allcroft, Susanne" userId="8e9e178a-f03e-4583-9be9-286dfdadaa9b" providerId="ADAL" clId="{9C235DB1-5F9B-44A4-8881-84BC4C46C826}" dt="2023-11-09T12:18:30.591" v="1806" actId="47"/>
        <pc:sldMkLst>
          <pc:docMk/>
          <pc:sldMk cId="2838863280" sldId="466"/>
        </pc:sldMkLst>
      </pc:sldChg>
      <pc:sldChg chg="del">
        <pc:chgData name="Allcroft, Susanne" userId="8e9e178a-f03e-4583-9be9-286dfdadaa9b" providerId="ADAL" clId="{9C235DB1-5F9B-44A4-8881-84BC4C46C826}" dt="2023-11-09T12:18:30.882" v="1807" actId="47"/>
        <pc:sldMkLst>
          <pc:docMk/>
          <pc:sldMk cId="1608819810" sldId="467"/>
        </pc:sldMkLst>
      </pc:sldChg>
      <pc:sldChg chg="addSp delSp modSp mod modTransition modAnim modNotesTx">
        <pc:chgData name="Allcroft, Susanne" userId="8e9e178a-f03e-4583-9be9-286dfdadaa9b" providerId="ADAL" clId="{9C235DB1-5F9B-44A4-8881-84BC4C46C826}" dt="2023-11-10T15:16:31.415" v="3018"/>
        <pc:sldMkLst>
          <pc:docMk/>
          <pc:sldMk cId="1121601451" sldId="469"/>
        </pc:sldMkLst>
        <pc:spChg chg="mod">
          <ac:chgData name="Allcroft, Susanne" userId="8e9e178a-f03e-4583-9be9-286dfdadaa9b" providerId="ADAL" clId="{9C235DB1-5F9B-44A4-8881-84BC4C46C826}" dt="2023-11-09T12:17:31.341" v="1785" actId="20577"/>
          <ac:spMkLst>
            <pc:docMk/>
            <pc:sldMk cId="1121601451" sldId="469"/>
            <ac:spMk id="8" creationId="{1252ADCB-4124-91B7-2F8A-646838A19571}"/>
          </ac:spMkLst>
        </pc:spChg>
        <pc:picChg chg="add del mod">
          <ac:chgData name="Allcroft, Susanne" userId="8e9e178a-f03e-4583-9be9-286dfdadaa9b" providerId="ADAL" clId="{9C235DB1-5F9B-44A4-8881-84BC4C46C826}" dt="2023-11-10T15:15:22.399" v="3014"/>
          <ac:picMkLst>
            <pc:docMk/>
            <pc:sldMk cId="1121601451" sldId="469"/>
            <ac:picMk id="7" creationId="{9C87B4F5-2E49-8A5F-01AC-BF78BD9E8A36}"/>
          </ac:picMkLst>
        </pc:picChg>
        <pc:picChg chg="add del mod ord">
          <ac:chgData name="Allcroft, Susanne" userId="8e9e178a-f03e-4583-9be9-286dfdadaa9b" providerId="ADAL" clId="{9C235DB1-5F9B-44A4-8881-84BC4C46C826}" dt="2023-11-10T15:15:48.586" v="3015"/>
          <ac:picMkLst>
            <pc:docMk/>
            <pc:sldMk cId="1121601451" sldId="469"/>
            <ac:picMk id="14" creationId="{67D2776B-A245-19AC-FEC0-D39D29A64FEB}"/>
          </ac:picMkLst>
        </pc:picChg>
        <pc:picChg chg="add del mod">
          <ac:chgData name="Allcroft, Susanne" userId="8e9e178a-f03e-4583-9be9-286dfdadaa9b" providerId="ADAL" clId="{9C235DB1-5F9B-44A4-8881-84BC4C46C826}" dt="2023-11-10T15:15:51.014" v="3017"/>
          <ac:picMkLst>
            <pc:docMk/>
            <pc:sldMk cId="1121601451" sldId="469"/>
            <ac:picMk id="15" creationId="{754D38C6-5A39-6F1B-8EC0-B3F8CB4050CC}"/>
          </ac:picMkLst>
        </pc:picChg>
        <pc:picChg chg="add del mod ord">
          <ac:chgData name="Allcroft, Susanne" userId="8e9e178a-f03e-4583-9be9-286dfdadaa9b" providerId="ADAL" clId="{9C235DB1-5F9B-44A4-8881-84BC4C46C826}" dt="2023-11-10T15:16:31.415" v="3018"/>
          <ac:picMkLst>
            <pc:docMk/>
            <pc:sldMk cId="1121601451" sldId="469"/>
            <ac:picMk id="18" creationId="{2036DAA1-207C-59AF-A9EE-8F38D119A07A}"/>
          </ac:picMkLst>
        </pc:picChg>
        <pc:picChg chg="add mod">
          <ac:chgData name="Allcroft, Susanne" userId="8e9e178a-f03e-4583-9be9-286dfdadaa9b" providerId="ADAL" clId="{9C235DB1-5F9B-44A4-8881-84BC4C46C826}" dt="2023-11-10T15:16:31.415" v="3018"/>
          <ac:picMkLst>
            <pc:docMk/>
            <pc:sldMk cId="1121601451" sldId="469"/>
            <ac:picMk id="19" creationId="{5C995F31-F8C1-95C1-B35F-5B6B9737703B}"/>
          </ac:picMkLst>
        </pc:picChg>
      </pc:sldChg>
      <pc:sldChg chg="del">
        <pc:chgData name="Allcroft, Susanne" userId="8e9e178a-f03e-4583-9be9-286dfdadaa9b" providerId="ADAL" clId="{9C235DB1-5F9B-44A4-8881-84BC4C46C826}" dt="2023-11-09T12:18:32.454" v="1809" actId="47"/>
        <pc:sldMkLst>
          <pc:docMk/>
          <pc:sldMk cId="2988462830" sldId="471"/>
        </pc:sldMkLst>
      </pc:sldChg>
      <pc:sldChg chg="del">
        <pc:chgData name="Allcroft, Susanne" userId="8e9e178a-f03e-4583-9be9-286dfdadaa9b" providerId="ADAL" clId="{9C235DB1-5F9B-44A4-8881-84BC4C46C826}" dt="2023-11-09T12:18:31.211" v="1808" actId="47"/>
        <pc:sldMkLst>
          <pc:docMk/>
          <pc:sldMk cId="829534724" sldId="472"/>
        </pc:sldMkLst>
      </pc:sldChg>
      <pc:sldChg chg="addSp modSp del">
        <pc:chgData name="Allcroft, Susanne" userId="8e9e178a-f03e-4583-9be9-286dfdadaa9b" providerId="ADAL" clId="{9C235DB1-5F9B-44A4-8881-84BC4C46C826}" dt="2023-11-10T15:19:30.250" v="3021" actId="47"/>
        <pc:sldMkLst>
          <pc:docMk/>
          <pc:sldMk cId="2884054795" sldId="925"/>
        </pc:sldMkLst>
        <pc:picChg chg="add mod">
          <ac:chgData name="Allcroft, Susanne" userId="8e9e178a-f03e-4583-9be9-286dfdadaa9b" providerId="ADAL" clId="{9C235DB1-5F9B-44A4-8881-84BC4C46C826}" dt="2023-11-10T14:20:44.842" v="2915"/>
          <ac:picMkLst>
            <pc:docMk/>
            <pc:sldMk cId="2884054795" sldId="925"/>
            <ac:picMk id="12" creationId="{6DC00191-EFFF-009D-C829-43E02D37A04F}"/>
          </ac:picMkLst>
        </pc:picChg>
      </pc:sldChg>
      <pc:sldChg chg="addSp modSp">
        <pc:chgData name="Allcroft, Susanne" userId="8e9e178a-f03e-4583-9be9-286dfdadaa9b" providerId="ADAL" clId="{9C235DB1-5F9B-44A4-8881-84BC4C46C826}" dt="2023-11-10T14:25:22.349" v="2928"/>
        <pc:sldMkLst>
          <pc:docMk/>
          <pc:sldMk cId="3217443423" sldId="927"/>
        </pc:sldMkLst>
        <pc:picChg chg="add mod">
          <ac:chgData name="Allcroft, Susanne" userId="8e9e178a-f03e-4583-9be9-286dfdadaa9b" providerId="ADAL" clId="{9C235DB1-5F9B-44A4-8881-84BC4C46C826}" dt="2023-11-10T14:25:22.349" v="2928"/>
          <ac:picMkLst>
            <pc:docMk/>
            <pc:sldMk cId="3217443423" sldId="927"/>
            <ac:picMk id="6" creationId="{9ECB875E-449A-652F-C775-B538C2DC88C6}"/>
          </ac:picMkLst>
        </pc:picChg>
      </pc:sldChg>
      <pc:sldChg chg="addSp modSp">
        <pc:chgData name="Allcroft, Susanne" userId="8e9e178a-f03e-4583-9be9-286dfdadaa9b" providerId="ADAL" clId="{9C235DB1-5F9B-44A4-8881-84BC4C46C826}" dt="2023-11-10T14:26:13.473" v="2929"/>
        <pc:sldMkLst>
          <pc:docMk/>
          <pc:sldMk cId="2772255206" sldId="929"/>
        </pc:sldMkLst>
        <pc:picChg chg="add mod">
          <ac:chgData name="Allcroft, Susanne" userId="8e9e178a-f03e-4583-9be9-286dfdadaa9b" providerId="ADAL" clId="{9C235DB1-5F9B-44A4-8881-84BC4C46C826}" dt="2023-11-10T14:26:13.473" v="2929"/>
          <ac:picMkLst>
            <pc:docMk/>
            <pc:sldMk cId="2772255206" sldId="929"/>
            <ac:picMk id="8" creationId="{13CDE0AA-96A5-041D-810A-9AFB5CEB38AD}"/>
          </ac:picMkLst>
        </pc:picChg>
      </pc:sldChg>
      <pc:sldChg chg="addSp delSp modSp mod modTransition modAnim">
        <pc:chgData name="Allcroft, Susanne" userId="8e9e178a-f03e-4583-9be9-286dfdadaa9b" providerId="ADAL" clId="{9C235DB1-5F9B-44A4-8881-84BC4C46C826}" dt="2023-11-10T14:23:22.870" v="2926"/>
        <pc:sldMkLst>
          <pc:docMk/>
          <pc:sldMk cId="2073006353" sldId="930"/>
        </pc:sldMkLst>
        <pc:picChg chg="add del mod">
          <ac:chgData name="Allcroft, Susanne" userId="8e9e178a-f03e-4583-9be9-286dfdadaa9b" providerId="ADAL" clId="{9C235DB1-5F9B-44A4-8881-84BC4C46C826}" dt="2023-11-10T14:22:27.632" v="2922"/>
          <ac:picMkLst>
            <pc:docMk/>
            <pc:sldMk cId="2073006353" sldId="930"/>
            <ac:picMk id="5" creationId="{C9DB9098-29EC-E2EB-FA0B-CEFAE603FCCC}"/>
          </ac:picMkLst>
        </pc:picChg>
        <pc:picChg chg="add del mod ord">
          <ac:chgData name="Allcroft, Susanne" userId="8e9e178a-f03e-4583-9be9-286dfdadaa9b" providerId="ADAL" clId="{9C235DB1-5F9B-44A4-8881-84BC4C46C826}" dt="2023-11-10T14:22:35.473" v="2923"/>
          <ac:picMkLst>
            <pc:docMk/>
            <pc:sldMk cId="2073006353" sldId="930"/>
            <ac:picMk id="8" creationId="{C4C64694-1C14-C0E5-0F97-62E30A23CCE0}"/>
          </ac:picMkLst>
        </pc:picChg>
        <pc:picChg chg="add del mod">
          <ac:chgData name="Allcroft, Susanne" userId="8e9e178a-f03e-4583-9be9-286dfdadaa9b" providerId="ADAL" clId="{9C235DB1-5F9B-44A4-8881-84BC4C46C826}" dt="2023-11-10T14:22:38.632" v="2925"/>
          <ac:picMkLst>
            <pc:docMk/>
            <pc:sldMk cId="2073006353" sldId="930"/>
            <ac:picMk id="10" creationId="{08C501DE-067B-0C64-1537-359623952193}"/>
          </ac:picMkLst>
        </pc:picChg>
        <pc:picChg chg="add del mod ord">
          <ac:chgData name="Allcroft, Susanne" userId="8e9e178a-f03e-4583-9be9-286dfdadaa9b" providerId="ADAL" clId="{9C235DB1-5F9B-44A4-8881-84BC4C46C826}" dt="2023-11-10T14:23:22.870" v="2926"/>
          <ac:picMkLst>
            <pc:docMk/>
            <pc:sldMk cId="2073006353" sldId="930"/>
            <ac:picMk id="13" creationId="{73E4F401-364F-EC96-F8F5-E92D73AC1603}"/>
          </ac:picMkLst>
        </pc:picChg>
        <pc:picChg chg="add mod">
          <ac:chgData name="Allcroft, Susanne" userId="8e9e178a-f03e-4583-9be9-286dfdadaa9b" providerId="ADAL" clId="{9C235DB1-5F9B-44A4-8881-84BC4C46C826}" dt="2023-11-10T14:23:22.870" v="2926"/>
          <ac:picMkLst>
            <pc:docMk/>
            <pc:sldMk cId="2073006353" sldId="930"/>
            <ac:picMk id="14" creationId="{4B3D8C29-EF89-BA6B-0C1D-8A2974083C8C}"/>
          </ac:picMkLst>
        </pc:picChg>
      </pc:sldChg>
      <pc:sldChg chg="addSp delSp modSp mod modTransition modAnim">
        <pc:chgData name="Allcroft, Susanne" userId="8e9e178a-f03e-4583-9be9-286dfdadaa9b" providerId="ADAL" clId="{9C235DB1-5F9B-44A4-8881-84BC4C46C826}" dt="2023-11-10T14:33:26.573" v="2936"/>
        <pc:sldMkLst>
          <pc:docMk/>
          <pc:sldMk cId="1812065006" sldId="931"/>
        </pc:sldMkLst>
        <pc:picChg chg="add del mod">
          <ac:chgData name="Allcroft, Susanne" userId="8e9e178a-f03e-4583-9be9-286dfdadaa9b" providerId="ADAL" clId="{9C235DB1-5F9B-44A4-8881-84BC4C46C826}" dt="2023-11-10T14:30:58.016" v="2932"/>
          <ac:picMkLst>
            <pc:docMk/>
            <pc:sldMk cId="1812065006" sldId="931"/>
            <ac:picMk id="7" creationId="{0AF16E9B-C355-BE66-A1E6-5036A15C6359}"/>
          </ac:picMkLst>
        </pc:picChg>
        <pc:picChg chg="add del mod ord">
          <ac:chgData name="Allcroft, Susanne" userId="8e9e178a-f03e-4583-9be9-286dfdadaa9b" providerId="ADAL" clId="{9C235DB1-5F9B-44A4-8881-84BC4C46C826}" dt="2023-11-10T14:32:06.996" v="2933"/>
          <ac:picMkLst>
            <pc:docMk/>
            <pc:sldMk cId="1812065006" sldId="931"/>
            <ac:picMk id="10" creationId="{6376BA1D-9280-986D-9678-B4857C2F9513}"/>
          </ac:picMkLst>
        </pc:picChg>
        <pc:picChg chg="add del mod">
          <ac:chgData name="Allcroft, Susanne" userId="8e9e178a-f03e-4583-9be9-286dfdadaa9b" providerId="ADAL" clId="{9C235DB1-5F9B-44A4-8881-84BC4C46C826}" dt="2023-11-10T14:32:15.542" v="2935"/>
          <ac:picMkLst>
            <pc:docMk/>
            <pc:sldMk cId="1812065006" sldId="931"/>
            <ac:picMk id="11" creationId="{0D1CDEFF-D810-FDAC-5055-43C2FA1E928B}"/>
          </ac:picMkLst>
        </pc:picChg>
        <pc:picChg chg="add del mod ord">
          <ac:chgData name="Allcroft, Susanne" userId="8e9e178a-f03e-4583-9be9-286dfdadaa9b" providerId="ADAL" clId="{9C235DB1-5F9B-44A4-8881-84BC4C46C826}" dt="2023-11-10T14:33:26.573" v="2936"/>
          <ac:picMkLst>
            <pc:docMk/>
            <pc:sldMk cId="1812065006" sldId="931"/>
            <ac:picMk id="14" creationId="{3A05C0AC-8D1E-9FD4-9268-C744A40B3470}"/>
          </ac:picMkLst>
        </pc:picChg>
        <pc:picChg chg="add mod">
          <ac:chgData name="Allcroft, Susanne" userId="8e9e178a-f03e-4583-9be9-286dfdadaa9b" providerId="ADAL" clId="{9C235DB1-5F9B-44A4-8881-84BC4C46C826}" dt="2023-11-10T14:33:26.573" v="2936"/>
          <ac:picMkLst>
            <pc:docMk/>
            <pc:sldMk cId="1812065006" sldId="931"/>
            <ac:picMk id="15" creationId="{491D3580-8CAD-5E42-E6AF-C903707448F5}"/>
          </ac:picMkLst>
        </pc:picChg>
      </pc:sldChg>
      <pc:sldChg chg="addSp modSp">
        <pc:chgData name="Allcroft, Susanne" userId="8e9e178a-f03e-4583-9be9-286dfdadaa9b" providerId="ADAL" clId="{9C235DB1-5F9B-44A4-8881-84BC4C46C826}" dt="2023-11-10T14:34:44.867" v="2937"/>
        <pc:sldMkLst>
          <pc:docMk/>
          <pc:sldMk cId="3672027624" sldId="932"/>
        </pc:sldMkLst>
        <pc:picChg chg="add mod">
          <ac:chgData name="Allcroft, Susanne" userId="8e9e178a-f03e-4583-9be9-286dfdadaa9b" providerId="ADAL" clId="{9C235DB1-5F9B-44A4-8881-84BC4C46C826}" dt="2023-11-10T14:34:44.867" v="2937"/>
          <ac:picMkLst>
            <pc:docMk/>
            <pc:sldMk cId="3672027624" sldId="932"/>
            <ac:picMk id="6" creationId="{966C70FE-A637-7CB8-F3DB-A70117687D08}"/>
          </ac:picMkLst>
        </pc:picChg>
      </pc:sldChg>
      <pc:sldChg chg="addSp modSp">
        <pc:chgData name="Allcroft, Susanne" userId="8e9e178a-f03e-4583-9be9-286dfdadaa9b" providerId="ADAL" clId="{9C235DB1-5F9B-44A4-8881-84BC4C46C826}" dt="2023-11-10T14:57:48.321" v="2971"/>
        <pc:sldMkLst>
          <pc:docMk/>
          <pc:sldMk cId="2888192934" sldId="933"/>
        </pc:sldMkLst>
        <pc:picChg chg="add mod">
          <ac:chgData name="Allcroft, Susanne" userId="8e9e178a-f03e-4583-9be9-286dfdadaa9b" providerId="ADAL" clId="{9C235DB1-5F9B-44A4-8881-84BC4C46C826}" dt="2023-11-10T14:57:48.321" v="2971"/>
          <ac:picMkLst>
            <pc:docMk/>
            <pc:sldMk cId="2888192934" sldId="933"/>
            <ac:picMk id="6" creationId="{69308543-BCAF-BCDD-F609-A57012F2A037}"/>
          </ac:picMkLst>
        </pc:picChg>
      </pc:sldChg>
      <pc:sldChg chg="addSp delSp modSp mod modTransition modAnim">
        <pc:chgData name="Allcroft, Susanne" userId="8e9e178a-f03e-4583-9be9-286dfdadaa9b" providerId="ADAL" clId="{9C235DB1-5F9B-44A4-8881-84BC4C46C826}" dt="2023-11-10T15:10:18.740" v="3003"/>
        <pc:sldMkLst>
          <pc:docMk/>
          <pc:sldMk cId="2694783234" sldId="934"/>
        </pc:sldMkLst>
        <pc:picChg chg="add del mod">
          <ac:chgData name="Allcroft, Susanne" userId="8e9e178a-f03e-4583-9be9-286dfdadaa9b" providerId="ADAL" clId="{9C235DB1-5F9B-44A4-8881-84BC4C46C826}" dt="2023-11-10T15:04:59.896" v="2987"/>
          <ac:picMkLst>
            <pc:docMk/>
            <pc:sldMk cId="2694783234" sldId="934"/>
            <ac:picMk id="6" creationId="{05EF9077-2B6B-551C-9402-AD5C6E21935C}"/>
          </ac:picMkLst>
        </pc:picChg>
        <pc:picChg chg="add del mod ord">
          <ac:chgData name="Allcroft, Susanne" userId="8e9e178a-f03e-4583-9be9-286dfdadaa9b" providerId="ADAL" clId="{9C235DB1-5F9B-44A4-8881-84BC4C46C826}" dt="2023-11-10T15:05:11.429" v="2988"/>
          <ac:picMkLst>
            <pc:docMk/>
            <pc:sldMk cId="2694783234" sldId="934"/>
            <ac:picMk id="9" creationId="{6591460B-A7CF-98B3-F029-69619C1A2A7F}"/>
          </ac:picMkLst>
        </pc:picChg>
        <pc:picChg chg="add del mod">
          <ac:chgData name="Allcroft, Susanne" userId="8e9e178a-f03e-4583-9be9-286dfdadaa9b" providerId="ADAL" clId="{9C235DB1-5F9B-44A4-8881-84BC4C46C826}" dt="2023-11-10T15:05:13.060" v="2990"/>
          <ac:picMkLst>
            <pc:docMk/>
            <pc:sldMk cId="2694783234" sldId="934"/>
            <ac:picMk id="10" creationId="{77A72646-21E7-E397-B790-555D31C9902A}"/>
          </ac:picMkLst>
        </pc:picChg>
        <pc:picChg chg="add del mod ord">
          <ac:chgData name="Allcroft, Susanne" userId="8e9e178a-f03e-4583-9be9-286dfdadaa9b" providerId="ADAL" clId="{9C235DB1-5F9B-44A4-8881-84BC4C46C826}" dt="2023-11-10T15:06:03.503" v="2991"/>
          <ac:picMkLst>
            <pc:docMk/>
            <pc:sldMk cId="2694783234" sldId="934"/>
            <ac:picMk id="13" creationId="{298AD44C-5729-421C-F1D5-D3CD1E208735}"/>
          </ac:picMkLst>
        </pc:picChg>
        <pc:picChg chg="add del mod">
          <ac:chgData name="Allcroft, Susanne" userId="8e9e178a-f03e-4583-9be9-286dfdadaa9b" providerId="ADAL" clId="{9C235DB1-5F9B-44A4-8881-84BC4C46C826}" dt="2023-11-10T15:06:06.954" v="2993"/>
          <ac:picMkLst>
            <pc:docMk/>
            <pc:sldMk cId="2694783234" sldId="934"/>
            <ac:picMk id="14" creationId="{6B95D8BB-0049-31CE-E5DB-05BE0FD04A05}"/>
          </ac:picMkLst>
        </pc:picChg>
        <pc:picChg chg="add del mod ord">
          <ac:chgData name="Allcroft, Susanne" userId="8e9e178a-f03e-4583-9be9-286dfdadaa9b" providerId="ADAL" clId="{9C235DB1-5F9B-44A4-8881-84BC4C46C826}" dt="2023-11-10T15:06:52.815" v="2994"/>
          <ac:picMkLst>
            <pc:docMk/>
            <pc:sldMk cId="2694783234" sldId="934"/>
            <ac:picMk id="17" creationId="{FACF797C-E2D3-9663-7FC3-14F4DAFC2079}"/>
          </ac:picMkLst>
        </pc:picChg>
        <pc:picChg chg="add del mod">
          <ac:chgData name="Allcroft, Susanne" userId="8e9e178a-f03e-4583-9be9-286dfdadaa9b" providerId="ADAL" clId="{9C235DB1-5F9B-44A4-8881-84BC4C46C826}" dt="2023-11-10T15:07:33.109" v="2996"/>
          <ac:picMkLst>
            <pc:docMk/>
            <pc:sldMk cId="2694783234" sldId="934"/>
            <ac:picMk id="18" creationId="{171B364A-DCE1-6929-A9D4-59B7725602B3}"/>
          </ac:picMkLst>
        </pc:picChg>
        <pc:picChg chg="add del mod ord">
          <ac:chgData name="Allcroft, Susanne" userId="8e9e178a-f03e-4583-9be9-286dfdadaa9b" providerId="ADAL" clId="{9C235DB1-5F9B-44A4-8881-84BC4C46C826}" dt="2023-11-10T15:07:54.638" v="2997"/>
          <ac:picMkLst>
            <pc:docMk/>
            <pc:sldMk cId="2694783234" sldId="934"/>
            <ac:picMk id="21" creationId="{D02A3189-266F-5374-6D28-F58F0A574B27}"/>
          </ac:picMkLst>
        </pc:picChg>
        <pc:picChg chg="add del mod">
          <ac:chgData name="Allcroft, Susanne" userId="8e9e178a-f03e-4583-9be9-286dfdadaa9b" providerId="ADAL" clId="{9C235DB1-5F9B-44A4-8881-84BC4C46C826}" dt="2023-11-10T15:08:03.558" v="2999"/>
          <ac:picMkLst>
            <pc:docMk/>
            <pc:sldMk cId="2694783234" sldId="934"/>
            <ac:picMk id="22" creationId="{1D8495C8-92D7-6292-1EE7-4D8B747A52ED}"/>
          </ac:picMkLst>
        </pc:picChg>
        <pc:picChg chg="add del mod ord">
          <ac:chgData name="Allcroft, Susanne" userId="8e9e178a-f03e-4583-9be9-286dfdadaa9b" providerId="ADAL" clId="{9C235DB1-5F9B-44A4-8881-84BC4C46C826}" dt="2023-11-10T15:09:03.810" v="3000"/>
          <ac:picMkLst>
            <pc:docMk/>
            <pc:sldMk cId="2694783234" sldId="934"/>
            <ac:picMk id="25" creationId="{3D93FD9F-B299-6D09-F7D6-BC8E9CA4F662}"/>
          </ac:picMkLst>
        </pc:picChg>
        <pc:picChg chg="add del mod">
          <ac:chgData name="Allcroft, Susanne" userId="8e9e178a-f03e-4583-9be9-286dfdadaa9b" providerId="ADAL" clId="{9C235DB1-5F9B-44A4-8881-84BC4C46C826}" dt="2023-11-10T15:09:11.123" v="3002"/>
          <ac:picMkLst>
            <pc:docMk/>
            <pc:sldMk cId="2694783234" sldId="934"/>
            <ac:picMk id="26" creationId="{8C71A9FA-4A50-D674-B9B2-2D7715FFF0FB}"/>
          </ac:picMkLst>
        </pc:picChg>
        <pc:picChg chg="add del mod ord">
          <ac:chgData name="Allcroft, Susanne" userId="8e9e178a-f03e-4583-9be9-286dfdadaa9b" providerId="ADAL" clId="{9C235DB1-5F9B-44A4-8881-84BC4C46C826}" dt="2023-11-10T15:10:18.740" v="3003"/>
          <ac:picMkLst>
            <pc:docMk/>
            <pc:sldMk cId="2694783234" sldId="934"/>
            <ac:picMk id="29" creationId="{51B37A97-6EC4-64CA-D5FD-950DA0D9E798}"/>
          </ac:picMkLst>
        </pc:picChg>
        <pc:picChg chg="add mod">
          <ac:chgData name="Allcroft, Susanne" userId="8e9e178a-f03e-4583-9be9-286dfdadaa9b" providerId="ADAL" clId="{9C235DB1-5F9B-44A4-8881-84BC4C46C826}" dt="2023-11-10T15:10:18.740" v="3003"/>
          <ac:picMkLst>
            <pc:docMk/>
            <pc:sldMk cId="2694783234" sldId="934"/>
            <ac:picMk id="30" creationId="{AD66B3E3-0C92-8A4A-D805-927A05B27EA4}"/>
          </ac:picMkLst>
        </pc:picChg>
      </pc:sldChg>
      <pc:sldChg chg="addSp delSp modSp mod modTransition modAnim modNotesTx">
        <pc:chgData name="Allcroft, Susanne" userId="8e9e178a-f03e-4583-9be9-286dfdadaa9b" providerId="ADAL" clId="{9C235DB1-5F9B-44A4-8881-84BC4C46C826}" dt="2023-11-10T15:03:44.611" v="2984"/>
        <pc:sldMkLst>
          <pc:docMk/>
          <pc:sldMk cId="1813420173" sldId="935"/>
        </pc:sldMkLst>
        <pc:picChg chg="add del mod">
          <ac:chgData name="Allcroft, Susanne" userId="8e9e178a-f03e-4583-9be9-286dfdadaa9b" providerId="ADAL" clId="{9C235DB1-5F9B-44A4-8881-84BC4C46C826}" dt="2023-11-10T14:58:29.243" v="2974"/>
          <ac:picMkLst>
            <pc:docMk/>
            <pc:sldMk cId="1813420173" sldId="935"/>
            <ac:picMk id="6" creationId="{1BC92080-2C2C-F52C-E47F-7A24654C1F43}"/>
          </ac:picMkLst>
        </pc:picChg>
        <pc:picChg chg="add del mod ord">
          <ac:chgData name="Allcroft, Susanne" userId="8e9e178a-f03e-4583-9be9-286dfdadaa9b" providerId="ADAL" clId="{9C235DB1-5F9B-44A4-8881-84BC4C46C826}" dt="2023-11-10T14:59:23.370" v="2975"/>
          <ac:picMkLst>
            <pc:docMk/>
            <pc:sldMk cId="1813420173" sldId="935"/>
            <ac:picMk id="9" creationId="{100C0430-CE9D-937E-A11B-EA4EA3C5681D}"/>
          </ac:picMkLst>
        </pc:picChg>
        <pc:picChg chg="add del mod">
          <ac:chgData name="Allcroft, Susanne" userId="8e9e178a-f03e-4583-9be9-286dfdadaa9b" providerId="ADAL" clId="{9C235DB1-5F9B-44A4-8881-84BC4C46C826}" dt="2023-11-10T14:59:32.976" v="2977"/>
          <ac:picMkLst>
            <pc:docMk/>
            <pc:sldMk cId="1813420173" sldId="935"/>
            <ac:picMk id="10" creationId="{E59597DD-B0C6-1C75-3254-F74C98B49108}"/>
          </ac:picMkLst>
        </pc:picChg>
        <pc:picChg chg="add del mod ord">
          <ac:chgData name="Allcroft, Susanne" userId="8e9e178a-f03e-4583-9be9-286dfdadaa9b" providerId="ADAL" clId="{9C235DB1-5F9B-44A4-8881-84BC4C46C826}" dt="2023-11-10T14:59:56.857" v="2978"/>
          <ac:picMkLst>
            <pc:docMk/>
            <pc:sldMk cId="1813420173" sldId="935"/>
            <ac:picMk id="13" creationId="{1B31F145-3F0D-E51C-BF06-EB0E216E0084}"/>
          </ac:picMkLst>
        </pc:picChg>
        <pc:picChg chg="add del mod">
          <ac:chgData name="Allcroft, Susanne" userId="8e9e178a-f03e-4583-9be9-286dfdadaa9b" providerId="ADAL" clId="{9C235DB1-5F9B-44A4-8881-84BC4C46C826}" dt="2023-11-10T14:59:59.005" v="2980"/>
          <ac:picMkLst>
            <pc:docMk/>
            <pc:sldMk cId="1813420173" sldId="935"/>
            <ac:picMk id="14" creationId="{0BBF0472-DB4B-4805-8D49-ABC4C37EFF92}"/>
          </ac:picMkLst>
        </pc:picChg>
        <pc:picChg chg="add del mod ord">
          <ac:chgData name="Allcroft, Susanne" userId="8e9e178a-f03e-4583-9be9-286dfdadaa9b" providerId="ADAL" clId="{9C235DB1-5F9B-44A4-8881-84BC4C46C826}" dt="2023-11-10T15:01:48.784" v="2981"/>
          <ac:picMkLst>
            <pc:docMk/>
            <pc:sldMk cId="1813420173" sldId="935"/>
            <ac:picMk id="17" creationId="{34F66383-2867-243F-0D77-CA1F07093ED5}"/>
          </ac:picMkLst>
        </pc:picChg>
        <pc:picChg chg="add del mod">
          <ac:chgData name="Allcroft, Susanne" userId="8e9e178a-f03e-4583-9be9-286dfdadaa9b" providerId="ADAL" clId="{9C235DB1-5F9B-44A4-8881-84BC4C46C826}" dt="2023-11-10T15:01:50.948" v="2983"/>
          <ac:picMkLst>
            <pc:docMk/>
            <pc:sldMk cId="1813420173" sldId="935"/>
            <ac:picMk id="18" creationId="{77F9FC57-3787-3499-D211-FC170BAFAE99}"/>
          </ac:picMkLst>
        </pc:picChg>
        <pc:picChg chg="add del mod ord">
          <ac:chgData name="Allcroft, Susanne" userId="8e9e178a-f03e-4583-9be9-286dfdadaa9b" providerId="ADAL" clId="{9C235DB1-5F9B-44A4-8881-84BC4C46C826}" dt="2023-11-10T15:03:44.611" v="2984"/>
          <ac:picMkLst>
            <pc:docMk/>
            <pc:sldMk cId="1813420173" sldId="935"/>
            <ac:picMk id="21" creationId="{BCD68691-BE87-6E2F-6677-7E2D29C70098}"/>
          </ac:picMkLst>
        </pc:picChg>
        <pc:picChg chg="add mod">
          <ac:chgData name="Allcroft, Susanne" userId="8e9e178a-f03e-4583-9be9-286dfdadaa9b" providerId="ADAL" clId="{9C235DB1-5F9B-44A4-8881-84BC4C46C826}" dt="2023-11-10T15:03:44.611" v="2984"/>
          <ac:picMkLst>
            <pc:docMk/>
            <pc:sldMk cId="1813420173" sldId="935"/>
            <ac:picMk id="22" creationId="{71727B98-C6E0-EBA7-478F-B246B194DC94}"/>
          </ac:picMkLst>
        </pc:picChg>
      </pc:sldChg>
      <pc:sldChg chg="addSp modSp">
        <pc:chgData name="Allcroft, Susanne" userId="8e9e178a-f03e-4583-9be9-286dfdadaa9b" providerId="ADAL" clId="{9C235DB1-5F9B-44A4-8881-84BC4C46C826}" dt="2023-11-10T14:36:06.708" v="2938"/>
        <pc:sldMkLst>
          <pc:docMk/>
          <pc:sldMk cId="25246682" sldId="937"/>
        </pc:sldMkLst>
        <pc:picChg chg="add mod">
          <ac:chgData name="Allcroft, Susanne" userId="8e9e178a-f03e-4583-9be9-286dfdadaa9b" providerId="ADAL" clId="{9C235DB1-5F9B-44A4-8881-84BC4C46C826}" dt="2023-11-10T14:36:06.708" v="2938"/>
          <ac:picMkLst>
            <pc:docMk/>
            <pc:sldMk cId="25246682" sldId="937"/>
            <ac:picMk id="6" creationId="{1F3DD1C6-0341-DF71-1B3F-178CBCAA5FC9}"/>
          </ac:picMkLst>
        </pc:picChg>
      </pc:sldChg>
      <pc:sldChg chg="addSp delSp modSp mod modTransition modAnim">
        <pc:chgData name="Allcroft, Susanne" userId="8e9e178a-f03e-4583-9be9-286dfdadaa9b" providerId="ADAL" clId="{9C235DB1-5F9B-44A4-8881-84BC4C46C826}" dt="2023-11-10T14:37:53.519" v="2942"/>
        <pc:sldMkLst>
          <pc:docMk/>
          <pc:sldMk cId="50110675" sldId="938"/>
        </pc:sldMkLst>
        <pc:picChg chg="add del mod">
          <ac:chgData name="Allcroft, Susanne" userId="8e9e178a-f03e-4583-9be9-286dfdadaa9b" providerId="ADAL" clId="{9C235DB1-5F9B-44A4-8881-84BC4C46C826}" dt="2023-11-10T14:37:14.018" v="2941"/>
          <ac:picMkLst>
            <pc:docMk/>
            <pc:sldMk cId="50110675" sldId="938"/>
            <ac:picMk id="7" creationId="{1D76E7B9-AE27-8257-6C35-E4B5BB5E50EC}"/>
          </ac:picMkLst>
        </pc:picChg>
        <pc:picChg chg="add del mod ord">
          <ac:chgData name="Allcroft, Susanne" userId="8e9e178a-f03e-4583-9be9-286dfdadaa9b" providerId="ADAL" clId="{9C235DB1-5F9B-44A4-8881-84BC4C46C826}" dt="2023-11-10T14:37:53.519" v="2942"/>
          <ac:picMkLst>
            <pc:docMk/>
            <pc:sldMk cId="50110675" sldId="938"/>
            <ac:picMk id="10" creationId="{21462F32-56C0-B136-9A26-C90594BBB61B}"/>
          </ac:picMkLst>
        </pc:picChg>
        <pc:picChg chg="add mod">
          <ac:chgData name="Allcroft, Susanne" userId="8e9e178a-f03e-4583-9be9-286dfdadaa9b" providerId="ADAL" clId="{9C235DB1-5F9B-44A4-8881-84BC4C46C826}" dt="2023-11-10T14:37:53.519" v="2942"/>
          <ac:picMkLst>
            <pc:docMk/>
            <pc:sldMk cId="50110675" sldId="938"/>
            <ac:picMk id="11" creationId="{A5A1A48D-F2AF-51EB-E4A8-709F9500D6EB}"/>
          </ac:picMkLst>
        </pc:picChg>
      </pc:sldChg>
      <pc:sldChg chg="addSp modSp">
        <pc:chgData name="Allcroft, Susanne" userId="8e9e178a-f03e-4583-9be9-286dfdadaa9b" providerId="ADAL" clId="{9C235DB1-5F9B-44A4-8881-84BC4C46C826}" dt="2023-11-10T14:39:43.275" v="2943"/>
        <pc:sldMkLst>
          <pc:docMk/>
          <pc:sldMk cId="3847023358" sldId="939"/>
        </pc:sldMkLst>
        <pc:picChg chg="add mod">
          <ac:chgData name="Allcroft, Susanne" userId="8e9e178a-f03e-4583-9be9-286dfdadaa9b" providerId="ADAL" clId="{9C235DB1-5F9B-44A4-8881-84BC4C46C826}" dt="2023-11-10T14:39:43.275" v="2943"/>
          <ac:picMkLst>
            <pc:docMk/>
            <pc:sldMk cId="3847023358" sldId="939"/>
            <ac:picMk id="6" creationId="{92B3F818-79FD-037F-6E0A-1123909DBB80}"/>
          </ac:picMkLst>
        </pc:picChg>
      </pc:sldChg>
      <pc:sldChg chg="addSp modSp">
        <pc:chgData name="Allcroft, Susanne" userId="8e9e178a-f03e-4583-9be9-286dfdadaa9b" providerId="ADAL" clId="{9C235DB1-5F9B-44A4-8881-84BC4C46C826}" dt="2023-11-10T14:40:52.410" v="2944"/>
        <pc:sldMkLst>
          <pc:docMk/>
          <pc:sldMk cId="2453934485" sldId="940"/>
        </pc:sldMkLst>
        <pc:picChg chg="add mod">
          <ac:chgData name="Allcroft, Susanne" userId="8e9e178a-f03e-4583-9be9-286dfdadaa9b" providerId="ADAL" clId="{9C235DB1-5F9B-44A4-8881-84BC4C46C826}" dt="2023-11-10T14:40:52.410" v="2944"/>
          <ac:picMkLst>
            <pc:docMk/>
            <pc:sldMk cId="2453934485" sldId="940"/>
            <ac:picMk id="7" creationId="{9D153CB7-6739-C8AA-7C19-D0D89116AD4E}"/>
          </ac:picMkLst>
        </pc:picChg>
      </pc:sldChg>
      <pc:sldChg chg="addSp delSp modSp mod modTransition modAnim">
        <pc:chgData name="Allcroft, Susanne" userId="8e9e178a-f03e-4583-9be9-286dfdadaa9b" providerId="ADAL" clId="{9C235DB1-5F9B-44A4-8881-84BC4C46C826}" dt="2023-11-10T14:45:04.248" v="2953"/>
        <pc:sldMkLst>
          <pc:docMk/>
          <pc:sldMk cId="1546310621" sldId="941"/>
        </pc:sldMkLst>
        <pc:picChg chg="add del mod">
          <ac:chgData name="Allcroft, Susanne" userId="8e9e178a-f03e-4583-9be9-286dfdadaa9b" providerId="ADAL" clId="{9C235DB1-5F9B-44A4-8881-84BC4C46C826}" dt="2023-11-10T14:44:18.573" v="2952"/>
          <ac:picMkLst>
            <pc:docMk/>
            <pc:sldMk cId="1546310621" sldId="941"/>
            <ac:picMk id="7" creationId="{2E8BFC5C-C341-48EC-51CB-18A4363CFD1B}"/>
          </ac:picMkLst>
        </pc:picChg>
        <pc:picChg chg="add del mod ord">
          <ac:chgData name="Allcroft, Susanne" userId="8e9e178a-f03e-4583-9be9-286dfdadaa9b" providerId="ADAL" clId="{9C235DB1-5F9B-44A4-8881-84BC4C46C826}" dt="2023-11-10T14:45:04.248" v="2953"/>
          <ac:picMkLst>
            <pc:docMk/>
            <pc:sldMk cId="1546310621" sldId="941"/>
            <ac:picMk id="10" creationId="{A2518DDA-5704-5C66-AE28-F77B0F917724}"/>
          </ac:picMkLst>
        </pc:picChg>
        <pc:picChg chg="add mod">
          <ac:chgData name="Allcroft, Susanne" userId="8e9e178a-f03e-4583-9be9-286dfdadaa9b" providerId="ADAL" clId="{9C235DB1-5F9B-44A4-8881-84BC4C46C826}" dt="2023-11-10T14:45:04.248" v="2953"/>
          <ac:picMkLst>
            <pc:docMk/>
            <pc:sldMk cId="1546310621" sldId="941"/>
            <ac:picMk id="11" creationId="{68FCC94C-704A-0252-269F-A1B9393B9639}"/>
          </ac:picMkLst>
        </pc:picChg>
      </pc:sldChg>
      <pc:sldChg chg="addSp modSp">
        <pc:chgData name="Allcroft, Susanne" userId="8e9e178a-f03e-4583-9be9-286dfdadaa9b" providerId="ADAL" clId="{9C235DB1-5F9B-44A4-8881-84BC4C46C826}" dt="2023-11-10T14:48:48.626" v="2958"/>
        <pc:sldMkLst>
          <pc:docMk/>
          <pc:sldMk cId="3768177685" sldId="942"/>
        </pc:sldMkLst>
        <pc:picChg chg="add mod">
          <ac:chgData name="Allcroft, Susanne" userId="8e9e178a-f03e-4583-9be9-286dfdadaa9b" providerId="ADAL" clId="{9C235DB1-5F9B-44A4-8881-84BC4C46C826}" dt="2023-11-10T14:48:48.626" v="2958"/>
          <ac:picMkLst>
            <pc:docMk/>
            <pc:sldMk cId="3768177685" sldId="942"/>
            <ac:picMk id="6" creationId="{B79CB226-7CA4-0134-DA2F-47A9F8276B86}"/>
          </ac:picMkLst>
        </pc:picChg>
      </pc:sldChg>
      <pc:sldChg chg="addSp delSp modSp mod modTransition modAnim">
        <pc:chgData name="Allcroft, Susanne" userId="8e9e178a-f03e-4583-9be9-286dfdadaa9b" providerId="ADAL" clId="{9C235DB1-5F9B-44A4-8881-84BC4C46C826}" dt="2023-11-10T14:54:07.253" v="2965"/>
        <pc:sldMkLst>
          <pc:docMk/>
          <pc:sldMk cId="3249908803" sldId="943"/>
        </pc:sldMkLst>
        <pc:picChg chg="add del mod">
          <ac:chgData name="Allcroft, Susanne" userId="8e9e178a-f03e-4583-9be9-286dfdadaa9b" providerId="ADAL" clId="{9C235DB1-5F9B-44A4-8881-84BC4C46C826}" dt="2023-11-10T14:49:57.008" v="2961"/>
          <ac:picMkLst>
            <pc:docMk/>
            <pc:sldMk cId="3249908803" sldId="943"/>
            <ac:picMk id="6" creationId="{4D8E1982-25E6-E542-7AB1-972F11068A9F}"/>
          </ac:picMkLst>
        </pc:picChg>
        <pc:picChg chg="add del mod ord">
          <ac:chgData name="Allcroft, Susanne" userId="8e9e178a-f03e-4583-9be9-286dfdadaa9b" providerId="ADAL" clId="{9C235DB1-5F9B-44A4-8881-84BC4C46C826}" dt="2023-11-10T14:51:46.451" v="2962"/>
          <ac:picMkLst>
            <pc:docMk/>
            <pc:sldMk cId="3249908803" sldId="943"/>
            <ac:picMk id="10" creationId="{C90B6319-30F2-D524-C3E8-46EC9079332A}"/>
          </ac:picMkLst>
        </pc:picChg>
        <pc:picChg chg="add del mod">
          <ac:chgData name="Allcroft, Susanne" userId="8e9e178a-f03e-4583-9be9-286dfdadaa9b" providerId="ADAL" clId="{9C235DB1-5F9B-44A4-8881-84BC4C46C826}" dt="2023-11-10T14:51:50.496" v="2964"/>
          <ac:picMkLst>
            <pc:docMk/>
            <pc:sldMk cId="3249908803" sldId="943"/>
            <ac:picMk id="11" creationId="{C62AC650-E55C-1A4C-54DD-6464C0559DF4}"/>
          </ac:picMkLst>
        </pc:picChg>
        <pc:picChg chg="add del mod ord">
          <ac:chgData name="Allcroft, Susanne" userId="8e9e178a-f03e-4583-9be9-286dfdadaa9b" providerId="ADAL" clId="{9C235DB1-5F9B-44A4-8881-84BC4C46C826}" dt="2023-11-10T14:54:07.253" v="2965"/>
          <ac:picMkLst>
            <pc:docMk/>
            <pc:sldMk cId="3249908803" sldId="943"/>
            <ac:picMk id="14" creationId="{07956C23-0738-E99D-FCA4-EF2D34BEF6E7}"/>
          </ac:picMkLst>
        </pc:picChg>
        <pc:picChg chg="add mod">
          <ac:chgData name="Allcroft, Susanne" userId="8e9e178a-f03e-4583-9be9-286dfdadaa9b" providerId="ADAL" clId="{9C235DB1-5F9B-44A4-8881-84BC4C46C826}" dt="2023-11-10T14:54:07.253" v="2965"/>
          <ac:picMkLst>
            <pc:docMk/>
            <pc:sldMk cId="3249908803" sldId="943"/>
            <ac:picMk id="15" creationId="{2A364F84-1DCD-8FDD-73F4-399F275CD53D}"/>
          </ac:picMkLst>
        </pc:picChg>
      </pc:sldChg>
      <pc:sldChg chg="addSp modSp">
        <pc:chgData name="Allcroft, Susanne" userId="8e9e178a-f03e-4583-9be9-286dfdadaa9b" providerId="ADAL" clId="{9C235DB1-5F9B-44A4-8881-84BC4C46C826}" dt="2023-11-10T14:55:28.952" v="2966"/>
        <pc:sldMkLst>
          <pc:docMk/>
          <pc:sldMk cId="707847447" sldId="944"/>
        </pc:sldMkLst>
        <pc:picChg chg="add mod">
          <ac:chgData name="Allcroft, Susanne" userId="8e9e178a-f03e-4583-9be9-286dfdadaa9b" providerId="ADAL" clId="{9C235DB1-5F9B-44A4-8881-84BC4C46C826}" dt="2023-11-10T14:55:28.952" v="2966"/>
          <ac:picMkLst>
            <pc:docMk/>
            <pc:sldMk cId="707847447" sldId="944"/>
            <ac:picMk id="6" creationId="{33E39CEE-FB3D-845C-1CF6-9AF42AA3DCE0}"/>
          </ac:picMkLst>
        </pc:picChg>
      </pc:sldChg>
      <pc:sldChg chg="addSp modSp">
        <pc:chgData name="Allcroft, Susanne" userId="8e9e178a-f03e-4583-9be9-286dfdadaa9b" providerId="ADAL" clId="{9C235DB1-5F9B-44A4-8881-84BC4C46C826}" dt="2023-11-10T14:42:08.137" v="2945"/>
        <pc:sldMkLst>
          <pc:docMk/>
          <pc:sldMk cId="1148434563" sldId="945"/>
        </pc:sldMkLst>
        <pc:picChg chg="add mod">
          <ac:chgData name="Allcroft, Susanne" userId="8e9e178a-f03e-4583-9be9-286dfdadaa9b" providerId="ADAL" clId="{9C235DB1-5F9B-44A4-8881-84BC4C46C826}" dt="2023-11-10T14:42:08.137" v="2945"/>
          <ac:picMkLst>
            <pc:docMk/>
            <pc:sldMk cId="1148434563" sldId="945"/>
            <ac:picMk id="5" creationId="{87BD55D5-C65D-8696-2E6D-1C5048265636}"/>
          </ac:picMkLst>
        </pc:picChg>
      </pc:sldChg>
      <pc:sldChg chg="addSp delSp modSp mod modTransition modAnim">
        <pc:chgData name="Allcroft, Susanne" userId="8e9e178a-f03e-4583-9be9-286dfdadaa9b" providerId="ADAL" clId="{9C235DB1-5F9B-44A4-8881-84BC4C46C826}" dt="2023-11-10T14:43:48.016" v="2949"/>
        <pc:sldMkLst>
          <pc:docMk/>
          <pc:sldMk cId="1934623564" sldId="946"/>
        </pc:sldMkLst>
        <pc:picChg chg="add del mod">
          <ac:chgData name="Allcroft, Susanne" userId="8e9e178a-f03e-4583-9be9-286dfdadaa9b" providerId="ADAL" clId="{9C235DB1-5F9B-44A4-8881-84BC4C46C826}" dt="2023-11-10T14:43:01.341" v="2948"/>
          <ac:picMkLst>
            <pc:docMk/>
            <pc:sldMk cId="1934623564" sldId="946"/>
            <ac:picMk id="8" creationId="{6810E7CB-EC7F-2CCA-D89E-0DF772B26B03}"/>
          </ac:picMkLst>
        </pc:picChg>
        <pc:picChg chg="add del mod ord">
          <ac:chgData name="Allcroft, Susanne" userId="8e9e178a-f03e-4583-9be9-286dfdadaa9b" providerId="ADAL" clId="{9C235DB1-5F9B-44A4-8881-84BC4C46C826}" dt="2023-11-10T14:43:48.016" v="2949"/>
          <ac:picMkLst>
            <pc:docMk/>
            <pc:sldMk cId="1934623564" sldId="946"/>
            <ac:picMk id="11" creationId="{A4BF00C4-A2C7-DCCB-7E7F-9076651CC637}"/>
          </ac:picMkLst>
        </pc:picChg>
        <pc:picChg chg="add mod">
          <ac:chgData name="Allcroft, Susanne" userId="8e9e178a-f03e-4583-9be9-286dfdadaa9b" providerId="ADAL" clId="{9C235DB1-5F9B-44A4-8881-84BC4C46C826}" dt="2023-11-10T14:43:48.016" v="2949"/>
          <ac:picMkLst>
            <pc:docMk/>
            <pc:sldMk cId="1934623564" sldId="946"/>
            <ac:picMk id="12" creationId="{9BA5D54F-A691-1E7D-231C-3C3D017D2A9A}"/>
          </ac:picMkLst>
        </pc:picChg>
      </pc:sldChg>
      <pc:sldChg chg="addSp delSp modSp mod modTransition modAnim">
        <pc:chgData name="Allcroft, Susanne" userId="8e9e178a-f03e-4583-9be9-286dfdadaa9b" providerId="ADAL" clId="{9C235DB1-5F9B-44A4-8881-84BC4C46C826}" dt="2023-11-10T14:47:54.858" v="2957"/>
        <pc:sldMkLst>
          <pc:docMk/>
          <pc:sldMk cId="144822537" sldId="947"/>
        </pc:sldMkLst>
        <pc:picChg chg="add del mod">
          <ac:chgData name="Allcroft, Susanne" userId="8e9e178a-f03e-4583-9be9-286dfdadaa9b" providerId="ADAL" clId="{9C235DB1-5F9B-44A4-8881-84BC4C46C826}" dt="2023-11-10T14:46:20.069" v="2956"/>
          <ac:picMkLst>
            <pc:docMk/>
            <pc:sldMk cId="144822537" sldId="947"/>
            <ac:picMk id="9" creationId="{EB4CF6E2-2427-9A86-1FE2-8C2986A27135}"/>
          </ac:picMkLst>
        </pc:picChg>
        <pc:picChg chg="add del mod ord">
          <ac:chgData name="Allcroft, Susanne" userId="8e9e178a-f03e-4583-9be9-286dfdadaa9b" providerId="ADAL" clId="{9C235DB1-5F9B-44A4-8881-84BC4C46C826}" dt="2023-11-10T14:47:54.858" v="2957"/>
          <ac:picMkLst>
            <pc:docMk/>
            <pc:sldMk cId="144822537" sldId="947"/>
            <ac:picMk id="12" creationId="{46EA7663-73FD-168F-956F-A6A10D66D258}"/>
          </ac:picMkLst>
        </pc:picChg>
        <pc:picChg chg="add mod">
          <ac:chgData name="Allcroft, Susanne" userId="8e9e178a-f03e-4583-9be9-286dfdadaa9b" providerId="ADAL" clId="{9C235DB1-5F9B-44A4-8881-84BC4C46C826}" dt="2023-11-10T14:47:54.858" v="2957"/>
          <ac:picMkLst>
            <pc:docMk/>
            <pc:sldMk cId="144822537" sldId="947"/>
            <ac:picMk id="13" creationId="{A9D33CC9-6B6F-C231-D9CA-E3150894A2EA}"/>
          </ac:picMkLst>
        </pc:picChg>
      </pc:sldChg>
      <pc:sldChg chg="addSp delSp modSp new mod modTransition modAnim modNotesTx">
        <pc:chgData name="Allcroft, Susanne" userId="8e9e178a-f03e-4583-9be9-286dfdadaa9b" providerId="ADAL" clId="{9C235DB1-5F9B-44A4-8881-84BC4C46C826}" dt="2023-11-10T15:14:33.398" v="3011"/>
        <pc:sldMkLst>
          <pc:docMk/>
          <pc:sldMk cId="401950943" sldId="948"/>
        </pc:sldMkLst>
        <pc:spChg chg="mod">
          <ac:chgData name="Allcroft, Susanne" userId="8e9e178a-f03e-4583-9be9-286dfdadaa9b" providerId="ADAL" clId="{9C235DB1-5F9B-44A4-8881-84BC4C46C826}" dt="2023-11-09T10:49:50.582" v="861" actId="1076"/>
          <ac:spMkLst>
            <pc:docMk/>
            <pc:sldMk cId="401950943" sldId="948"/>
            <ac:spMk id="2" creationId="{297259BA-A802-96C2-3446-A613274E0869}"/>
          </ac:spMkLst>
        </pc:spChg>
        <pc:spChg chg="add mod">
          <ac:chgData name="Allcroft, Susanne" userId="8e9e178a-f03e-4583-9be9-286dfdadaa9b" providerId="ADAL" clId="{9C235DB1-5F9B-44A4-8881-84BC4C46C826}" dt="2023-11-09T12:04:37.176" v="1188" actId="14100"/>
          <ac:spMkLst>
            <pc:docMk/>
            <pc:sldMk cId="401950943" sldId="948"/>
            <ac:spMk id="5" creationId="{0A08985D-E645-AFFF-6EB5-2B0F536F876B}"/>
          </ac:spMkLst>
        </pc:spChg>
        <pc:picChg chg="add mod">
          <ac:chgData name="Allcroft, Susanne" userId="8e9e178a-f03e-4583-9be9-286dfdadaa9b" providerId="ADAL" clId="{9C235DB1-5F9B-44A4-8881-84BC4C46C826}" dt="2023-11-09T10:50:07.854" v="864" actId="1076"/>
          <ac:picMkLst>
            <pc:docMk/>
            <pc:sldMk cId="401950943" sldId="948"/>
            <ac:picMk id="4" creationId="{46D199B9-6B80-5F3C-E6C3-C395D9FF2119}"/>
          </ac:picMkLst>
        </pc:picChg>
        <pc:picChg chg="add mod">
          <ac:chgData name="Allcroft, Susanne" userId="8e9e178a-f03e-4583-9be9-286dfdadaa9b" providerId="ADAL" clId="{9C235DB1-5F9B-44A4-8881-84BC4C46C826}" dt="2023-11-09T12:04:44.176" v="1190" actId="1076"/>
          <ac:picMkLst>
            <pc:docMk/>
            <pc:sldMk cId="401950943" sldId="948"/>
            <ac:picMk id="7" creationId="{AA8F60D7-6AEB-E31A-64AD-9C9A911EC414}"/>
          </ac:picMkLst>
        </pc:picChg>
        <pc:picChg chg="add del mod">
          <ac:chgData name="Allcroft, Susanne" userId="8e9e178a-f03e-4583-9be9-286dfdadaa9b" providerId="ADAL" clId="{9C235DB1-5F9B-44A4-8881-84BC4C46C826}" dt="2023-11-10T15:13:52.016" v="3010"/>
          <ac:picMkLst>
            <pc:docMk/>
            <pc:sldMk cId="401950943" sldId="948"/>
            <ac:picMk id="8" creationId="{12B350FA-0F72-6D17-D698-5A73DE5EF9DB}"/>
          </ac:picMkLst>
        </pc:picChg>
        <pc:picChg chg="add del mod ord">
          <ac:chgData name="Allcroft, Susanne" userId="8e9e178a-f03e-4583-9be9-286dfdadaa9b" providerId="ADAL" clId="{9C235DB1-5F9B-44A4-8881-84BC4C46C826}" dt="2023-11-10T15:14:33.398" v="3011"/>
          <ac:picMkLst>
            <pc:docMk/>
            <pc:sldMk cId="401950943" sldId="948"/>
            <ac:picMk id="11" creationId="{33F80768-D548-B35F-9C16-D6DB03942C49}"/>
          </ac:picMkLst>
        </pc:picChg>
        <pc:picChg chg="add mod">
          <ac:chgData name="Allcroft, Susanne" userId="8e9e178a-f03e-4583-9be9-286dfdadaa9b" providerId="ADAL" clId="{9C235DB1-5F9B-44A4-8881-84BC4C46C826}" dt="2023-11-10T15:14:33.398" v="3011"/>
          <ac:picMkLst>
            <pc:docMk/>
            <pc:sldMk cId="401950943" sldId="948"/>
            <ac:picMk id="12" creationId="{6FF787D2-245F-C3DB-E5C0-9C7F847BDD3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EE3996-8A21-47EE-A9FA-7720888D6B3D}"/>
              </a:ext>
            </a:extLst>
          </p:cNvPr>
          <p:cNvSpPr txBox="1">
            <a:spLocks noGrp="1"/>
          </p:cNvSpPr>
          <p:nvPr>
            <p:ph type="hdr" sz="quarter"/>
          </p:nvPr>
        </p:nvSpPr>
        <p:spPr>
          <a:xfrm>
            <a:off x="0" y="1"/>
            <a:ext cx="2944283" cy="498218"/>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3" name="Date Placeholder 2">
            <a:extLst>
              <a:ext uri="{FF2B5EF4-FFF2-40B4-BE49-F238E27FC236}">
                <a16:creationId xmlns:a16="http://schemas.microsoft.com/office/drawing/2014/main" id="{25533515-848C-4CE1-80B9-A3641878C039}"/>
              </a:ext>
            </a:extLst>
          </p:cNvPr>
          <p:cNvSpPr txBox="1">
            <a:spLocks noGrp="1"/>
          </p:cNvSpPr>
          <p:nvPr>
            <p:ph type="dt" idx="1"/>
          </p:nvPr>
        </p:nvSpPr>
        <p:spPr>
          <a:xfrm>
            <a:off x="3848640" y="1"/>
            <a:ext cx="2944283" cy="498218"/>
          </a:xfrm>
          <a:prstGeom prst="rect">
            <a:avLst/>
          </a:prstGeom>
          <a:noFill/>
          <a:ln>
            <a:noFill/>
          </a:ln>
        </p:spPr>
        <p:txBody>
          <a:bodyPr vert="horz" wrap="square" lIns="91440" tIns="45720" rIns="91440" bIns="45720" anchor="t" anchorCtr="0" compatLnSpc="1">
            <a:noAutofit/>
          </a:bodyPr>
          <a:lstStyle>
            <a:lvl1pPr marL="0" marR="0" lvl="0" indent="0" algn="r" defTabSz="4572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8E3A65AE-3D09-4522-9B75-D5EACDFD9360}" type="datetime1">
              <a:rPr lang="en-GB"/>
              <a:pPr lvl="0"/>
              <a:t>10/11/2023</a:t>
            </a:fld>
            <a:endParaRPr lang="en-GB"/>
          </a:p>
        </p:txBody>
      </p:sp>
      <p:sp>
        <p:nvSpPr>
          <p:cNvPr id="4" name="Slide Image Placeholder 3">
            <a:extLst>
              <a:ext uri="{FF2B5EF4-FFF2-40B4-BE49-F238E27FC236}">
                <a16:creationId xmlns:a16="http://schemas.microsoft.com/office/drawing/2014/main" id="{18EAEB42-07FC-428F-9CBE-0F3900FAA559}"/>
              </a:ext>
            </a:extLst>
          </p:cNvPr>
          <p:cNvSpPr>
            <a:spLocks noGrp="1" noRot="1" noChangeAspect="1"/>
          </p:cNvSpPr>
          <p:nvPr>
            <p:ph type="sldImg" idx="2"/>
          </p:nvPr>
        </p:nvSpPr>
        <p:spPr>
          <a:xfrm>
            <a:off x="1163638" y="1241425"/>
            <a:ext cx="4467225" cy="3351213"/>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6DEF0D56-386A-4DBF-B34B-BC2832A4C310}"/>
              </a:ext>
            </a:extLst>
          </p:cNvPr>
          <p:cNvSpPr txBox="1">
            <a:spLocks noGrp="1"/>
          </p:cNvSpPr>
          <p:nvPr>
            <p:ph type="body" sz="quarter" idx="3"/>
          </p:nvPr>
        </p:nvSpPr>
        <p:spPr>
          <a:xfrm>
            <a:off x="679450" y="4778721"/>
            <a:ext cx="5435600" cy="3909864"/>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93871DE9-3179-4FF3-B5DA-56927BF0048A}"/>
              </a:ext>
            </a:extLst>
          </p:cNvPr>
          <p:cNvSpPr txBox="1">
            <a:spLocks noGrp="1"/>
          </p:cNvSpPr>
          <p:nvPr>
            <p:ph type="ftr" sz="quarter" idx="4"/>
          </p:nvPr>
        </p:nvSpPr>
        <p:spPr>
          <a:xfrm>
            <a:off x="0" y="9431594"/>
            <a:ext cx="2944283" cy="498218"/>
          </a:xfrm>
          <a:prstGeom prst="rect">
            <a:avLst/>
          </a:prstGeom>
          <a:noFill/>
          <a:ln>
            <a:noFill/>
          </a:ln>
        </p:spPr>
        <p:txBody>
          <a:bodyPr vert="horz" wrap="square" lIns="91440" tIns="45720" rIns="91440" bIns="45720" anchor="b" anchorCtr="0" compatLnSpc="1">
            <a:noAutofit/>
          </a:bodyPr>
          <a:lstStyle>
            <a:lvl1pPr marL="0" marR="0" lvl="0" indent="0" algn="l" defTabSz="4572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7" name="Slide Number Placeholder 6">
            <a:extLst>
              <a:ext uri="{FF2B5EF4-FFF2-40B4-BE49-F238E27FC236}">
                <a16:creationId xmlns:a16="http://schemas.microsoft.com/office/drawing/2014/main" id="{A376DFC2-3D48-48E0-B066-546A9CE02A10}"/>
              </a:ext>
            </a:extLst>
          </p:cNvPr>
          <p:cNvSpPr txBox="1">
            <a:spLocks noGrp="1"/>
          </p:cNvSpPr>
          <p:nvPr>
            <p:ph type="sldNum" sz="quarter" idx="5"/>
          </p:nvPr>
        </p:nvSpPr>
        <p:spPr>
          <a:xfrm>
            <a:off x="3848640" y="9431594"/>
            <a:ext cx="2944283" cy="498218"/>
          </a:xfrm>
          <a:prstGeom prst="rect">
            <a:avLst/>
          </a:prstGeom>
          <a:noFill/>
          <a:ln>
            <a:noFill/>
          </a:ln>
        </p:spPr>
        <p:txBody>
          <a:bodyPr vert="horz" wrap="square" lIns="91440" tIns="45720" rIns="91440" bIns="45720" anchor="b" anchorCtr="0" compatLnSpc="1">
            <a:noAutofit/>
          </a:bodyPr>
          <a:lstStyle>
            <a:lvl1pPr marL="0" marR="0" lvl="0" indent="0" algn="r" defTabSz="4572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0B77753B-7410-4355-96AE-0F8EF771F7E9}" type="slidenum">
              <a:t>‹#›</a:t>
            </a:fld>
            <a:endParaRPr lang="en-GB"/>
          </a:p>
        </p:txBody>
      </p:sp>
    </p:spTree>
    <p:extLst>
      <p:ext uri="{BB962C8B-B14F-4D97-AF65-F5344CB8AC3E}">
        <p14:creationId xmlns:p14="http://schemas.microsoft.com/office/powerpoint/2010/main" val="2741619072"/>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CB6565-B42D-4CE9-8397-444633BEDE8F}"/>
              </a:ext>
            </a:extLst>
          </p:cNvPr>
          <p:cNvSpPr>
            <a:spLocks noGrp="1" noRot="1" noChangeAspect="1"/>
          </p:cNvSpPr>
          <p:nvPr>
            <p:ph type="sldImg"/>
          </p:nvPr>
        </p:nvSpPr>
        <p:spPr>
          <a:xfrm>
            <a:off x="941388" y="1349375"/>
            <a:ext cx="4859337" cy="3644900"/>
          </a:xfrm>
        </p:spPr>
      </p:sp>
      <p:sp>
        <p:nvSpPr>
          <p:cNvPr id="3" name="Notes Placeholder 2">
            <a:extLst>
              <a:ext uri="{FF2B5EF4-FFF2-40B4-BE49-F238E27FC236}">
                <a16:creationId xmlns:a16="http://schemas.microsoft.com/office/drawing/2014/main" id="{0391ABBB-1B67-433A-8A76-90ADEA42E7E3}"/>
              </a:ext>
            </a:extLst>
          </p:cNvPr>
          <p:cNvSpPr txBox="1">
            <a:spLocks noGrp="1"/>
          </p:cNvSpPr>
          <p:nvPr>
            <p:ph type="body" sz="quarter" idx="1"/>
          </p:nvPr>
        </p:nvSpPr>
        <p:spPr/>
        <p:txBody>
          <a:bodyPr/>
          <a:lstStyle/>
          <a:p>
            <a:r>
              <a:rPr lang="en-US" dirty="0"/>
              <a:t>Welcome to this pre-recorded presentation for the WJEC Level 2 Health and Social Care Principles and Contexts qualification. This recorded session will give feedback on the Summer 2023 assessments.</a:t>
            </a:r>
            <a:endParaRPr lang="en-GB" dirty="0"/>
          </a:p>
        </p:txBody>
      </p:sp>
      <p:sp>
        <p:nvSpPr>
          <p:cNvPr id="4" name="Slide Number Placeholder 3">
            <a:extLst>
              <a:ext uri="{FF2B5EF4-FFF2-40B4-BE49-F238E27FC236}">
                <a16:creationId xmlns:a16="http://schemas.microsoft.com/office/drawing/2014/main" id="{ECAB6A6C-1682-4166-ACBA-D4FD78D76057}"/>
              </a:ext>
            </a:extLst>
          </p:cNvPr>
          <p:cNvSpPr txBox="1"/>
          <p:nvPr/>
        </p:nvSpPr>
        <p:spPr>
          <a:xfrm>
            <a:off x="3848640" y="9431594"/>
            <a:ext cx="2944283" cy="49821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6F97094-90EB-4769-B2E7-5F0F1FB81D76}" type="slidenum">
              <a:t>1</a:t>
            </a:fld>
            <a:endParaRPr lang="en-US" sz="1200" b="0" i="0" u="none" strike="noStrike" kern="1200" cap="none" spc="0" baseline="0">
              <a:solidFill>
                <a:srgbClr val="000000"/>
              </a:solidFill>
              <a:uFillTx/>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question was challenging for many candidates who found it difficult to link self-concept with culture. More work needs to be done in developing understanding of self-concept, further support can be found in the Guidance for Teaching resources on the health and care learning (Wales) website.</a:t>
            </a:r>
            <a:endParaRPr lang="en-GB" dirty="0"/>
          </a:p>
        </p:txBody>
      </p:sp>
      <p:sp>
        <p:nvSpPr>
          <p:cNvPr id="4" name="Slide Number Placeholder 3"/>
          <p:cNvSpPr>
            <a:spLocks noGrp="1"/>
          </p:cNvSpPr>
          <p:nvPr>
            <p:ph type="sldNum" sz="quarter" idx="5"/>
          </p:nvPr>
        </p:nvSpPr>
        <p:spPr/>
        <p:txBody>
          <a:bodyPr/>
          <a:lstStyle/>
          <a:p>
            <a:pPr lvl="0"/>
            <a:fld id="{0B77753B-7410-4355-96AE-0F8EF771F7E9}" type="slidenum">
              <a:rPr lang="en-GB" smtClean="0"/>
              <a:t>10</a:t>
            </a:fld>
            <a:endParaRPr lang="en-GB"/>
          </a:p>
        </p:txBody>
      </p:sp>
    </p:spTree>
    <p:extLst>
      <p:ext uri="{BB962C8B-B14F-4D97-AF65-F5344CB8AC3E}">
        <p14:creationId xmlns:p14="http://schemas.microsoft.com/office/powerpoint/2010/main" val="1679491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Positive effects on self-concept are; good role models to copy behavior/beliefs, a sense of belonging increases self worth, following traditions and culture makes a child feel included and accepted.</a:t>
            </a:r>
          </a:p>
          <a:p>
            <a:r>
              <a:rPr lang="en-US" dirty="0"/>
              <a:t>Negative effects on self-concept are; cultural dress may affect self image due to feeling different, a child could have low self esteem if discriminated against, there could be low self esteem if their culture is not understood.</a:t>
            </a:r>
          </a:p>
          <a:p>
            <a:r>
              <a:rPr lang="en-US" dirty="0"/>
              <a:t>The responses on this slide show 2 answers ranging from 5 (a balanced response) to 1 (a basic response)</a:t>
            </a:r>
            <a:endParaRPr lang="en-GB" dirty="0"/>
          </a:p>
        </p:txBody>
      </p:sp>
      <p:sp>
        <p:nvSpPr>
          <p:cNvPr id="4" name="Slide Number Placeholder 3"/>
          <p:cNvSpPr>
            <a:spLocks noGrp="1"/>
          </p:cNvSpPr>
          <p:nvPr>
            <p:ph type="sldNum" sz="quarter" idx="5"/>
          </p:nvPr>
        </p:nvSpPr>
        <p:spPr/>
        <p:txBody>
          <a:bodyPr/>
          <a:lstStyle/>
          <a:p>
            <a:pPr lvl="0"/>
            <a:fld id="{0B77753B-7410-4355-96AE-0F8EF771F7E9}" type="slidenum">
              <a:rPr lang="en-GB" smtClean="0"/>
              <a:t>11</a:t>
            </a:fld>
            <a:endParaRPr lang="en-GB"/>
          </a:p>
        </p:txBody>
      </p:sp>
    </p:spTree>
    <p:extLst>
      <p:ext uri="{BB962C8B-B14F-4D97-AF65-F5344CB8AC3E}">
        <p14:creationId xmlns:p14="http://schemas.microsoft.com/office/powerpoint/2010/main" val="1167789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question uses an A03 command word – ‘assess’. Candidates should be able to compare ideas and make informed judgements and decisions in this question. They should do that by applying knowledge and understanding to the scenario.</a:t>
            </a:r>
            <a:endParaRPr lang="en-GB" dirty="0"/>
          </a:p>
        </p:txBody>
      </p:sp>
      <p:sp>
        <p:nvSpPr>
          <p:cNvPr id="4" name="Slide Number Placeholder 3"/>
          <p:cNvSpPr>
            <a:spLocks noGrp="1"/>
          </p:cNvSpPr>
          <p:nvPr>
            <p:ph type="sldNum" sz="quarter" idx="5"/>
          </p:nvPr>
        </p:nvSpPr>
        <p:spPr/>
        <p:txBody>
          <a:bodyPr/>
          <a:lstStyle/>
          <a:p>
            <a:pPr lvl="0"/>
            <a:fld id="{0B77753B-7410-4355-96AE-0F8EF771F7E9}" type="slidenum">
              <a:rPr lang="en-GB" smtClean="0"/>
              <a:t>12</a:t>
            </a:fld>
            <a:endParaRPr lang="en-GB"/>
          </a:p>
        </p:txBody>
      </p:sp>
    </p:spTree>
    <p:extLst>
      <p:ext uri="{BB962C8B-B14F-4D97-AF65-F5344CB8AC3E}">
        <p14:creationId xmlns:p14="http://schemas.microsoft.com/office/powerpoint/2010/main" val="4210924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response fell into the 3 – 4-mark band – a good response with some assessment of the possible impact of starting a family on the parents’ health and well-being. It is clear that the candidate understands the command word ‘assess’ and there is some basic explanation following their points but not enough detail to reach the next band.</a:t>
            </a:r>
            <a:endParaRPr lang="en-GB" dirty="0"/>
          </a:p>
        </p:txBody>
      </p:sp>
      <p:sp>
        <p:nvSpPr>
          <p:cNvPr id="4" name="Slide Number Placeholder 3"/>
          <p:cNvSpPr>
            <a:spLocks noGrp="1"/>
          </p:cNvSpPr>
          <p:nvPr>
            <p:ph type="sldNum" sz="quarter" idx="5"/>
          </p:nvPr>
        </p:nvSpPr>
        <p:spPr/>
        <p:txBody>
          <a:bodyPr/>
          <a:lstStyle/>
          <a:p>
            <a:pPr lvl="0"/>
            <a:fld id="{0B77753B-7410-4355-96AE-0F8EF771F7E9}" type="slidenum">
              <a:rPr lang="en-GB" smtClean="0"/>
              <a:t>13</a:t>
            </a:fld>
            <a:endParaRPr lang="en-GB"/>
          </a:p>
        </p:txBody>
      </p:sp>
    </p:spTree>
    <p:extLst>
      <p:ext uri="{BB962C8B-B14F-4D97-AF65-F5344CB8AC3E}">
        <p14:creationId xmlns:p14="http://schemas.microsoft.com/office/powerpoint/2010/main" val="3636674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response has the same mark of 4, although the candidate only concentrates on the negative impacts, points are generally well explained showing understanding.</a:t>
            </a:r>
            <a:endParaRPr lang="en-GB" dirty="0"/>
          </a:p>
        </p:txBody>
      </p:sp>
      <p:sp>
        <p:nvSpPr>
          <p:cNvPr id="4" name="Slide Number Placeholder 3"/>
          <p:cNvSpPr>
            <a:spLocks noGrp="1"/>
          </p:cNvSpPr>
          <p:nvPr>
            <p:ph type="sldNum" sz="quarter" idx="5"/>
          </p:nvPr>
        </p:nvSpPr>
        <p:spPr/>
        <p:txBody>
          <a:bodyPr/>
          <a:lstStyle/>
          <a:p>
            <a:pPr lvl="0"/>
            <a:fld id="{0B77753B-7410-4355-96AE-0F8EF771F7E9}" type="slidenum">
              <a:rPr lang="en-GB" smtClean="0"/>
              <a:t>14</a:t>
            </a:fld>
            <a:endParaRPr lang="en-GB"/>
          </a:p>
        </p:txBody>
      </p:sp>
    </p:spTree>
    <p:extLst>
      <p:ext uri="{BB962C8B-B14F-4D97-AF65-F5344CB8AC3E}">
        <p14:creationId xmlns:p14="http://schemas.microsoft.com/office/powerpoint/2010/main" val="1392720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question was not fully understood by some candidates who focused on Aled being included at college rather than the benefits of an inclusion policy.</a:t>
            </a:r>
            <a:endParaRPr lang="en-GB" dirty="0"/>
          </a:p>
        </p:txBody>
      </p:sp>
      <p:sp>
        <p:nvSpPr>
          <p:cNvPr id="4" name="Slide Number Placeholder 3"/>
          <p:cNvSpPr>
            <a:spLocks noGrp="1"/>
          </p:cNvSpPr>
          <p:nvPr>
            <p:ph type="sldNum" sz="quarter" idx="5"/>
          </p:nvPr>
        </p:nvSpPr>
        <p:spPr/>
        <p:txBody>
          <a:bodyPr/>
          <a:lstStyle/>
          <a:p>
            <a:pPr lvl="0"/>
            <a:fld id="{0B77753B-7410-4355-96AE-0F8EF771F7E9}" type="slidenum">
              <a:rPr lang="en-GB" smtClean="0"/>
              <a:t>15</a:t>
            </a:fld>
            <a:endParaRPr lang="en-GB"/>
          </a:p>
        </p:txBody>
      </p:sp>
    </p:spTree>
    <p:extLst>
      <p:ext uri="{BB962C8B-B14F-4D97-AF65-F5344CB8AC3E}">
        <p14:creationId xmlns:p14="http://schemas.microsoft.com/office/powerpoint/2010/main" val="3448572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Responses here range from a good assessment achieving 5 marks to a basic understanding achieving 1 mark.</a:t>
            </a:r>
          </a:p>
          <a:p>
            <a:r>
              <a:rPr lang="en-US" dirty="0"/>
              <a:t>Other points that could have been included are removing discrimination at college so that Aled feels equal due to his age, additional needs, lack of qualifications and inability to find a job.</a:t>
            </a:r>
          </a:p>
          <a:p>
            <a:r>
              <a:rPr lang="en-US" dirty="0"/>
              <a:t>Inclusion policy focuses on well-being and progress of every student’s individual needs.</a:t>
            </a:r>
          </a:p>
          <a:p>
            <a:r>
              <a:rPr lang="en-US" dirty="0"/>
              <a:t>Aled is more likely to be successful due to this individual support.</a:t>
            </a:r>
          </a:p>
          <a:p>
            <a:r>
              <a:rPr lang="en-US" dirty="0"/>
              <a:t>He will be encouraged to participate in social activities and make friends, as he will be happy and social supported by the inclusion policy, he will be more likely to attend college.</a:t>
            </a:r>
          </a:p>
          <a:p>
            <a:endParaRPr lang="en-GB" dirty="0"/>
          </a:p>
        </p:txBody>
      </p:sp>
      <p:sp>
        <p:nvSpPr>
          <p:cNvPr id="4" name="Slide Number Placeholder 3"/>
          <p:cNvSpPr>
            <a:spLocks noGrp="1"/>
          </p:cNvSpPr>
          <p:nvPr>
            <p:ph type="sldNum" sz="quarter" idx="5"/>
          </p:nvPr>
        </p:nvSpPr>
        <p:spPr/>
        <p:txBody>
          <a:bodyPr/>
          <a:lstStyle/>
          <a:p>
            <a:pPr lvl="0"/>
            <a:fld id="{0B77753B-7410-4355-96AE-0F8EF771F7E9}" type="slidenum">
              <a:rPr lang="en-GB" smtClean="0"/>
              <a:t>16</a:t>
            </a:fld>
            <a:endParaRPr lang="en-GB"/>
          </a:p>
        </p:txBody>
      </p:sp>
    </p:spTree>
    <p:extLst>
      <p:ext uri="{BB962C8B-B14F-4D97-AF65-F5344CB8AC3E}">
        <p14:creationId xmlns:p14="http://schemas.microsoft.com/office/powerpoint/2010/main" val="2283334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answer shows that the candidate understands the command word ‘evaluate’ as they have included positive and negative effects of internet devices on a child’s health and well-being and applied their knowledge to emotional, physical and social health. This response was awarded full marks.</a:t>
            </a:r>
            <a:endParaRPr lang="en-GB" dirty="0"/>
          </a:p>
        </p:txBody>
      </p:sp>
      <p:sp>
        <p:nvSpPr>
          <p:cNvPr id="4" name="Slide Number Placeholder 3"/>
          <p:cNvSpPr>
            <a:spLocks noGrp="1"/>
          </p:cNvSpPr>
          <p:nvPr>
            <p:ph type="sldNum" sz="quarter" idx="5"/>
          </p:nvPr>
        </p:nvSpPr>
        <p:spPr/>
        <p:txBody>
          <a:bodyPr/>
          <a:lstStyle/>
          <a:p>
            <a:pPr lvl="0"/>
            <a:fld id="{0B77753B-7410-4355-96AE-0F8EF771F7E9}" type="slidenum">
              <a:rPr lang="en-GB" smtClean="0"/>
              <a:t>17</a:t>
            </a:fld>
            <a:endParaRPr lang="en-GB"/>
          </a:p>
        </p:txBody>
      </p:sp>
    </p:spTree>
    <p:extLst>
      <p:ext uri="{BB962C8B-B14F-4D97-AF65-F5344CB8AC3E}">
        <p14:creationId xmlns:p14="http://schemas.microsoft.com/office/powerpoint/2010/main" val="3626176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could include improving the social, economic, environmental and cultural well-being of Wales, a joined-up approach between organisations, people and communities, creating a Wales that we want to live in now and in the future.</a:t>
            </a:r>
          </a:p>
          <a:p>
            <a:pPr algn="l" rtl="0" fontAlgn="base">
              <a:buFont typeface="Arial" panose="020B0604020202020204" pitchFamily="34" charset="0"/>
              <a:buChar char="•"/>
            </a:pPr>
            <a:r>
              <a:rPr lang="en-US" dirty="0"/>
              <a:t>7 well-being goals which are: </a:t>
            </a:r>
            <a:r>
              <a:rPr lang="en-US" sz="1800" b="0" i="0" dirty="0">
                <a:solidFill>
                  <a:srgbClr val="000000"/>
                </a:solidFill>
                <a:effectLst/>
                <a:latin typeface="Arial" panose="020B0604020202020204" pitchFamily="34" charset="0"/>
              </a:rPr>
              <a:t>health and social care has a statutory duty to meet current needs whilst protecting future needs of Wales </a:t>
            </a:r>
          </a:p>
          <a:p>
            <a:pPr algn="l" rtl="0" fontAlgn="base">
              <a:buFont typeface="Arial" panose="020B0604020202020204" pitchFamily="34" charset="0"/>
              <a:buChar char="•"/>
            </a:pPr>
            <a:r>
              <a:rPr lang="en-US" sz="1800" b="0" i="0" dirty="0">
                <a:solidFill>
                  <a:srgbClr val="000000"/>
                </a:solidFill>
                <a:effectLst/>
                <a:latin typeface="Arial" panose="020B0604020202020204" pitchFamily="34" charset="0"/>
              </a:rPr>
              <a:t>Improve the social, economic, cultural well-being of Wales </a:t>
            </a:r>
          </a:p>
          <a:p>
            <a:pPr algn="l" rtl="0" fontAlgn="base">
              <a:buFont typeface="Arial" panose="020B0604020202020204" pitchFamily="34" charset="0"/>
              <a:buChar char="•"/>
            </a:pPr>
            <a:r>
              <a:rPr lang="en-US" sz="1800" b="0" i="0" dirty="0">
                <a:solidFill>
                  <a:srgbClr val="000000"/>
                </a:solidFill>
                <a:effectLst/>
                <a:latin typeface="Arial" panose="020B0604020202020204" pitchFamily="34" charset="0"/>
              </a:rPr>
              <a:t>work towards reducing inequality in health and poverty </a:t>
            </a:r>
          </a:p>
          <a:p>
            <a:pPr algn="l" rtl="0" fontAlgn="base">
              <a:buFont typeface="Arial" panose="020B0604020202020204" pitchFamily="34" charset="0"/>
              <a:buChar char="•"/>
            </a:pPr>
            <a:r>
              <a:rPr lang="en-US" sz="1800" b="0" i="0" dirty="0">
                <a:solidFill>
                  <a:srgbClr val="000000"/>
                </a:solidFill>
                <a:effectLst/>
                <a:latin typeface="Arial" panose="020B0604020202020204" pitchFamily="34" charset="0"/>
              </a:rPr>
              <a:t>work towards a healthier Wales by raising awareness of health and well-being issues </a:t>
            </a:r>
          </a:p>
          <a:p>
            <a:pPr algn="l" rtl="0" fontAlgn="base">
              <a:buFont typeface="Arial" panose="020B0604020202020204" pitchFamily="34" charset="0"/>
              <a:buChar char="•"/>
            </a:pPr>
            <a:r>
              <a:rPr lang="en-US" sz="1800" b="0" i="0" dirty="0">
                <a:solidFill>
                  <a:srgbClr val="000000"/>
                </a:solidFill>
                <a:effectLst/>
                <a:latin typeface="Arial" panose="020B0604020202020204" pitchFamily="34" charset="0"/>
              </a:rPr>
              <a:t>to improve long term health where individual’s choose behaviour and lifestyle choices that benefit future health and resilience, reducing future needs for health and social care  </a:t>
            </a:r>
          </a:p>
          <a:p>
            <a:pPr algn="l" rtl="0" fontAlgn="base">
              <a:buFont typeface="Arial" panose="020B0604020202020204" pitchFamily="34" charset="0"/>
              <a:buChar char="•"/>
            </a:pPr>
            <a:r>
              <a:rPr lang="en-US" sz="1800" b="0" i="0" dirty="0">
                <a:solidFill>
                  <a:srgbClr val="000000"/>
                </a:solidFill>
                <a:effectLst/>
                <a:latin typeface="Arial" panose="020B0604020202020204" pitchFamily="34" charset="0"/>
              </a:rPr>
              <a:t>the act aims to address climate change </a:t>
            </a:r>
          </a:p>
          <a:p>
            <a:pPr algn="l" rtl="0" fontAlgn="base">
              <a:buFont typeface="Arial" panose="020B0604020202020204" pitchFamily="34" charset="0"/>
              <a:buChar char="•"/>
            </a:pPr>
            <a:r>
              <a:rPr lang="en-US" sz="1800" b="0" i="0" dirty="0">
                <a:solidFill>
                  <a:srgbClr val="000000"/>
                </a:solidFill>
                <a:effectLst/>
                <a:latin typeface="Arial" panose="020B0604020202020204" pitchFamily="34" charset="0"/>
              </a:rPr>
              <a:t>encourages health and social services to work better with each other and individuals </a:t>
            </a:r>
          </a:p>
          <a:p>
            <a:pPr algn="l" rtl="0" fontAlgn="base">
              <a:buFont typeface="Arial" panose="020B0604020202020204" pitchFamily="34" charset="0"/>
              <a:buChar char="•"/>
            </a:pPr>
            <a:r>
              <a:rPr lang="en-US" sz="1800" b="0" i="0" dirty="0">
                <a:solidFill>
                  <a:srgbClr val="000000"/>
                </a:solidFill>
                <a:effectLst/>
                <a:latin typeface="Arial" panose="020B0604020202020204" pitchFamily="34" charset="0"/>
              </a:rPr>
              <a:t>to make communities in Wales more cohesive increasing informal care and support for health and social care needs </a:t>
            </a:r>
          </a:p>
          <a:p>
            <a:endParaRPr lang="en-GB" dirty="0"/>
          </a:p>
        </p:txBody>
      </p:sp>
      <p:sp>
        <p:nvSpPr>
          <p:cNvPr id="4" name="Slide Number Placeholder 3"/>
          <p:cNvSpPr>
            <a:spLocks noGrp="1"/>
          </p:cNvSpPr>
          <p:nvPr>
            <p:ph type="sldNum" sz="quarter" idx="5"/>
          </p:nvPr>
        </p:nvSpPr>
        <p:spPr/>
        <p:txBody>
          <a:bodyPr/>
          <a:lstStyle/>
          <a:p>
            <a:pPr lvl="0"/>
            <a:fld id="{0B77753B-7410-4355-96AE-0F8EF771F7E9}" type="slidenum">
              <a:rPr lang="en-GB" smtClean="0"/>
              <a:t>18</a:t>
            </a:fld>
            <a:endParaRPr lang="en-GB"/>
          </a:p>
        </p:txBody>
      </p:sp>
    </p:spTree>
    <p:extLst>
      <p:ext uri="{BB962C8B-B14F-4D97-AF65-F5344CB8AC3E}">
        <p14:creationId xmlns:p14="http://schemas.microsoft.com/office/powerpoint/2010/main" val="1127961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candidate achieves 6 marks for a good explanation of both the purpose and the challenges of the flu vaccine as a well-being initiative. The answer lacks detail to access the higher band. Candidates that discuss only the purpose or the challenges are unable to access marks above 3 out of 8.</a:t>
            </a:r>
            <a:endParaRPr lang="en-GB" dirty="0"/>
          </a:p>
        </p:txBody>
      </p:sp>
      <p:sp>
        <p:nvSpPr>
          <p:cNvPr id="4" name="Slide Number Placeholder 3"/>
          <p:cNvSpPr>
            <a:spLocks noGrp="1"/>
          </p:cNvSpPr>
          <p:nvPr>
            <p:ph type="sldNum" sz="quarter" idx="5"/>
          </p:nvPr>
        </p:nvSpPr>
        <p:spPr/>
        <p:txBody>
          <a:bodyPr/>
          <a:lstStyle/>
          <a:p>
            <a:pPr lvl="0"/>
            <a:fld id="{0B77753B-7410-4355-96AE-0F8EF771F7E9}" type="slidenum">
              <a:rPr lang="en-GB" smtClean="0"/>
              <a:t>19</a:t>
            </a:fld>
            <a:endParaRPr lang="en-GB"/>
          </a:p>
        </p:txBody>
      </p:sp>
    </p:spTree>
    <p:extLst>
      <p:ext uri="{BB962C8B-B14F-4D97-AF65-F5344CB8AC3E}">
        <p14:creationId xmlns:p14="http://schemas.microsoft.com/office/powerpoint/2010/main" val="593592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3638" y="1241425"/>
            <a:ext cx="4467225" cy="3351213"/>
          </a:xfrm>
        </p:spPr>
      </p:sp>
      <p:sp>
        <p:nvSpPr>
          <p:cNvPr id="3" name="Notes Placeholder 2"/>
          <p:cNvSpPr>
            <a:spLocks noGrp="1"/>
          </p:cNvSpPr>
          <p:nvPr>
            <p:ph type="body" idx="1"/>
          </p:nvPr>
        </p:nvSpPr>
        <p:spPr/>
        <p:txBody>
          <a:bodyPr/>
          <a:lstStyle/>
          <a:p>
            <a:r>
              <a:rPr lang="en-US" dirty="0"/>
              <a:t>The running order for this pre-recorded session includes an introduction to the qualification, the key points from the Examiners’ reports for Unit 1, a look at specific questions from the examination, feedback from the Principal Moderator for Unit 2 and helpful tips for the NEA.</a:t>
            </a:r>
          </a:p>
        </p:txBody>
      </p:sp>
      <p:sp>
        <p:nvSpPr>
          <p:cNvPr id="4" name="Slide Number Placeholder 3"/>
          <p:cNvSpPr>
            <a:spLocks noGrp="1"/>
          </p:cNvSpPr>
          <p:nvPr>
            <p:ph type="sldNum" sz="quarter" idx="5"/>
          </p:nvPr>
        </p:nvSpPr>
        <p:spPr/>
        <p:txBody>
          <a:bodyPr/>
          <a:lstStyle/>
          <a:p>
            <a:pPr lvl="0"/>
            <a:fld id="{0B77753B-7410-4355-96AE-0F8EF771F7E9}" type="slidenum">
              <a:rPr lang="en-GB" smtClean="0"/>
              <a:t>2</a:t>
            </a:fld>
            <a:endParaRPr lang="en-GB"/>
          </a:p>
        </p:txBody>
      </p:sp>
    </p:spTree>
    <p:extLst>
      <p:ext uri="{BB962C8B-B14F-4D97-AF65-F5344CB8AC3E}">
        <p14:creationId xmlns:p14="http://schemas.microsoft.com/office/powerpoint/2010/main" val="1688688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3638" y="1241425"/>
            <a:ext cx="4467225" cy="3351213"/>
          </a:xfrm>
        </p:spPr>
      </p:sp>
      <p:sp>
        <p:nvSpPr>
          <p:cNvPr id="3" name="Notes Placeholder 2"/>
          <p:cNvSpPr>
            <a:spLocks noGrp="1"/>
          </p:cNvSpPr>
          <p:nvPr>
            <p:ph type="body" idx="1"/>
          </p:nvPr>
        </p:nvSpPr>
        <p:spPr/>
        <p:txBody>
          <a:bodyPr/>
          <a:lstStyle/>
          <a:p>
            <a:r>
              <a:rPr lang="en-US" dirty="0"/>
              <a:t>Now we will move on to look at the Principal Moderator feedback from the summer series for Unit 2.</a:t>
            </a:r>
            <a:endParaRPr lang="en-GB" dirty="0"/>
          </a:p>
        </p:txBody>
      </p:sp>
      <p:sp>
        <p:nvSpPr>
          <p:cNvPr id="4" name="Slide Number Placeholder 3"/>
          <p:cNvSpPr>
            <a:spLocks noGrp="1"/>
          </p:cNvSpPr>
          <p:nvPr>
            <p:ph type="sldNum" sz="quarter" idx="5"/>
          </p:nvPr>
        </p:nvSpPr>
        <p:spPr/>
        <p:txBody>
          <a:bodyPr/>
          <a:lstStyle/>
          <a:p>
            <a:pPr lvl="0"/>
            <a:fld id="{0B77753B-7410-4355-96AE-0F8EF771F7E9}" type="slidenum">
              <a:rPr lang="en-GB" smtClean="0"/>
              <a:t>20</a:t>
            </a:fld>
            <a:endParaRPr lang="en-GB"/>
          </a:p>
        </p:txBody>
      </p:sp>
    </p:spTree>
    <p:extLst>
      <p:ext uri="{BB962C8B-B14F-4D97-AF65-F5344CB8AC3E}">
        <p14:creationId xmlns:p14="http://schemas.microsoft.com/office/powerpoint/2010/main" val="1251134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Unit consists of assignment 1 – a case study, and assignment 2 – a corresponding work placement. This is the first year that candidates have completed both components without mitigation in place. All work should be authenticated before submission by both the candidate and the tutor. Please encourage candidates to proofread their work and use an appropriate level of written communication, checking spelling, punctuation and grammar. Quotes taken from the internet should be referenced in the same way as quotes from books and periodicals, and notes prepared prior to beginning the NEA should be submitted with candidates’ work.</a:t>
            </a:r>
          </a:p>
          <a:p>
            <a:r>
              <a:rPr lang="en-US" dirty="0"/>
              <a:t>Both tasks in assignment 1 are to be completed under controlled conditions. Guidance on how to complete Non-Exam Assessments can be found on the WJEC webpage.</a:t>
            </a:r>
            <a:endParaRPr lang="en-GB" dirty="0"/>
          </a:p>
        </p:txBody>
      </p:sp>
      <p:sp>
        <p:nvSpPr>
          <p:cNvPr id="4" name="Slide Number Placeholder 3"/>
          <p:cNvSpPr>
            <a:spLocks noGrp="1"/>
          </p:cNvSpPr>
          <p:nvPr>
            <p:ph type="sldNum" sz="quarter" idx="5"/>
          </p:nvPr>
        </p:nvSpPr>
        <p:spPr/>
        <p:txBody>
          <a:bodyPr/>
          <a:lstStyle/>
          <a:p>
            <a:pPr lvl="0"/>
            <a:fld id="{0B77753B-7410-4355-96AE-0F8EF771F7E9}" type="slidenum">
              <a:rPr lang="en-GB" smtClean="0"/>
              <a:t>21</a:t>
            </a:fld>
            <a:endParaRPr lang="en-GB"/>
          </a:p>
        </p:txBody>
      </p:sp>
    </p:spTree>
    <p:extLst>
      <p:ext uri="{BB962C8B-B14F-4D97-AF65-F5344CB8AC3E}">
        <p14:creationId xmlns:p14="http://schemas.microsoft.com/office/powerpoint/2010/main" val="69190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is more than one teacher of this qualification in a centre, try to standardise work, look at exemplars on the WJEC website and apply the mark scheme carefully.</a:t>
            </a:r>
          </a:p>
          <a:p>
            <a:r>
              <a:rPr lang="en-US" dirty="0"/>
              <a:t>Apply the role of the Multidisciplinary Team to the personal well-being outcomes and describe how each role can support Jodie or Andrew. Further support for this topic can be found under the Resources tab in the Level 2 Health and Social Care section of the www.healthandlearningwales.co.uk webpage, under Unit 2.2 about partnership working.</a:t>
            </a:r>
          </a:p>
          <a:p>
            <a:endParaRPr lang="en-US" dirty="0"/>
          </a:p>
          <a:p>
            <a:r>
              <a:rPr lang="en-US" dirty="0"/>
              <a:t>Learning to apply knowledge to the case study is key for candidates to achieve the higher mark bands.</a:t>
            </a:r>
            <a:endParaRPr lang="en-GB" dirty="0"/>
          </a:p>
        </p:txBody>
      </p:sp>
      <p:sp>
        <p:nvSpPr>
          <p:cNvPr id="4" name="Slide Number Placeholder 3"/>
          <p:cNvSpPr>
            <a:spLocks noGrp="1"/>
          </p:cNvSpPr>
          <p:nvPr>
            <p:ph type="sldNum" sz="quarter" idx="5"/>
          </p:nvPr>
        </p:nvSpPr>
        <p:spPr/>
        <p:txBody>
          <a:bodyPr/>
          <a:lstStyle/>
          <a:p>
            <a:pPr lvl="0"/>
            <a:fld id="{0B77753B-7410-4355-96AE-0F8EF771F7E9}" type="slidenum">
              <a:rPr lang="en-GB" smtClean="0"/>
              <a:t>22</a:t>
            </a:fld>
            <a:endParaRPr lang="en-GB"/>
          </a:p>
        </p:txBody>
      </p:sp>
    </p:spTree>
    <p:extLst>
      <p:ext uri="{BB962C8B-B14F-4D97-AF65-F5344CB8AC3E}">
        <p14:creationId xmlns:p14="http://schemas.microsoft.com/office/powerpoint/2010/main" val="1145857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Assignment 2 is sector engagement in a health or social care placement. Evidence for the placement is essential and candidates should be encouraged to keep a log or diary of their hours, training, tasks completed and reflection to consider good practice. Many centres chose a primary school as a placement, this is a disadvantage when answering the questions relating to Health or Social Care and is not a health or social care setting. Time spent showing candidates the range of settings within health and social care at the start of this assignment would help in choosing an appropriate placement.</a:t>
            </a:r>
            <a:endParaRPr lang="en-GB" dirty="0"/>
          </a:p>
        </p:txBody>
      </p:sp>
      <p:sp>
        <p:nvSpPr>
          <p:cNvPr id="4" name="Slide Number Placeholder 3"/>
          <p:cNvSpPr>
            <a:spLocks noGrp="1"/>
          </p:cNvSpPr>
          <p:nvPr>
            <p:ph type="sldNum" sz="quarter" idx="5"/>
          </p:nvPr>
        </p:nvSpPr>
        <p:spPr/>
        <p:txBody>
          <a:bodyPr/>
          <a:lstStyle/>
          <a:p>
            <a:pPr lvl="0"/>
            <a:fld id="{0B77753B-7410-4355-96AE-0F8EF771F7E9}" type="slidenum">
              <a:rPr lang="en-GB" smtClean="0"/>
              <a:t>23</a:t>
            </a:fld>
            <a:endParaRPr lang="en-GB"/>
          </a:p>
        </p:txBody>
      </p:sp>
    </p:spTree>
    <p:extLst>
      <p:ext uri="{BB962C8B-B14F-4D97-AF65-F5344CB8AC3E}">
        <p14:creationId xmlns:p14="http://schemas.microsoft.com/office/powerpoint/2010/main" val="2435939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lvl="0"/>
            <a:fld id="{0B77753B-7410-4355-96AE-0F8EF771F7E9}" type="slidenum">
              <a:rPr lang="en-GB" smtClean="0"/>
              <a:t>24</a:t>
            </a:fld>
            <a:endParaRPr lang="en-GB"/>
          </a:p>
        </p:txBody>
      </p:sp>
    </p:spTree>
    <p:extLst>
      <p:ext uri="{BB962C8B-B14F-4D97-AF65-F5344CB8AC3E}">
        <p14:creationId xmlns:p14="http://schemas.microsoft.com/office/powerpoint/2010/main" val="1024209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you where you can find more information on how a multidisciplinary team can support personal outcomes to support this area of teaching. Videos can be found on YouTube (from Social Care Wales). Further resources are on the Health and Care learning (Wales) webpage, under the Level 2 Health and Social Care section.</a:t>
            </a:r>
            <a:endParaRPr lang="en-GB" dirty="0"/>
          </a:p>
        </p:txBody>
      </p:sp>
      <p:sp>
        <p:nvSpPr>
          <p:cNvPr id="4" name="Slide Number Placeholder 3"/>
          <p:cNvSpPr>
            <a:spLocks noGrp="1"/>
          </p:cNvSpPr>
          <p:nvPr>
            <p:ph type="sldNum" sz="quarter" idx="5"/>
          </p:nvPr>
        </p:nvSpPr>
        <p:spPr/>
        <p:txBody>
          <a:bodyPr/>
          <a:lstStyle/>
          <a:p>
            <a:pPr lvl="0"/>
            <a:fld id="{0B77753B-7410-4355-96AE-0F8EF771F7E9}" type="slidenum">
              <a:rPr lang="en-GB" smtClean="0"/>
              <a:t>25</a:t>
            </a:fld>
            <a:endParaRPr lang="en-GB"/>
          </a:p>
        </p:txBody>
      </p:sp>
    </p:spTree>
    <p:extLst>
      <p:ext uri="{BB962C8B-B14F-4D97-AF65-F5344CB8AC3E}">
        <p14:creationId xmlns:p14="http://schemas.microsoft.com/office/powerpoint/2010/main" val="20185130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lvl="0"/>
            <a:fld id="{0B77753B-7410-4355-96AE-0F8EF771F7E9}" type="slidenum">
              <a:rPr lang="en-GB" smtClean="0"/>
              <a:t>26</a:t>
            </a:fld>
            <a:endParaRPr lang="en-GB"/>
          </a:p>
        </p:txBody>
      </p:sp>
    </p:spTree>
    <p:extLst>
      <p:ext uri="{BB962C8B-B14F-4D97-AF65-F5344CB8AC3E}">
        <p14:creationId xmlns:p14="http://schemas.microsoft.com/office/powerpoint/2010/main" val="2070522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support for this qualification can be found through subscribing to our newsletter which can be done on the website. A wide range of resources for both units can be found under the Level 2 Health and Social Care section of the Health and Learning Wales (Wales) webpage and additional resources such as exemplars, past papers and mark schemes can be located on the secure website.</a:t>
            </a:r>
            <a:endParaRPr lang="en-GB" dirty="0"/>
          </a:p>
        </p:txBody>
      </p:sp>
      <p:sp>
        <p:nvSpPr>
          <p:cNvPr id="4" name="Slide Number Placeholder 3"/>
          <p:cNvSpPr>
            <a:spLocks noGrp="1"/>
          </p:cNvSpPr>
          <p:nvPr>
            <p:ph type="sldNum" sz="quarter" idx="5"/>
          </p:nvPr>
        </p:nvSpPr>
        <p:spPr/>
        <p:txBody>
          <a:bodyPr/>
          <a:lstStyle/>
          <a:p>
            <a:pPr lvl="0"/>
            <a:fld id="{0B77753B-7410-4355-96AE-0F8EF771F7E9}" type="slidenum">
              <a:rPr lang="en-GB" smtClean="0"/>
              <a:t>27</a:t>
            </a:fld>
            <a:endParaRPr lang="en-GB"/>
          </a:p>
        </p:txBody>
      </p:sp>
    </p:spTree>
    <p:extLst>
      <p:ext uri="{BB962C8B-B14F-4D97-AF65-F5344CB8AC3E}">
        <p14:creationId xmlns:p14="http://schemas.microsoft.com/office/powerpoint/2010/main" val="23474266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lvl="0"/>
            <a:fld id="{0B77753B-7410-4355-96AE-0F8EF771F7E9}" type="slidenum">
              <a:rPr lang="en-GB" smtClean="0"/>
              <a:t>28</a:t>
            </a:fld>
            <a:endParaRPr lang="en-GB"/>
          </a:p>
        </p:txBody>
      </p:sp>
    </p:spTree>
    <p:extLst>
      <p:ext uri="{BB962C8B-B14F-4D97-AF65-F5344CB8AC3E}">
        <p14:creationId xmlns:p14="http://schemas.microsoft.com/office/powerpoint/2010/main" val="121113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Level 2 Health and Social Care: Principles and Contexts is made up of 2 units – Unit 1, an external examination worth 40% of the qualification, and Unit 2 an internally assessed NEA consisting of 2 tasks set externally by WJEC. Candidates can choose between 2 case studies which are available on WJEC’s secure website from the first Monday in January each year. Assignment 2 can be found in the Appendix of the specification which is on the Health and Care Learning Wales website.</a:t>
            </a:r>
            <a:endParaRPr lang="en-GB" dirty="0"/>
          </a:p>
        </p:txBody>
      </p:sp>
      <p:sp>
        <p:nvSpPr>
          <p:cNvPr id="4" name="Slide Number Placeholder 3"/>
          <p:cNvSpPr>
            <a:spLocks noGrp="1"/>
          </p:cNvSpPr>
          <p:nvPr>
            <p:ph type="sldNum" sz="quarter" idx="5"/>
          </p:nvPr>
        </p:nvSpPr>
        <p:spPr/>
        <p:txBody>
          <a:bodyPr/>
          <a:lstStyle/>
          <a:p>
            <a:pPr lvl="0"/>
            <a:fld id="{0B77753B-7410-4355-96AE-0F8EF771F7E9}" type="slidenum">
              <a:rPr lang="en-GB" smtClean="0"/>
              <a:t>3</a:t>
            </a:fld>
            <a:endParaRPr lang="en-GB"/>
          </a:p>
        </p:txBody>
      </p:sp>
    </p:spTree>
    <p:extLst>
      <p:ext uri="{BB962C8B-B14F-4D97-AF65-F5344CB8AC3E}">
        <p14:creationId xmlns:p14="http://schemas.microsoft.com/office/powerpoint/2010/main" val="1123517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3638" y="1241425"/>
            <a:ext cx="4467225" cy="3351213"/>
          </a:xfrm>
        </p:spPr>
      </p:sp>
      <p:sp>
        <p:nvSpPr>
          <p:cNvPr id="3" name="Notes Placeholder 2"/>
          <p:cNvSpPr>
            <a:spLocks noGrp="1"/>
          </p:cNvSpPr>
          <p:nvPr>
            <p:ph type="body" idx="1"/>
          </p:nvPr>
        </p:nvSpPr>
        <p:spPr/>
        <p:txBody>
          <a:bodyPr/>
          <a:lstStyle/>
          <a:p>
            <a:r>
              <a:rPr lang="en-US" dirty="0"/>
              <a:t>Candidates will be assessed on assessment objectives A01, A02 and A03 and will be required to demonstrate knowledge and understanding but also to apply their knowledge to scenarios and to be analytical and reflect on aspects of health and social care principles and contexts. Further amplification on requirements and weightings of assessment objectives can be found in the specification on the Health and Care Learning Wales website.</a:t>
            </a:r>
            <a:endParaRPr lang="en-GB" dirty="0"/>
          </a:p>
        </p:txBody>
      </p:sp>
      <p:sp>
        <p:nvSpPr>
          <p:cNvPr id="4" name="Slide Number Placeholder 3"/>
          <p:cNvSpPr>
            <a:spLocks noGrp="1"/>
          </p:cNvSpPr>
          <p:nvPr>
            <p:ph type="sldNum" sz="quarter" idx="5"/>
          </p:nvPr>
        </p:nvSpPr>
        <p:spPr/>
        <p:txBody>
          <a:bodyPr/>
          <a:lstStyle/>
          <a:p>
            <a:pPr lvl="0"/>
            <a:fld id="{0B77753B-7410-4355-96AE-0F8EF771F7E9}" type="slidenum">
              <a:rPr lang="en-GB" smtClean="0"/>
              <a:t>4</a:t>
            </a:fld>
            <a:endParaRPr lang="en-GB"/>
          </a:p>
        </p:txBody>
      </p:sp>
    </p:spTree>
    <p:extLst>
      <p:ext uri="{BB962C8B-B14F-4D97-AF65-F5344CB8AC3E}">
        <p14:creationId xmlns:p14="http://schemas.microsoft.com/office/powerpoint/2010/main" val="3404076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3638" y="1241425"/>
            <a:ext cx="4467225" cy="3351213"/>
          </a:xfrm>
        </p:spPr>
      </p:sp>
      <p:sp>
        <p:nvSpPr>
          <p:cNvPr id="3" name="Notes Placeholder 2"/>
          <p:cNvSpPr>
            <a:spLocks noGrp="1"/>
          </p:cNvSpPr>
          <p:nvPr>
            <p:ph type="body" idx="1"/>
          </p:nvPr>
        </p:nvSpPr>
        <p:spPr/>
        <p:txBody>
          <a:bodyPr/>
          <a:lstStyle/>
          <a:p>
            <a:r>
              <a:rPr lang="en-US" dirty="0"/>
              <a:t>This slide shows the grade boundaries for this year. These can be helpful to give candidates an indication of what their predicted grade is, although grade boundaries change every year. As you can see, the grade required to achieve a Distinction in the NEA is significantly higher than in the examination. The table below shows the percentage of candidates achieving a Distinction, Merit and Pass and is useful to see how your candidates performed compared to the cohort as a whole. This information can be found on the WJEC website under grade boundaries.</a:t>
            </a:r>
            <a:endParaRPr lang="en-GB" dirty="0"/>
          </a:p>
        </p:txBody>
      </p:sp>
      <p:sp>
        <p:nvSpPr>
          <p:cNvPr id="4" name="Slide Number Placeholder 3"/>
          <p:cNvSpPr>
            <a:spLocks noGrp="1"/>
          </p:cNvSpPr>
          <p:nvPr>
            <p:ph type="sldNum" sz="quarter" idx="5"/>
          </p:nvPr>
        </p:nvSpPr>
        <p:spPr/>
        <p:txBody>
          <a:bodyPr/>
          <a:lstStyle/>
          <a:p>
            <a:pPr lvl="0"/>
            <a:fld id="{0B77753B-7410-4355-96AE-0F8EF771F7E9}" type="slidenum">
              <a:rPr lang="en-GB" smtClean="0"/>
              <a:t>5</a:t>
            </a:fld>
            <a:endParaRPr lang="en-GB"/>
          </a:p>
        </p:txBody>
      </p:sp>
    </p:spTree>
    <p:extLst>
      <p:ext uri="{BB962C8B-B14F-4D97-AF65-F5344CB8AC3E}">
        <p14:creationId xmlns:p14="http://schemas.microsoft.com/office/powerpoint/2010/main" val="1121991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3638" y="1241425"/>
            <a:ext cx="4467225" cy="3351213"/>
          </a:xfrm>
        </p:spPr>
      </p:sp>
      <p:sp>
        <p:nvSpPr>
          <p:cNvPr id="3" name="Notes Placeholder 2"/>
          <p:cNvSpPr>
            <a:spLocks noGrp="1"/>
          </p:cNvSpPr>
          <p:nvPr>
            <p:ph type="body" idx="1"/>
          </p:nvPr>
        </p:nvSpPr>
        <p:spPr/>
        <p:txBody>
          <a:bodyPr/>
          <a:lstStyle/>
          <a:p>
            <a:r>
              <a:rPr lang="en-US" dirty="0"/>
              <a:t>This data demonstrates which questions in the Unit 1 exam candidates attempted and which ones they found difficult to access, this can help inform teaching as well as helping when writing exam questions. For example, in Summer 2023 all candidates attempted questions 1 and 2 (a) but found question 7 difficult to access.</a:t>
            </a:r>
            <a:endParaRPr lang="en-GB" dirty="0"/>
          </a:p>
        </p:txBody>
      </p:sp>
      <p:sp>
        <p:nvSpPr>
          <p:cNvPr id="4" name="Slide Number Placeholder 3"/>
          <p:cNvSpPr>
            <a:spLocks noGrp="1"/>
          </p:cNvSpPr>
          <p:nvPr>
            <p:ph type="sldNum" sz="quarter" idx="5"/>
          </p:nvPr>
        </p:nvSpPr>
        <p:spPr/>
        <p:txBody>
          <a:bodyPr/>
          <a:lstStyle/>
          <a:p>
            <a:pPr lvl="0"/>
            <a:fld id="{0B77753B-7410-4355-96AE-0F8EF771F7E9}" type="slidenum">
              <a:rPr lang="en-GB" smtClean="0"/>
              <a:t>6</a:t>
            </a:fld>
            <a:endParaRPr lang="en-GB"/>
          </a:p>
        </p:txBody>
      </p:sp>
    </p:spTree>
    <p:extLst>
      <p:ext uri="{BB962C8B-B14F-4D97-AF65-F5344CB8AC3E}">
        <p14:creationId xmlns:p14="http://schemas.microsoft.com/office/powerpoint/2010/main" val="4287520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main points from the Principal Examiner’s report for Unit 1. Candidates have good subject knowledge and are writing more developed responses but should extend their learning to apply knowledge to the scenarios given in the exam questions.</a:t>
            </a:r>
          </a:p>
          <a:p>
            <a:r>
              <a:rPr lang="en-US" dirty="0"/>
              <a:t>Candidates would benefit from examination practice to include management of time to enable the checking of answers, highlighting of key words, and knowledge of what each command word means.</a:t>
            </a:r>
          </a:p>
          <a:p>
            <a:r>
              <a:rPr lang="en-US" dirty="0"/>
              <a:t>Understanding what each command means in relation to answering exam questions will make, particularly the longer questions, more accessible and allow candidates to construct their answers effectively. A list of command words can be found on pages 7 to 9 of the Guidance for Teaching on the Health and Care Learning Wales website.</a:t>
            </a:r>
            <a:endParaRPr lang="en-GB" dirty="0"/>
          </a:p>
        </p:txBody>
      </p:sp>
      <p:sp>
        <p:nvSpPr>
          <p:cNvPr id="4" name="Slide Number Placeholder 3"/>
          <p:cNvSpPr>
            <a:spLocks noGrp="1"/>
          </p:cNvSpPr>
          <p:nvPr>
            <p:ph type="sldNum" sz="quarter" idx="5"/>
          </p:nvPr>
        </p:nvSpPr>
        <p:spPr/>
        <p:txBody>
          <a:bodyPr/>
          <a:lstStyle/>
          <a:p>
            <a:pPr lvl="0"/>
            <a:fld id="{0B77753B-7410-4355-96AE-0F8EF771F7E9}" type="slidenum">
              <a:rPr lang="en-GB" smtClean="0"/>
              <a:t>7</a:t>
            </a:fld>
            <a:endParaRPr lang="en-GB"/>
          </a:p>
        </p:txBody>
      </p:sp>
    </p:spTree>
    <p:extLst>
      <p:ext uri="{BB962C8B-B14F-4D97-AF65-F5344CB8AC3E}">
        <p14:creationId xmlns:p14="http://schemas.microsoft.com/office/powerpoint/2010/main" val="2438823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can see comments made by the Principal Examiner that relate to particular questions in Unit 1. We can look at candidates’ responses to these questions after this. A copy of the examination paper and mark scheme can be located on the secure website.</a:t>
            </a:r>
            <a:endParaRPr lang="en-GB" dirty="0"/>
          </a:p>
        </p:txBody>
      </p:sp>
      <p:sp>
        <p:nvSpPr>
          <p:cNvPr id="4" name="Slide Number Placeholder 3"/>
          <p:cNvSpPr>
            <a:spLocks noGrp="1"/>
          </p:cNvSpPr>
          <p:nvPr>
            <p:ph type="sldNum" sz="quarter" idx="5"/>
          </p:nvPr>
        </p:nvSpPr>
        <p:spPr/>
        <p:txBody>
          <a:bodyPr/>
          <a:lstStyle/>
          <a:p>
            <a:pPr lvl="0"/>
            <a:fld id="{0B77753B-7410-4355-96AE-0F8EF771F7E9}" type="slidenum">
              <a:rPr lang="en-GB" smtClean="0"/>
              <a:t>8</a:t>
            </a:fld>
            <a:endParaRPr lang="en-GB"/>
          </a:p>
        </p:txBody>
      </p:sp>
    </p:spTree>
    <p:extLst>
      <p:ext uri="{BB962C8B-B14F-4D97-AF65-F5344CB8AC3E}">
        <p14:creationId xmlns:p14="http://schemas.microsoft.com/office/powerpoint/2010/main" val="4044146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B0F0"/>
                </a:solidFill>
              </a:rPr>
              <a:t>This question was generally well attempted although some candidates gave answers that were too vague, for example ‘walking’ is not worthy of credit but ‘taking first steps’ is. Other relevant answers are rolling over, crawling, first tooth, sitting up, first words (mum, dad), first smile – these are all milestones of development. </a:t>
            </a:r>
            <a:endParaRPr lang="en-GB" dirty="0">
              <a:highlight>
                <a:srgbClr val="FFFF00"/>
              </a:highlight>
            </a:endParaRPr>
          </a:p>
        </p:txBody>
      </p:sp>
      <p:sp>
        <p:nvSpPr>
          <p:cNvPr id="4" name="Slide Number Placeholder 3"/>
          <p:cNvSpPr>
            <a:spLocks noGrp="1"/>
          </p:cNvSpPr>
          <p:nvPr>
            <p:ph type="sldNum" sz="quarter" idx="5"/>
          </p:nvPr>
        </p:nvSpPr>
        <p:spPr/>
        <p:txBody>
          <a:bodyPr/>
          <a:lstStyle/>
          <a:p>
            <a:pPr lvl="0"/>
            <a:fld id="{0B77753B-7410-4355-96AE-0F8EF771F7E9}" type="slidenum">
              <a:rPr lang="en-GB" smtClean="0"/>
              <a:t>9</a:t>
            </a:fld>
            <a:endParaRPr lang="en-GB"/>
          </a:p>
        </p:txBody>
      </p:sp>
    </p:spTree>
    <p:extLst>
      <p:ext uri="{BB962C8B-B14F-4D97-AF65-F5344CB8AC3E}">
        <p14:creationId xmlns:p14="http://schemas.microsoft.com/office/powerpoint/2010/main" val="23254140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90493-FB3B-489D-AC7B-A91819AE0849}"/>
              </a:ext>
            </a:extLst>
          </p:cNvPr>
          <p:cNvSpPr txBox="1">
            <a:spLocks noGrp="1"/>
          </p:cNvSpPr>
          <p:nvPr>
            <p:ph type="ctrTitle"/>
          </p:nvPr>
        </p:nvSpPr>
        <p:spPr>
          <a:xfrm>
            <a:off x="685800" y="1122361"/>
            <a:ext cx="7772400" cy="2387598"/>
          </a:xfrm>
        </p:spPr>
        <p:txBody>
          <a:bodyPr anchor="b" anchorCtr="1"/>
          <a:lstStyle>
            <a:lvl1pPr algn="ctr">
              <a:defRPr sz="6000"/>
            </a:lvl1pPr>
          </a:lstStyle>
          <a:p>
            <a:pPr lvl="0"/>
            <a:r>
              <a:rPr lang="en-US"/>
              <a:t>Click to edit Master title style</a:t>
            </a:r>
          </a:p>
        </p:txBody>
      </p:sp>
      <p:sp>
        <p:nvSpPr>
          <p:cNvPr id="3" name="Subtitle 2">
            <a:extLst>
              <a:ext uri="{FF2B5EF4-FFF2-40B4-BE49-F238E27FC236}">
                <a16:creationId xmlns:a16="http://schemas.microsoft.com/office/drawing/2014/main" id="{B53F2286-5B0F-4C88-A1F8-9511032799D5}"/>
              </a:ext>
            </a:extLst>
          </p:cNvPr>
          <p:cNvSpPr txBox="1">
            <a:spLocks noGrp="1"/>
          </p:cNvSpPr>
          <p:nvPr>
            <p:ph type="subTitle" idx="1"/>
          </p:nvPr>
        </p:nvSpPr>
        <p:spPr>
          <a:xfrm>
            <a:off x="1143000" y="3602041"/>
            <a:ext cx="6858000" cy="1655758"/>
          </a:xfrm>
        </p:spPr>
        <p:txBody>
          <a:bodyPr anchorCtr="1"/>
          <a:lstStyle>
            <a:lvl1pPr marL="0" indent="0" algn="ctr">
              <a:buNone/>
              <a:defRPr sz="2400"/>
            </a:lvl1pPr>
          </a:lstStyle>
          <a:p>
            <a:pPr lvl="0"/>
            <a:r>
              <a:rPr lang="en-US"/>
              <a:t>Click to edit Master subtitle style</a:t>
            </a:r>
          </a:p>
        </p:txBody>
      </p:sp>
      <p:sp>
        <p:nvSpPr>
          <p:cNvPr id="4" name="Date Placeholder 3">
            <a:extLst>
              <a:ext uri="{FF2B5EF4-FFF2-40B4-BE49-F238E27FC236}">
                <a16:creationId xmlns:a16="http://schemas.microsoft.com/office/drawing/2014/main" id="{70AF580A-0ACE-45A3-BDEE-7E7AC8C2EB6A}"/>
              </a:ext>
            </a:extLst>
          </p:cNvPr>
          <p:cNvSpPr txBox="1">
            <a:spLocks noGrp="1"/>
          </p:cNvSpPr>
          <p:nvPr>
            <p:ph type="dt" sz="half" idx="7"/>
          </p:nvPr>
        </p:nvSpPr>
        <p:spPr/>
        <p:txBody>
          <a:bodyPr/>
          <a:lstStyle>
            <a:lvl1pPr>
              <a:defRPr/>
            </a:lvl1pPr>
          </a:lstStyle>
          <a:p>
            <a:pPr lvl="0"/>
            <a:fld id="{1BB7BF33-3199-497E-A59D-EF818A499C63}" type="datetime1">
              <a:rPr lang="en-GB"/>
              <a:pPr lvl="0"/>
              <a:t>10/11/2023</a:t>
            </a:fld>
            <a:endParaRPr lang="en-GB"/>
          </a:p>
        </p:txBody>
      </p:sp>
      <p:sp>
        <p:nvSpPr>
          <p:cNvPr id="5" name="Footer Placeholder 4">
            <a:extLst>
              <a:ext uri="{FF2B5EF4-FFF2-40B4-BE49-F238E27FC236}">
                <a16:creationId xmlns:a16="http://schemas.microsoft.com/office/drawing/2014/main" id="{E528BCB9-263D-4EB8-A8ED-254629A3744E}"/>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929530B3-68CD-4BA5-9205-60CA42C8EC73}"/>
              </a:ext>
            </a:extLst>
          </p:cNvPr>
          <p:cNvSpPr txBox="1">
            <a:spLocks noGrp="1"/>
          </p:cNvSpPr>
          <p:nvPr>
            <p:ph type="sldNum" sz="quarter" idx="8"/>
          </p:nvPr>
        </p:nvSpPr>
        <p:spPr/>
        <p:txBody>
          <a:bodyPr/>
          <a:lstStyle>
            <a:lvl1pPr>
              <a:defRPr/>
            </a:lvl1pPr>
          </a:lstStyle>
          <a:p>
            <a:pPr lvl="0"/>
            <a:fld id="{EDEE4E4B-5638-42F9-B3A5-583D2605C740}" type="slidenum">
              <a:t>‹#›</a:t>
            </a:fld>
            <a:endParaRPr lang="en-GB"/>
          </a:p>
        </p:txBody>
      </p:sp>
      <p:pic>
        <p:nvPicPr>
          <p:cNvPr id="7" name="Picture 6">
            <a:extLst>
              <a:ext uri="{FF2B5EF4-FFF2-40B4-BE49-F238E27FC236}">
                <a16:creationId xmlns:a16="http://schemas.microsoft.com/office/drawing/2014/main" id="{1F45CF5A-E384-49FE-A7A9-BF682597665E}"/>
              </a:ext>
            </a:extLst>
          </p:cNvPr>
          <p:cNvPicPr>
            <a:picLocks noChangeAspect="1"/>
          </p:cNvPicPr>
          <p:nvPr/>
        </p:nvPicPr>
        <p:blipFill>
          <a:blip r:embed="rId2"/>
          <a:stretch>
            <a:fillRect/>
          </a:stretch>
        </p:blipFill>
        <p:spPr>
          <a:xfrm>
            <a:off x="6400800" y="5326069"/>
            <a:ext cx="2488768" cy="1074291"/>
          </a:xfrm>
          <a:prstGeom prst="rect">
            <a:avLst/>
          </a:prstGeom>
          <a:noFill/>
          <a:ln cap="flat">
            <a:noFill/>
          </a:ln>
        </p:spPr>
      </p:pic>
    </p:spTree>
    <p:extLst>
      <p:ext uri="{BB962C8B-B14F-4D97-AF65-F5344CB8AC3E}">
        <p14:creationId xmlns:p14="http://schemas.microsoft.com/office/powerpoint/2010/main" val="312114221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30A39-71BA-4457-B912-3C3335684FA0}"/>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EB9C7FAA-9C51-465B-B0D0-361EBE8A2380}"/>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631074-02A1-4161-92D1-813FA7B5B0AD}"/>
              </a:ext>
            </a:extLst>
          </p:cNvPr>
          <p:cNvSpPr txBox="1">
            <a:spLocks noGrp="1"/>
          </p:cNvSpPr>
          <p:nvPr>
            <p:ph type="dt" sz="half" idx="7"/>
          </p:nvPr>
        </p:nvSpPr>
        <p:spPr/>
        <p:txBody>
          <a:bodyPr/>
          <a:lstStyle>
            <a:lvl1pPr>
              <a:defRPr/>
            </a:lvl1pPr>
          </a:lstStyle>
          <a:p>
            <a:pPr lvl="0"/>
            <a:fld id="{7F95DA18-1BF5-4E09-8010-3165A3A00ECA}" type="datetime1">
              <a:rPr lang="en-GB"/>
              <a:pPr lvl="0"/>
              <a:t>10/11/2023</a:t>
            </a:fld>
            <a:endParaRPr lang="en-GB"/>
          </a:p>
        </p:txBody>
      </p:sp>
      <p:sp>
        <p:nvSpPr>
          <p:cNvPr id="5" name="Footer Placeholder 4">
            <a:extLst>
              <a:ext uri="{FF2B5EF4-FFF2-40B4-BE49-F238E27FC236}">
                <a16:creationId xmlns:a16="http://schemas.microsoft.com/office/drawing/2014/main" id="{0596601B-2705-48D5-AEE8-DBDD85B74809}"/>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2BC12940-E18B-461C-A8CF-98DEA4666AC7}"/>
              </a:ext>
            </a:extLst>
          </p:cNvPr>
          <p:cNvSpPr txBox="1">
            <a:spLocks noGrp="1"/>
          </p:cNvSpPr>
          <p:nvPr>
            <p:ph type="sldNum" sz="quarter" idx="8"/>
          </p:nvPr>
        </p:nvSpPr>
        <p:spPr/>
        <p:txBody>
          <a:bodyPr/>
          <a:lstStyle>
            <a:lvl1pPr>
              <a:defRPr/>
            </a:lvl1pPr>
          </a:lstStyle>
          <a:p>
            <a:pPr lvl="0"/>
            <a:fld id="{D5A4CB2F-C7DF-462D-AC2F-4157C9F9D2A2}" type="slidenum">
              <a:t>‹#›</a:t>
            </a:fld>
            <a:endParaRPr lang="en-GB"/>
          </a:p>
        </p:txBody>
      </p:sp>
    </p:spTree>
    <p:extLst>
      <p:ext uri="{BB962C8B-B14F-4D97-AF65-F5344CB8AC3E}">
        <p14:creationId xmlns:p14="http://schemas.microsoft.com/office/powerpoint/2010/main" val="2983532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09B68B-5FC1-4F54-8002-9CB7FA1343E1}"/>
              </a:ext>
            </a:extLst>
          </p:cNvPr>
          <p:cNvSpPr txBox="1">
            <a:spLocks noGrp="1"/>
          </p:cNvSpPr>
          <p:nvPr>
            <p:ph type="title" orient="vert"/>
          </p:nvPr>
        </p:nvSpPr>
        <p:spPr>
          <a:xfrm>
            <a:off x="6543675" y="365129"/>
            <a:ext cx="1971674" cy="5811834"/>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862CCB4F-5D27-4CD2-935D-CEF275ADB202}"/>
              </a:ext>
            </a:extLst>
          </p:cNvPr>
          <p:cNvSpPr txBox="1">
            <a:spLocks noGrp="1"/>
          </p:cNvSpPr>
          <p:nvPr>
            <p:ph type="body" orient="vert" idx="1"/>
          </p:nvPr>
        </p:nvSpPr>
        <p:spPr>
          <a:xfrm>
            <a:off x="628650" y="365129"/>
            <a:ext cx="5800725"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824577-56E8-43C9-8F3E-E0C590A78479}"/>
              </a:ext>
            </a:extLst>
          </p:cNvPr>
          <p:cNvSpPr txBox="1">
            <a:spLocks noGrp="1"/>
          </p:cNvSpPr>
          <p:nvPr>
            <p:ph type="dt" sz="half" idx="7"/>
          </p:nvPr>
        </p:nvSpPr>
        <p:spPr/>
        <p:txBody>
          <a:bodyPr/>
          <a:lstStyle>
            <a:lvl1pPr>
              <a:defRPr/>
            </a:lvl1pPr>
          </a:lstStyle>
          <a:p>
            <a:pPr lvl="0"/>
            <a:fld id="{AFC7F3A3-F5C1-4843-A1FD-9685DF607698}" type="datetime1">
              <a:rPr lang="en-GB"/>
              <a:pPr lvl="0"/>
              <a:t>10/11/2023</a:t>
            </a:fld>
            <a:endParaRPr lang="en-GB"/>
          </a:p>
        </p:txBody>
      </p:sp>
      <p:sp>
        <p:nvSpPr>
          <p:cNvPr id="5" name="Footer Placeholder 4">
            <a:extLst>
              <a:ext uri="{FF2B5EF4-FFF2-40B4-BE49-F238E27FC236}">
                <a16:creationId xmlns:a16="http://schemas.microsoft.com/office/drawing/2014/main" id="{FBDA1186-685E-4A14-94E3-C1F73BF631D3}"/>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C0AA42B6-62D8-4686-B968-8D35799B0FCC}"/>
              </a:ext>
            </a:extLst>
          </p:cNvPr>
          <p:cNvSpPr txBox="1">
            <a:spLocks noGrp="1"/>
          </p:cNvSpPr>
          <p:nvPr>
            <p:ph type="sldNum" sz="quarter" idx="8"/>
          </p:nvPr>
        </p:nvSpPr>
        <p:spPr/>
        <p:txBody>
          <a:bodyPr/>
          <a:lstStyle>
            <a:lvl1pPr>
              <a:defRPr/>
            </a:lvl1pPr>
          </a:lstStyle>
          <a:p>
            <a:pPr lvl="0"/>
            <a:fld id="{6F052D83-1FD8-4706-AEC1-4601D93AA262}" type="slidenum">
              <a:t>‹#›</a:t>
            </a:fld>
            <a:endParaRPr lang="en-GB"/>
          </a:p>
        </p:txBody>
      </p:sp>
    </p:spTree>
    <p:extLst>
      <p:ext uri="{BB962C8B-B14F-4D97-AF65-F5344CB8AC3E}">
        <p14:creationId xmlns:p14="http://schemas.microsoft.com/office/powerpoint/2010/main" val="217935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941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A49A0-678C-D290-61BC-7B6A385835C8}"/>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18D6F50-0947-6979-D421-F765C3FDD0A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326D21F-0DF8-8D35-3BF3-9BECC0368C32}"/>
              </a:ext>
            </a:extLst>
          </p:cNvPr>
          <p:cNvSpPr>
            <a:spLocks noGrp="1"/>
          </p:cNvSpPr>
          <p:nvPr>
            <p:ph type="dt" sz="half" idx="10"/>
          </p:nvPr>
        </p:nvSpPr>
        <p:spPr/>
        <p:txBody>
          <a:bodyPr/>
          <a:lstStyle/>
          <a:p>
            <a:fld id="{FFAD1FB9-CEDF-41F8-A3ED-D16C8E274232}" type="datetimeFigureOut">
              <a:rPr lang="en-GB" smtClean="0"/>
              <a:t>10/11/2023</a:t>
            </a:fld>
            <a:endParaRPr lang="en-GB"/>
          </a:p>
        </p:txBody>
      </p:sp>
      <p:sp>
        <p:nvSpPr>
          <p:cNvPr id="5" name="Footer Placeholder 4">
            <a:extLst>
              <a:ext uri="{FF2B5EF4-FFF2-40B4-BE49-F238E27FC236}">
                <a16:creationId xmlns:a16="http://schemas.microsoft.com/office/drawing/2014/main" id="{083E01CF-0A31-EB0B-C1EF-3376057FB6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9639C5-6623-7C0D-3EDF-FE72AFBA21F6}"/>
              </a:ext>
            </a:extLst>
          </p:cNvPr>
          <p:cNvSpPr>
            <a:spLocks noGrp="1"/>
          </p:cNvSpPr>
          <p:nvPr>
            <p:ph type="sldNum" sz="quarter" idx="12"/>
          </p:nvPr>
        </p:nvSpPr>
        <p:spPr/>
        <p:txBody>
          <a:bodyPr/>
          <a:lstStyle/>
          <a:p>
            <a:fld id="{3A2A53DA-B8D3-49EA-818C-A2D918197E03}" type="slidenum">
              <a:rPr lang="en-GB" smtClean="0"/>
              <a:t>‹#›</a:t>
            </a:fld>
            <a:endParaRPr lang="en-GB"/>
          </a:p>
        </p:txBody>
      </p:sp>
    </p:spTree>
    <p:extLst>
      <p:ext uri="{BB962C8B-B14F-4D97-AF65-F5344CB8AC3E}">
        <p14:creationId xmlns:p14="http://schemas.microsoft.com/office/powerpoint/2010/main" val="168160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EBAED-435B-1FF5-7BC1-C37D0CF381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27E7839-82DB-56E8-7755-7999AD08A9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DD57FA-2C26-18CE-A332-A9C3F19E10D0}"/>
              </a:ext>
            </a:extLst>
          </p:cNvPr>
          <p:cNvSpPr>
            <a:spLocks noGrp="1"/>
          </p:cNvSpPr>
          <p:nvPr>
            <p:ph type="dt" sz="half" idx="10"/>
          </p:nvPr>
        </p:nvSpPr>
        <p:spPr/>
        <p:txBody>
          <a:bodyPr/>
          <a:lstStyle/>
          <a:p>
            <a:fld id="{FFAD1FB9-CEDF-41F8-A3ED-D16C8E274232}" type="datetimeFigureOut">
              <a:rPr lang="en-GB" smtClean="0"/>
              <a:t>10/11/2023</a:t>
            </a:fld>
            <a:endParaRPr lang="en-GB"/>
          </a:p>
        </p:txBody>
      </p:sp>
      <p:sp>
        <p:nvSpPr>
          <p:cNvPr id="5" name="Footer Placeholder 4">
            <a:extLst>
              <a:ext uri="{FF2B5EF4-FFF2-40B4-BE49-F238E27FC236}">
                <a16:creationId xmlns:a16="http://schemas.microsoft.com/office/drawing/2014/main" id="{17F25CED-4FF4-FD93-A260-75F5403095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7B8F71-C2A5-D22F-BF11-34B472D65225}"/>
              </a:ext>
            </a:extLst>
          </p:cNvPr>
          <p:cNvSpPr>
            <a:spLocks noGrp="1"/>
          </p:cNvSpPr>
          <p:nvPr>
            <p:ph type="sldNum" sz="quarter" idx="12"/>
          </p:nvPr>
        </p:nvSpPr>
        <p:spPr/>
        <p:txBody>
          <a:bodyPr/>
          <a:lstStyle/>
          <a:p>
            <a:fld id="{3A2A53DA-B8D3-49EA-818C-A2D918197E03}" type="slidenum">
              <a:rPr lang="en-GB" smtClean="0"/>
              <a:t>‹#›</a:t>
            </a:fld>
            <a:endParaRPr lang="en-GB"/>
          </a:p>
        </p:txBody>
      </p:sp>
    </p:spTree>
    <p:extLst>
      <p:ext uri="{BB962C8B-B14F-4D97-AF65-F5344CB8AC3E}">
        <p14:creationId xmlns:p14="http://schemas.microsoft.com/office/powerpoint/2010/main" val="3967857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7EC52-96DA-D4C8-DDE5-F265D98116D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6289908-9ABD-4090-ED97-3AD3C6E71CE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E555CE-0A66-F7D3-FC4E-E83849DB02BD}"/>
              </a:ext>
            </a:extLst>
          </p:cNvPr>
          <p:cNvSpPr>
            <a:spLocks noGrp="1"/>
          </p:cNvSpPr>
          <p:nvPr>
            <p:ph type="dt" sz="half" idx="10"/>
          </p:nvPr>
        </p:nvSpPr>
        <p:spPr/>
        <p:txBody>
          <a:bodyPr/>
          <a:lstStyle/>
          <a:p>
            <a:fld id="{FFAD1FB9-CEDF-41F8-A3ED-D16C8E274232}" type="datetimeFigureOut">
              <a:rPr lang="en-GB" smtClean="0"/>
              <a:t>10/11/2023</a:t>
            </a:fld>
            <a:endParaRPr lang="en-GB"/>
          </a:p>
        </p:txBody>
      </p:sp>
      <p:sp>
        <p:nvSpPr>
          <p:cNvPr id="5" name="Footer Placeholder 4">
            <a:extLst>
              <a:ext uri="{FF2B5EF4-FFF2-40B4-BE49-F238E27FC236}">
                <a16:creationId xmlns:a16="http://schemas.microsoft.com/office/drawing/2014/main" id="{C486B3C1-4AE4-AEF2-2490-C242E29674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3F293E-A26E-727C-127C-5B8ED12C978A}"/>
              </a:ext>
            </a:extLst>
          </p:cNvPr>
          <p:cNvSpPr>
            <a:spLocks noGrp="1"/>
          </p:cNvSpPr>
          <p:nvPr>
            <p:ph type="sldNum" sz="quarter" idx="12"/>
          </p:nvPr>
        </p:nvSpPr>
        <p:spPr/>
        <p:txBody>
          <a:bodyPr/>
          <a:lstStyle/>
          <a:p>
            <a:fld id="{3A2A53DA-B8D3-49EA-818C-A2D918197E03}" type="slidenum">
              <a:rPr lang="en-GB" smtClean="0"/>
              <a:t>‹#›</a:t>
            </a:fld>
            <a:endParaRPr lang="en-GB"/>
          </a:p>
        </p:txBody>
      </p:sp>
    </p:spTree>
    <p:extLst>
      <p:ext uri="{BB962C8B-B14F-4D97-AF65-F5344CB8AC3E}">
        <p14:creationId xmlns:p14="http://schemas.microsoft.com/office/powerpoint/2010/main" val="680017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5EC40-EBA7-2FF2-6A00-D874AB2945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67798E-1751-689E-0912-D8A9FE64E9B9}"/>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E75965C-62CB-8743-96A4-AC71A4A99356}"/>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9D4FCC3-3ED8-EFBB-3BB8-0683EF034798}"/>
              </a:ext>
            </a:extLst>
          </p:cNvPr>
          <p:cNvSpPr>
            <a:spLocks noGrp="1"/>
          </p:cNvSpPr>
          <p:nvPr>
            <p:ph type="dt" sz="half" idx="10"/>
          </p:nvPr>
        </p:nvSpPr>
        <p:spPr/>
        <p:txBody>
          <a:bodyPr/>
          <a:lstStyle/>
          <a:p>
            <a:fld id="{FFAD1FB9-CEDF-41F8-A3ED-D16C8E274232}" type="datetimeFigureOut">
              <a:rPr lang="en-GB" smtClean="0"/>
              <a:t>10/11/2023</a:t>
            </a:fld>
            <a:endParaRPr lang="en-GB"/>
          </a:p>
        </p:txBody>
      </p:sp>
      <p:sp>
        <p:nvSpPr>
          <p:cNvPr id="6" name="Footer Placeholder 5">
            <a:extLst>
              <a:ext uri="{FF2B5EF4-FFF2-40B4-BE49-F238E27FC236}">
                <a16:creationId xmlns:a16="http://schemas.microsoft.com/office/drawing/2014/main" id="{01950287-D562-53D3-EDD3-0BE1052D307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319B079-812F-1752-40CD-962AC06205D3}"/>
              </a:ext>
            </a:extLst>
          </p:cNvPr>
          <p:cNvSpPr>
            <a:spLocks noGrp="1"/>
          </p:cNvSpPr>
          <p:nvPr>
            <p:ph type="sldNum" sz="quarter" idx="12"/>
          </p:nvPr>
        </p:nvSpPr>
        <p:spPr/>
        <p:txBody>
          <a:bodyPr/>
          <a:lstStyle/>
          <a:p>
            <a:fld id="{3A2A53DA-B8D3-49EA-818C-A2D918197E03}" type="slidenum">
              <a:rPr lang="en-GB" smtClean="0"/>
              <a:t>‹#›</a:t>
            </a:fld>
            <a:endParaRPr lang="en-GB"/>
          </a:p>
        </p:txBody>
      </p:sp>
    </p:spTree>
    <p:extLst>
      <p:ext uri="{BB962C8B-B14F-4D97-AF65-F5344CB8AC3E}">
        <p14:creationId xmlns:p14="http://schemas.microsoft.com/office/powerpoint/2010/main" val="2285236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5753E-F2FE-7B31-1568-BF2FDC828939}"/>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1B98C5F-5B99-78C8-0DC0-E02C24490AC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E77E5E-47F4-D822-BC59-234C0C130CA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A84BDA9-FF88-EC01-E4D4-6B007408696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1D31FC-FD63-182E-614F-4234C63A3A5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2895397-4F86-14EE-7808-1B6768B2920A}"/>
              </a:ext>
            </a:extLst>
          </p:cNvPr>
          <p:cNvSpPr>
            <a:spLocks noGrp="1"/>
          </p:cNvSpPr>
          <p:nvPr>
            <p:ph type="dt" sz="half" idx="10"/>
          </p:nvPr>
        </p:nvSpPr>
        <p:spPr/>
        <p:txBody>
          <a:bodyPr/>
          <a:lstStyle/>
          <a:p>
            <a:fld id="{FFAD1FB9-CEDF-41F8-A3ED-D16C8E274232}" type="datetimeFigureOut">
              <a:rPr lang="en-GB" smtClean="0"/>
              <a:t>10/11/2023</a:t>
            </a:fld>
            <a:endParaRPr lang="en-GB"/>
          </a:p>
        </p:txBody>
      </p:sp>
      <p:sp>
        <p:nvSpPr>
          <p:cNvPr id="8" name="Footer Placeholder 7">
            <a:extLst>
              <a:ext uri="{FF2B5EF4-FFF2-40B4-BE49-F238E27FC236}">
                <a16:creationId xmlns:a16="http://schemas.microsoft.com/office/drawing/2014/main" id="{B3F5829D-A2C4-A8CE-0831-1ED7FA3F9C6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858BFF2-AD70-7EA8-FF20-1734EAC6564D}"/>
              </a:ext>
            </a:extLst>
          </p:cNvPr>
          <p:cNvSpPr>
            <a:spLocks noGrp="1"/>
          </p:cNvSpPr>
          <p:nvPr>
            <p:ph type="sldNum" sz="quarter" idx="12"/>
          </p:nvPr>
        </p:nvSpPr>
        <p:spPr/>
        <p:txBody>
          <a:bodyPr/>
          <a:lstStyle/>
          <a:p>
            <a:fld id="{3A2A53DA-B8D3-49EA-818C-A2D918197E03}" type="slidenum">
              <a:rPr lang="en-GB" smtClean="0"/>
              <a:t>‹#›</a:t>
            </a:fld>
            <a:endParaRPr lang="en-GB"/>
          </a:p>
        </p:txBody>
      </p:sp>
    </p:spTree>
    <p:extLst>
      <p:ext uri="{BB962C8B-B14F-4D97-AF65-F5344CB8AC3E}">
        <p14:creationId xmlns:p14="http://schemas.microsoft.com/office/powerpoint/2010/main" val="2906729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10F23-69C3-3ECC-752B-0C57A40B8DA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E41F541-E1FF-346E-F582-73230648835D}"/>
              </a:ext>
            </a:extLst>
          </p:cNvPr>
          <p:cNvSpPr>
            <a:spLocks noGrp="1"/>
          </p:cNvSpPr>
          <p:nvPr>
            <p:ph type="dt" sz="half" idx="10"/>
          </p:nvPr>
        </p:nvSpPr>
        <p:spPr/>
        <p:txBody>
          <a:bodyPr/>
          <a:lstStyle/>
          <a:p>
            <a:fld id="{FFAD1FB9-CEDF-41F8-A3ED-D16C8E274232}" type="datetimeFigureOut">
              <a:rPr lang="en-GB" smtClean="0"/>
              <a:t>10/11/2023</a:t>
            </a:fld>
            <a:endParaRPr lang="en-GB"/>
          </a:p>
        </p:txBody>
      </p:sp>
      <p:sp>
        <p:nvSpPr>
          <p:cNvPr id="4" name="Footer Placeholder 3">
            <a:extLst>
              <a:ext uri="{FF2B5EF4-FFF2-40B4-BE49-F238E27FC236}">
                <a16:creationId xmlns:a16="http://schemas.microsoft.com/office/drawing/2014/main" id="{89A7416A-D65D-D573-1384-2B1C011FE00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1319AA8-CE44-2B89-B8BB-C817147DBE7B}"/>
              </a:ext>
            </a:extLst>
          </p:cNvPr>
          <p:cNvSpPr>
            <a:spLocks noGrp="1"/>
          </p:cNvSpPr>
          <p:nvPr>
            <p:ph type="sldNum" sz="quarter" idx="12"/>
          </p:nvPr>
        </p:nvSpPr>
        <p:spPr/>
        <p:txBody>
          <a:bodyPr/>
          <a:lstStyle/>
          <a:p>
            <a:fld id="{3A2A53DA-B8D3-49EA-818C-A2D918197E03}" type="slidenum">
              <a:rPr lang="en-GB" smtClean="0"/>
              <a:t>‹#›</a:t>
            </a:fld>
            <a:endParaRPr lang="en-GB"/>
          </a:p>
        </p:txBody>
      </p:sp>
    </p:spTree>
    <p:extLst>
      <p:ext uri="{BB962C8B-B14F-4D97-AF65-F5344CB8AC3E}">
        <p14:creationId xmlns:p14="http://schemas.microsoft.com/office/powerpoint/2010/main" val="299077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9F164C-8C92-2A65-A720-814EA9361236}"/>
              </a:ext>
            </a:extLst>
          </p:cNvPr>
          <p:cNvSpPr>
            <a:spLocks noGrp="1"/>
          </p:cNvSpPr>
          <p:nvPr>
            <p:ph type="dt" sz="half" idx="10"/>
          </p:nvPr>
        </p:nvSpPr>
        <p:spPr/>
        <p:txBody>
          <a:bodyPr/>
          <a:lstStyle/>
          <a:p>
            <a:fld id="{FFAD1FB9-CEDF-41F8-A3ED-D16C8E274232}" type="datetimeFigureOut">
              <a:rPr lang="en-GB" smtClean="0"/>
              <a:t>10/11/2023</a:t>
            </a:fld>
            <a:endParaRPr lang="en-GB"/>
          </a:p>
        </p:txBody>
      </p:sp>
      <p:sp>
        <p:nvSpPr>
          <p:cNvPr id="3" name="Footer Placeholder 2">
            <a:extLst>
              <a:ext uri="{FF2B5EF4-FFF2-40B4-BE49-F238E27FC236}">
                <a16:creationId xmlns:a16="http://schemas.microsoft.com/office/drawing/2014/main" id="{64C9FC7C-3BD7-AEBF-20FF-9E1A3B842EF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A6ED05F-97AD-7F74-D4C5-F7C50CEDDD44}"/>
              </a:ext>
            </a:extLst>
          </p:cNvPr>
          <p:cNvSpPr>
            <a:spLocks noGrp="1"/>
          </p:cNvSpPr>
          <p:nvPr>
            <p:ph type="sldNum" sz="quarter" idx="12"/>
          </p:nvPr>
        </p:nvSpPr>
        <p:spPr/>
        <p:txBody>
          <a:bodyPr/>
          <a:lstStyle/>
          <a:p>
            <a:fld id="{3A2A53DA-B8D3-49EA-818C-A2D918197E03}" type="slidenum">
              <a:rPr lang="en-GB" smtClean="0"/>
              <a:t>‹#›</a:t>
            </a:fld>
            <a:endParaRPr lang="en-GB"/>
          </a:p>
        </p:txBody>
      </p:sp>
    </p:spTree>
    <p:extLst>
      <p:ext uri="{BB962C8B-B14F-4D97-AF65-F5344CB8AC3E}">
        <p14:creationId xmlns:p14="http://schemas.microsoft.com/office/powerpoint/2010/main" val="4115860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C4F1C-438C-4554-B740-77E3E87DDAD9}"/>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98010C00-AC23-4F8B-A65C-5FDBE0C6452E}"/>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8A4B27-9C8F-4ABE-8B59-4A4132CE3D63}"/>
              </a:ext>
            </a:extLst>
          </p:cNvPr>
          <p:cNvSpPr txBox="1">
            <a:spLocks noGrp="1"/>
          </p:cNvSpPr>
          <p:nvPr>
            <p:ph type="dt" sz="half" idx="7"/>
          </p:nvPr>
        </p:nvSpPr>
        <p:spPr/>
        <p:txBody>
          <a:bodyPr/>
          <a:lstStyle>
            <a:lvl1pPr>
              <a:defRPr/>
            </a:lvl1pPr>
          </a:lstStyle>
          <a:p>
            <a:pPr lvl="0"/>
            <a:fld id="{EF3CC76B-30D7-4355-B65A-3388E85DF430}" type="datetime1">
              <a:rPr lang="en-GB"/>
              <a:pPr lvl="0"/>
              <a:t>10/11/2023</a:t>
            </a:fld>
            <a:endParaRPr lang="en-GB"/>
          </a:p>
        </p:txBody>
      </p:sp>
      <p:sp>
        <p:nvSpPr>
          <p:cNvPr id="5" name="Footer Placeholder 4">
            <a:extLst>
              <a:ext uri="{FF2B5EF4-FFF2-40B4-BE49-F238E27FC236}">
                <a16:creationId xmlns:a16="http://schemas.microsoft.com/office/drawing/2014/main" id="{691A6BF8-B2D4-4E1C-9A97-F381F512B927}"/>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BF1DFEB0-B070-4C6F-8AEF-5731EE5FE96D}"/>
              </a:ext>
            </a:extLst>
          </p:cNvPr>
          <p:cNvSpPr txBox="1">
            <a:spLocks noGrp="1"/>
          </p:cNvSpPr>
          <p:nvPr>
            <p:ph type="sldNum" sz="quarter" idx="8"/>
          </p:nvPr>
        </p:nvSpPr>
        <p:spPr/>
        <p:txBody>
          <a:bodyPr/>
          <a:lstStyle>
            <a:lvl1pPr>
              <a:defRPr/>
            </a:lvl1pPr>
          </a:lstStyle>
          <a:p>
            <a:pPr lvl="0"/>
            <a:fld id="{0652187D-68F7-49C8-B5AE-F62180D743B9}" type="slidenum">
              <a:t>‹#›</a:t>
            </a:fld>
            <a:endParaRPr lang="en-GB"/>
          </a:p>
        </p:txBody>
      </p:sp>
      <p:pic>
        <p:nvPicPr>
          <p:cNvPr id="7" name="Picture 8">
            <a:extLst>
              <a:ext uri="{FF2B5EF4-FFF2-40B4-BE49-F238E27FC236}">
                <a16:creationId xmlns:a16="http://schemas.microsoft.com/office/drawing/2014/main" id="{0D861979-FEC9-4A93-B8F1-B7C2682B6A45}"/>
              </a:ext>
            </a:extLst>
          </p:cNvPr>
          <p:cNvPicPr>
            <a:picLocks noChangeAspect="1"/>
          </p:cNvPicPr>
          <p:nvPr/>
        </p:nvPicPr>
        <p:blipFill>
          <a:blip r:embed="rId2"/>
          <a:stretch>
            <a:fillRect/>
          </a:stretch>
        </p:blipFill>
        <p:spPr>
          <a:xfrm>
            <a:off x="6457949" y="103473"/>
            <a:ext cx="2488768" cy="1074291"/>
          </a:xfrm>
          <a:prstGeom prst="rect">
            <a:avLst/>
          </a:prstGeom>
          <a:noFill/>
          <a:ln cap="flat">
            <a:noFill/>
          </a:ln>
        </p:spPr>
      </p:pic>
      <p:cxnSp>
        <p:nvCxnSpPr>
          <p:cNvPr id="8" name="Straight Connector 8">
            <a:extLst>
              <a:ext uri="{FF2B5EF4-FFF2-40B4-BE49-F238E27FC236}">
                <a16:creationId xmlns:a16="http://schemas.microsoft.com/office/drawing/2014/main" id="{DE818440-14BB-4E0B-9CE4-06801A85DBD0}"/>
              </a:ext>
            </a:extLst>
          </p:cNvPr>
          <p:cNvCxnSpPr/>
          <p:nvPr/>
        </p:nvCxnSpPr>
        <p:spPr>
          <a:xfrm>
            <a:off x="0" y="1338151"/>
            <a:ext cx="9144000" cy="0"/>
          </a:xfrm>
          <a:prstGeom prst="straightConnector1">
            <a:avLst/>
          </a:prstGeom>
          <a:noFill/>
          <a:ln w="25402" cap="flat">
            <a:solidFill>
              <a:srgbClr val="007BB9"/>
            </a:solidFill>
            <a:prstDash val="solid"/>
            <a:miter/>
          </a:ln>
        </p:spPr>
      </p:cxnSp>
    </p:spTree>
    <p:extLst>
      <p:ext uri="{BB962C8B-B14F-4D97-AF65-F5344CB8AC3E}">
        <p14:creationId xmlns:p14="http://schemas.microsoft.com/office/powerpoint/2010/main" val="2903120941"/>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73317-A2CF-AC66-A42F-E85F663C6B8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DF5BF0A-ABBA-DA30-5CA5-FEC32630BAA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F38CF55-1507-15F4-0167-EE83F00429D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78FCE3-517D-0F04-3736-B683EA2BD0C5}"/>
              </a:ext>
            </a:extLst>
          </p:cNvPr>
          <p:cNvSpPr>
            <a:spLocks noGrp="1"/>
          </p:cNvSpPr>
          <p:nvPr>
            <p:ph type="dt" sz="half" idx="10"/>
          </p:nvPr>
        </p:nvSpPr>
        <p:spPr/>
        <p:txBody>
          <a:bodyPr/>
          <a:lstStyle/>
          <a:p>
            <a:fld id="{FFAD1FB9-CEDF-41F8-A3ED-D16C8E274232}" type="datetimeFigureOut">
              <a:rPr lang="en-GB" smtClean="0"/>
              <a:t>10/11/2023</a:t>
            </a:fld>
            <a:endParaRPr lang="en-GB"/>
          </a:p>
        </p:txBody>
      </p:sp>
      <p:sp>
        <p:nvSpPr>
          <p:cNvPr id="6" name="Footer Placeholder 5">
            <a:extLst>
              <a:ext uri="{FF2B5EF4-FFF2-40B4-BE49-F238E27FC236}">
                <a16:creationId xmlns:a16="http://schemas.microsoft.com/office/drawing/2014/main" id="{EAA23E7F-9C5F-CF4A-3746-524CAE9DDF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F42511A-A207-A44E-5979-60BD0C87E958}"/>
              </a:ext>
            </a:extLst>
          </p:cNvPr>
          <p:cNvSpPr>
            <a:spLocks noGrp="1"/>
          </p:cNvSpPr>
          <p:nvPr>
            <p:ph type="sldNum" sz="quarter" idx="12"/>
          </p:nvPr>
        </p:nvSpPr>
        <p:spPr/>
        <p:txBody>
          <a:bodyPr/>
          <a:lstStyle/>
          <a:p>
            <a:fld id="{3A2A53DA-B8D3-49EA-818C-A2D918197E03}" type="slidenum">
              <a:rPr lang="en-GB" smtClean="0"/>
              <a:t>‹#›</a:t>
            </a:fld>
            <a:endParaRPr lang="en-GB"/>
          </a:p>
        </p:txBody>
      </p:sp>
    </p:spTree>
    <p:extLst>
      <p:ext uri="{BB962C8B-B14F-4D97-AF65-F5344CB8AC3E}">
        <p14:creationId xmlns:p14="http://schemas.microsoft.com/office/powerpoint/2010/main" val="29486126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AD6C7-0B05-8ED8-283D-C02D56BDDFE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025818E-4C04-BE22-DE2A-33A5C7DF82D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02E0035-C467-153D-E5C1-77842A3375B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D2B550-366C-3E69-D45B-13D7AC8D9CEF}"/>
              </a:ext>
            </a:extLst>
          </p:cNvPr>
          <p:cNvSpPr>
            <a:spLocks noGrp="1"/>
          </p:cNvSpPr>
          <p:nvPr>
            <p:ph type="dt" sz="half" idx="10"/>
          </p:nvPr>
        </p:nvSpPr>
        <p:spPr/>
        <p:txBody>
          <a:bodyPr/>
          <a:lstStyle/>
          <a:p>
            <a:fld id="{FFAD1FB9-CEDF-41F8-A3ED-D16C8E274232}" type="datetimeFigureOut">
              <a:rPr lang="en-GB" smtClean="0"/>
              <a:t>10/11/2023</a:t>
            </a:fld>
            <a:endParaRPr lang="en-GB"/>
          </a:p>
        </p:txBody>
      </p:sp>
      <p:sp>
        <p:nvSpPr>
          <p:cNvPr id="6" name="Footer Placeholder 5">
            <a:extLst>
              <a:ext uri="{FF2B5EF4-FFF2-40B4-BE49-F238E27FC236}">
                <a16:creationId xmlns:a16="http://schemas.microsoft.com/office/drawing/2014/main" id="{A31BBA24-6390-2063-F206-6E87C4DB95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3FC602-5BFA-3330-5DF9-613088EBE916}"/>
              </a:ext>
            </a:extLst>
          </p:cNvPr>
          <p:cNvSpPr>
            <a:spLocks noGrp="1"/>
          </p:cNvSpPr>
          <p:nvPr>
            <p:ph type="sldNum" sz="quarter" idx="12"/>
          </p:nvPr>
        </p:nvSpPr>
        <p:spPr/>
        <p:txBody>
          <a:bodyPr/>
          <a:lstStyle/>
          <a:p>
            <a:fld id="{3A2A53DA-B8D3-49EA-818C-A2D918197E03}" type="slidenum">
              <a:rPr lang="en-GB" smtClean="0"/>
              <a:t>‹#›</a:t>
            </a:fld>
            <a:endParaRPr lang="en-GB"/>
          </a:p>
        </p:txBody>
      </p:sp>
    </p:spTree>
    <p:extLst>
      <p:ext uri="{BB962C8B-B14F-4D97-AF65-F5344CB8AC3E}">
        <p14:creationId xmlns:p14="http://schemas.microsoft.com/office/powerpoint/2010/main" val="18925559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21AF9-AD1D-9D39-DF72-DE425D030A6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AF405C7-F60E-0293-9B81-30992F2A99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EEC822-C755-4FA9-4CF2-DF89C8DAE2C0}"/>
              </a:ext>
            </a:extLst>
          </p:cNvPr>
          <p:cNvSpPr>
            <a:spLocks noGrp="1"/>
          </p:cNvSpPr>
          <p:nvPr>
            <p:ph type="dt" sz="half" idx="10"/>
          </p:nvPr>
        </p:nvSpPr>
        <p:spPr/>
        <p:txBody>
          <a:bodyPr/>
          <a:lstStyle/>
          <a:p>
            <a:fld id="{FFAD1FB9-CEDF-41F8-A3ED-D16C8E274232}" type="datetimeFigureOut">
              <a:rPr lang="en-GB" smtClean="0"/>
              <a:t>10/11/2023</a:t>
            </a:fld>
            <a:endParaRPr lang="en-GB"/>
          </a:p>
        </p:txBody>
      </p:sp>
      <p:sp>
        <p:nvSpPr>
          <p:cNvPr id="5" name="Footer Placeholder 4">
            <a:extLst>
              <a:ext uri="{FF2B5EF4-FFF2-40B4-BE49-F238E27FC236}">
                <a16:creationId xmlns:a16="http://schemas.microsoft.com/office/drawing/2014/main" id="{AB81C05C-B59E-5025-A9D8-580EACD144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19588E-FD14-A614-9CFA-8A7ADFE4FDBA}"/>
              </a:ext>
            </a:extLst>
          </p:cNvPr>
          <p:cNvSpPr>
            <a:spLocks noGrp="1"/>
          </p:cNvSpPr>
          <p:nvPr>
            <p:ph type="sldNum" sz="quarter" idx="12"/>
          </p:nvPr>
        </p:nvSpPr>
        <p:spPr/>
        <p:txBody>
          <a:bodyPr/>
          <a:lstStyle/>
          <a:p>
            <a:fld id="{3A2A53DA-B8D3-49EA-818C-A2D918197E03}" type="slidenum">
              <a:rPr lang="en-GB" smtClean="0"/>
              <a:t>‹#›</a:t>
            </a:fld>
            <a:endParaRPr lang="en-GB"/>
          </a:p>
        </p:txBody>
      </p:sp>
    </p:spTree>
    <p:extLst>
      <p:ext uri="{BB962C8B-B14F-4D97-AF65-F5344CB8AC3E}">
        <p14:creationId xmlns:p14="http://schemas.microsoft.com/office/powerpoint/2010/main" val="35290375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5E36C0-2816-B49D-C6E6-E3274604E718}"/>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D3B386-23F5-E4EF-9158-CA39AFDB1E35}"/>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3806E5-584D-D025-0822-E78B585E1FCE}"/>
              </a:ext>
            </a:extLst>
          </p:cNvPr>
          <p:cNvSpPr>
            <a:spLocks noGrp="1"/>
          </p:cNvSpPr>
          <p:nvPr>
            <p:ph type="dt" sz="half" idx="10"/>
          </p:nvPr>
        </p:nvSpPr>
        <p:spPr/>
        <p:txBody>
          <a:bodyPr/>
          <a:lstStyle/>
          <a:p>
            <a:fld id="{FFAD1FB9-CEDF-41F8-A3ED-D16C8E274232}" type="datetimeFigureOut">
              <a:rPr lang="en-GB" smtClean="0"/>
              <a:t>10/11/2023</a:t>
            </a:fld>
            <a:endParaRPr lang="en-GB"/>
          </a:p>
        </p:txBody>
      </p:sp>
      <p:sp>
        <p:nvSpPr>
          <p:cNvPr id="5" name="Footer Placeholder 4">
            <a:extLst>
              <a:ext uri="{FF2B5EF4-FFF2-40B4-BE49-F238E27FC236}">
                <a16:creationId xmlns:a16="http://schemas.microsoft.com/office/drawing/2014/main" id="{FDE59A5A-A246-8044-7458-4FA2C19461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97762A-043B-4200-8925-DF130E84860F}"/>
              </a:ext>
            </a:extLst>
          </p:cNvPr>
          <p:cNvSpPr>
            <a:spLocks noGrp="1"/>
          </p:cNvSpPr>
          <p:nvPr>
            <p:ph type="sldNum" sz="quarter" idx="12"/>
          </p:nvPr>
        </p:nvSpPr>
        <p:spPr/>
        <p:txBody>
          <a:bodyPr/>
          <a:lstStyle/>
          <a:p>
            <a:fld id="{3A2A53DA-B8D3-49EA-818C-A2D918197E03}" type="slidenum">
              <a:rPr lang="en-GB" smtClean="0"/>
              <a:t>‹#›</a:t>
            </a:fld>
            <a:endParaRPr lang="en-GB"/>
          </a:p>
        </p:txBody>
      </p:sp>
    </p:spTree>
    <p:extLst>
      <p:ext uri="{BB962C8B-B14F-4D97-AF65-F5344CB8AC3E}">
        <p14:creationId xmlns:p14="http://schemas.microsoft.com/office/powerpoint/2010/main" val="23829971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C6578-F0E9-D48B-C737-BF2EA17B26D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ACD5351-78C7-F53B-25D5-2ECA5A8BDDC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8DB63F2-1856-F7F0-7876-72088BA641D5}"/>
              </a:ext>
            </a:extLst>
          </p:cNvPr>
          <p:cNvSpPr>
            <a:spLocks noGrp="1"/>
          </p:cNvSpPr>
          <p:nvPr>
            <p:ph type="dt" sz="half" idx="10"/>
          </p:nvPr>
        </p:nvSpPr>
        <p:spPr/>
        <p:txBody>
          <a:bodyPr/>
          <a:lstStyle/>
          <a:p>
            <a:fld id="{71372FC3-E26C-46EC-9922-08689648BB07}" type="datetimeFigureOut">
              <a:rPr lang="en-GB" smtClean="0"/>
              <a:t>10/11/2023</a:t>
            </a:fld>
            <a:endParaRPr lang="en-GB"/>
          </a:p>
        </p:txBody>
      </p:sp>
      <p:sp>
        <p:nvSpPr>
          <p:cNvPr id="5" name="Footer Placeholder 4">
            <a:extLst>
              <a:ext uri="{FF2B5EF4-FFF2-40B4-BE49-F238E27FC236}">
                <a16:creationId xmlns:a16="http://schemas.microsoft.com/office/drawing/2014/main" id="{B1FEDDA1-3378-00B9-8556-A866B3FCA5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789C4F-11B6-30D0-DDE9-A4B116AF588C}"/>
              </a:ext>
            </a:extLst>
          </p:cNvPr>
          <p:cNvSpPr>
            <a:spLocks noGrp="1"/>
          </p:cNvSpPr>
          <p:nvPr>
            <p:ph type="sldNum" sz="quarter" idx="12"/>
          </p:nvPr>
        </p:nvSpPr>
        <p:spPr/>
        <p:txBody>
          <a:bodyPr/>
          <a:lstStyle/>
          <a:p>
            <a:fld id="{CAC499E9-EEA2-4445-AC42-A767D4EF3062}" type="slidenum">
              <a:rPr lang="en-GB" smtClean="0"/>
              <a:t>‹#›</a:t>
            </a:fld>
            <a:endParaRPr lang="en-GB"/>
          </a:p>
        </p:txBody>
      </p:sp>
    </p:spTree>
    <p:extLst>
      <p:ext uri="{BB962C8B-B14F-4D97-AF65-F5344CB8AC3E}">
        <p14:creationId xmlns:p14="http://schemas.microsoft.com/office/powerpoint/2010/main" val="29558742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9C737-5894-38D1-4012-2683CD2B92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CBBA9C7-E548-7C2A-FDED-0911300E9A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2F4B18-52AE-A7F1-3ACC-81F22E765DCA}"/>
              </a:ext>
            </a:extLst>
          </p:cNvPr>
          <p:cNvSpPr>
            <a:spLocks noGrp="1"/>
          </p:cNvSpPr>
          <p:nvPr>
            <p:ph type="dt" sz="half" idx="10"/>
          </p:nvPr>
        </p:nvSpPr>
        <p:spPr/>
        <p:txBody>
          <a:bodyPr/>
          <a:lstStyle/>
          <a:p>
            <a:fld id="{71372FC3-E26C-46EC-9922-08689648BB07}" type="datetimeFigureOut">
              <a:rPr lang="en-GB" smtClean="0"/>
              <a:t>10/11/2023</a:t>
            </a:fld>
            <a:endParaRPr lang="en-GB"/>
          </a:p>
        </p:txBody>
      </p:sp>
      <p:sp>
        <p:nvSpPr>
          <p:cNvPr id="5" name="Footer Placeholder 4">
            <a:extLst>
              <a:ext uri="{FF2B5EF4-FFF2-40B4-BE49-F238E27FC236}">
                <a16:creationId xmlns:a16="http://schemas.microsoft.com/office/drawing/2014/main" id="{D8D84FD5-B57D-54C7-9D04-CC05E729B4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6AD9D6-EF8C-A58F-4449-AB4C7D4E327E}"/>
              </a:ext>
            </a:extLst>
          </p:cNvPr>
          <p:cNvSpPr>
            <a:spLocks noGrp="1"/>
          </p:cNvSpPr>
          <p:nvPr>
            <p:ph type="sldNum" sz="quarter" idx="12"/>
          </p:nvPr>
        </p:nvSpPr>
        <p:spPr/>
        <p:txBody>
          <a:bodyPr/>
          <a:lstStyle/>
          <a:p>
            <a:fld id="{CAC499E9-EEA2-4445-AC42-A767D4EF3062}" type="slidenum">
              <a:rPr lang="en-GB" smtClean="0"/>
              <a:t>‹#›</a:t>
            </a:fld>
            <a:endParaRPr lang="en-GB"/>
          </a:p>
        </p:txBody>
      </p:sp>
    </p:spTree>
    <p:extLst>
      <p:ext uri="{BB962C8B-B14F-4D97-AF65-F5344CB8AC3E}">
        <p14:creationId xmlns:p14="http://schemas.microsoft.com/office/powerpoint/2010/main" val="30568612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F1808-C07B-D0C9-C5CB-4B99977457D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64A9B28-1F4A-6DFA-3902-8B4DA942EC5D}"/>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44C278-AC44-362D-EEEC-7F0E8CD4F3E1}"/>
              </a:ext>
            </a:extLst>
          </p:cNvPr>
          <p:cNvSpPr>
            <a:spLocks noGrp="1"/>
          </p:cNvSpPr>
          <p:nvPr>
            <p:ph type="dt" sz="half" idx="10"/>
          </p:nvPr>
        </p:nvSpPr>
        <p:spPr/>
        <p:txBody>
          <a:bodyPr/>
          <a:lstStyle/>
          <a:p>
            <a:fld id="{71372FC3-E26C-46EC-9922-08689648BB07}" type="datetimeFigureOut">
              <a:rPr lang="en-GB" smtClean="0"/>
              <a:t>10/11/2023</a:t>
            </a:fld>
            <a:endParaRPr lang="en-GB"/>
          </a:p>
        </p:txBody>
      </p:sp>
      <p:sp>
        <p:nvSpPr>
          <p:cNvPr id="5" name="Footer Placeholder 4">
            <a:extLst>
              <a:ext uri="{FF2B5EF4-FFF2-40B4-BE49-F238E27FC236}">
                <a16:creationId xmlns:a16="http://schemas.microsoft.com/office/drawing/2014/main" id="{A25BB992-E5B8-2CFB-3FDC-AE8C183C72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D77091-DECD-AC95-A1AC-7886D0A36421}"/>
              </a:ext>
            </a:extLst>
          </p:cNvPr>
          <p:cNvSpPr>
            <a:spLocks noGrp="1"/>
          </p:cNvSpPr>
          <p:nvPr>
            <p:ph type="sldNum" sz="quarter" idx="12"/>
          </p:nvPr>
        </p:nvSpPr>
        <p:spPr/>
        <p:txBody>
          <a:bodyPr/>
          <a:lstStyle/>
          <a:p>
            <a:fld id="{CAC499E9-EEA2-4445-AC42-A767D4EF3062}" type="slidenum">
              <a:rPr lang="en-GB" smtClean="0"/>
              <a:t>‹#›</a:t>
            </a:fld>
            <a:endParaRPr lang="en-GB"/>
          </a:p>
        </p:txBody>
      </p:sp>
    </p:spTree>
    <p:extLst>
      <p:ext uri="{BB962C8B-B14F-4D97-AF65-F5344CB8AC3E}">
        <p14:creationId xmlns:p14="http://schemas.microsoft.com/office/powerpoint/2010/main" val="1498108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F221-3434-7CDC-0C3C-56A96D84D61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3C880C-8F6B-F634-0968-EC26C46CD824}"/>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767B656-93D1-E6AE-9E56-F2616B4AD4AF}"/>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9C4A226-F0F9-E5A5-B4C9-77D490137AAA}"/>
              </a:ext>
            </a:extLst>
          </p:cNvPr>
          <p:cNvSpPr>
            <a:spLocks noGrp="1"/>
          </p:cNvSpPr>
          <p:nvPr>
            <p:ph type="dt" sz="half" idx="10"/>
          </p:nvPr>
        </p:nvSpPr>
        <p:spPr/>
        <p:txBody>
          <a:bodyPr/>
          <a:lstStyle/>
          <a:p>
            <a:fld id="{71372FC3-E26C-46EC-9922-08689648BB07}" type="datetimeFigureOut">
              <a:rPr lang="en-GB" smtClean="0"/>
              <a:t>10/11/2023</a:t>
            </a:fld>
            <a:endParaRPr lang="en-GB"/>
          </a:p>
        </p:txBody>
      </p:sp>
      <p:sp>
        <p:nvSpPr>
          <p:cNvPr id="6" name="Footer Placeholder 5">
            <a:extLst>
              <a:ext uri="{FF2B5EF4-FFF2-40B4-BE49-F238E27FC236}">
                <a16:creationId xmlns:a16="http://schemas.microsoft.com/office/drawing/2014/main" id="{43F2D6C3-8001-F108-F3F3-9741FF03FE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741C5F-6BC4-A7CC-611A-2CC3A7032B7C}"/>
              </a:ext>
            </a:extLst>
          </p:cNvPr>
          <p:cNvSpPr>
            <a:spLocks noGrp="1"/>
          </p:cNvSpPr>
          <p:nvPr>
            <p:ph type="sldNum" sz="quarter" idx="12"/>
          </p:nvPr>
        </p:nvSpPr>
        <p:spPr/>
        <p:txBody>
          <a:bodyPr/>
          <a:lstStyle/>
          <a:p>
            <a:fld id="{CAC499E9-EEA2-4445-AC42-A767D4EF3062}" type="slidenum">
              <a:rPr lang="en-GB" smtClean="0"/>
              <a:t>‹#›</a:t>
            </a:fld>
            <a:endParaRPr lang="en-GB"/>
          </a:p>
        </p:txBody>
      </p:sp>
    </p:spTree>
    <p:extLst>
      <p:ext uri="{BB962C8B-B14F-4D97-AF65-F5344CB8AC3E}">
        <p14:creationId xmlns:p14="http://schemas.microsoft.com/office/powerpoint/2010/main" val="21510730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55B2B-9934-3559-4A18-F18DBB84DD36}"/>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7476792-65F8-E6C5-5375-32A1CF844B3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73D728-A1D6-A5E1-39D8-857D09EF0E45}"/>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AF0097A-31C4-79FB-3AD9-5065D61C020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3A87C6-6160-3C8F-E0B0-68A8788D5002}"/>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BEC66DA-467C-755E-EB2E-F0E48FE79CEB}"/>
              </a:ext>
            </a:extLst>
          </p:cNvPr>
          <p:cNvSpPr>
            <a:spLocks noGrp="1"/>
          </p:cNvSpPr>
          <p:nvPr>
            <p:ph type="dt" sz="half" idx="10"/>
          </p:nvPr>
        </p:nvSpPr>
        <p:spPr/>
        <p:txBody>
          <a:bodyPr/>
          <a:lstStyle/>
          <a:p>
            <a:fld id="{71372FC3-E26C-46EC-9922-08689648BB07}" type="datetimeFigureOut">
              <a:rPr lang="en-GB" smtClean="0"/>
              <a:t>10/11/2023</a:t>
            </a:fld>
            <a:endParaRPr lang="en-GB"/>
          </a:p>
        </p:txBody>
      </p:sp>
      <p:sp>
        <p:nvSpPr>
          <p:cNvPr id="8" name="Footer Placeholder 7">
            <a:extLst>
              <a:ext uri="{FF2B5EF4-FFF2-40B4-BE49-F238E27FC236}">
                <a16:creationId xmlns:a16="http://schemas.microsoft.com/office/drawing/2014/main" id="{2A8821B2-1686-E37C-2A9D-7C0A7A16DD0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3912D52-0940-0AE8-022A-7ABF4C4448EF}"/>
              </a:ext>
            </a:extLst>
          </p:cNvPr>
          <p:cNvSpPr>
            <a:spLocks noGrp="1"/>
          </p:cNvSpPr>
          <p:nvPr>
            <p:ph type="sldNum" sz="quarter" idx="12"/>
          </p:nvPr>
        </p:nvSpPr>
        <p:spPr/>
        <p:txBody>
          <a:bodyPr/>
          <a:lstStyle/>
          <a:p>
            <a:fld id="{CAC499E9-EEA2-4445-AC42-A767D4EF3062}" type="slidenum">
              <a:rPr lang="en-GB" smtClean="0"/>
              <a:t>‹#›</a:t>
            </a:fld>
            <a:endParaRPr lang="en-GB"/>
          </a:p>
        </p:txBody>
      </p:sp>
    </p:spTree>
    <p:extLst>
      <p:ext uri="{BB962C8B-B14F-4D97-AF65-F5344CB8AC3E}">
        <p14:creationId xmlns:p14="http://schemas.microsoft.com/office/powerpoint/2010/main" val="14923175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45E1F-E2C3-7525-DA4A-8861ED88884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F82939E-AC93-E8CF-5F25-601658A7E304}"/>
              </a:ext>
            </a:extLst>
          </p:cNvPr>
          <p:cNvSpPr>
            <a:spLocks noGrp="1"/>
          </p:cNvSpPr>
          <p:nvPr>
            <p:ph type="dt" sz="half" idx="10"/>
          </p:nvPr>
        </p:nvSpPr>
        <p:spPr/>
        <p:txBody>
          <a:bodyPr/>
          <a:lstStyle/>
          <a:p>
            <a:fld id="{71372FC3-E26C-46EC-9922-08689648BB07}" type="datetimeFigureOut">
              <a:rPr lang="en-GB" smtClean="0"/>
              <a:t>10/11/2023</a:t>
            </a:fld>
            <a:endParaRPr lang="en-GB"/>
          </a:p>
        </p:txBody>
      </p:sp>
      <p:sp>
        <p:nvSpPr>
          <p:cNvPr id="4" name="Footer Placeholder 3">
            <a:extLst>
              <a:ext uri="{FF2B5EF4-FFF2-40B4-BE49-F238E27FC236}">
                <a16:creationId xmlns:a16="http://schemas.microsoft.com/office/drawing/2014/main" id="{DD0C9504-066B-6E2F-3F5C-1A7A95F0965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EC5D722-F4E3-2CA7-54E5-86A2B91BA367}"/>
              </a:ext>
            </a:extLst>
          </p:cNvPr>
          <p:cNvSpPr>
            <a:spLocks noGrp="1"/>
          </p:cNvSpPr>
          <p:nvPr>
            <p:ph type="sldNum" sz="quarter" idx="12"/>
          </p:nvPr>
        </p:nvSpPr>
        <p:spPr/>
        <p:txBody>
          <a:bodyPr/>
          <a:lstStyle/>
          <a:p>
            <a:fld id="{CAC499E9-EEA2-4445-AC42-A767D4EF3062}" type="slidenum">
              <a:rPr lang="en-GB" smtClean="0"/>
              <a:t>‹#›</a:t>
            </a:fld>
            <a:endParaRPr lang="en-GB"/>
          </a:p>
        </p:txBody>
      </p:sp>
    </p:spTree>
    <p:extLst>
      <p:ext uri="{BB962C8B-B14F-4D97-AF65-F5344CB8AC3E}">
        <p14:creationId xmlns:p14="http://schemas.microsoft.com/office/powerpoint/2010/main" val="4047930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B01EE-734B-4C47-9DA7-30E3F10EAAC2}"/>
              </a:ext>
            </a:extLst>
          </p:cNvPr>
          <p:cNvSpPr txBox="1">
            <a:spLocks noGrp="1"/>
          </p:cNvSpPr>
          <p:nvPr>
            <p:ph type="title"/>
          </p:nvPr>
        </p:nvSpPr>
        <p:spPr>
          <a:xfrm>
            <a:off x="623885" y="1709735"/>
            <a:ext cx="7886700" cy="2852735"/>
          </a:xfrm>
        </p:spPr>
        <p:txBody>
          <a:bodyPr anchor="b"/>
          <a:lstStyle>
            <a:lvl1pPr>
              <a:defRPr sz="6000"/>
            </a:lvl1pPr>
          </a:lstStyle>
          <a:p>
            <a:pPr lvl="0"/>
            <a:r>
              <a:rPr lang="en-US"/>
              <a:t>Click to edit Master title style</a:t>
            </a:r>
          </a:p>
        </p:txBody>
      </p:sp>
      <p:sp>
        <p:nvSpPr>
          <p:cNvPr id="3" name="Text Placeholder 2">
            <a:extLst>
              <a:ext uri="{FF2B5EF4-FFF2-40B4-BE49-F238E27FC236}">
                <a16:creationId xmlns:a16="http://schemas.microsoft.com/office/drawing/2014/main" id="{9D6C2517-6A0A-4775-8D9D-3242BC281A2C}"/>
              </a:ext>
            </a:extLst>
          </p:cNvPr>
          <p:cNvSpPr txBox="1">
            <a:spLocks noGrp="1"/>
          </p:cNvSpPr>
          <p:nvPr>
            <p:ph type="body" idx="1"/>
          </p:nvPr>
        </p:nvSpPr>
        <p:spPr>
          <a:xfrm>
            <a:off x="623885" y="4589465"/>
            <a:ext cx="7886700" cy="1500182"/>
          </a:xfrm>
        </p:spPr>
        <p:txBody>
          <a:bodyPr/>
          <a:lstStyle>
            <a:lvl1pPr marL="0" indent="0">
              <a:buNone/>
              <a:defRPr sz="2400"/>
            </a:lvl1pPr>
          </a:lstStyle>
          <a:p>
            <a:pPr lvl="0"/>
            <a:r>
              <a:rPr lang="en-US"/>
              <a:t>Click to edit Master text styles</a:t>
            </a:r>
          </a:p>
        </p:txBody>
      </p:sp>
      <p:sp>
        <p:nvSpPr>
          <p:cNvPr id="4" name="Date Placeholder 3">
            <a:extLst>
              <a:ext uri="{FF2B5EF4-FFF2-40B4-BE49-F238E27FC236}">
                <a16:creationId xmlns:a16="http://schemas.microsoft.com/office/drawing/2014/main" id="{3D618BC8-5DD3-44D7-98BF-BFBEA7E9FF99}"/>
              </a:ext>
            </a:extLst>
          </p:cNvPr>
          <p:cNvSpPr txBox="1">
            <a:spLocks noGrp="1"/>
          </p:cNvSpPr>
          <p:nvPr>
            <p:ph type="dt" sz="half" idx="7"/>
          </p:nvPr>
        </p:nvSpPr>
        <p:spPr/>
        <p:txBody>
          <a:bodyPr/>
          <a:lstStyle>
            <a:lvl1pPr>
              <a:defRPr/>
            </a:lvl1pPr>
          </a:lstStyle>
          <a:p>
            <a:pPr lvl="0"/>
            <a:fld id="{64E6482F-B3AB-4EFF-9FFC-7341FB173D8D}" type="datetime1">
              <a:rPr lang="en-GB"/>
              <a:pPr lvl="0"/>
              <a:t>10/11/2023</a:t>
            </a:fld>
            <a:endParaRPr lang="en-GB"/>
          </a:p>
        </p:txBody>
      </p:sp>
      <p:sp>
        <p:nvSpPr>
          <p:cNvPr id="5" name="Footer Placeholder 4">
            <a:extLst>
              <a:ext uri="{FF2B5EF4-FFF2-40B4-BE49-F238E27FC236}">
                <a16:creationId xmlns:a16="http://schemas.microsoft.com/office/drawing/2014/main" id="{40DD3333-4607-4246-9F1B-052E90F47FE0}"/>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92C7362E-D01C-4722-8252-5F668363B173}"/>
              </a:ext>
            </a:extLst>
          </p:cNvPr>
          <p:cNvSpPr txBox="1">
            <a:spLocks noGrp="1"/>
          </p:cNvSpPr>
          <p:nvPr>
            <p:ph type="sldNum" sz="quarter" idx="8"/>
          </p:nvPr>
        </p:nvSpPr>
        <p:spPr/>
        <p:txBody>
          <a:bodyPr/>
          <a:lstStyle>
            <a:lvl1pPr>
              <a:defRPr/>
            </a:lvl1pPr>
          </a:lstStyle>
          <a:p>
            <a:pPr lvl="0"/>
            <a:fld id="{BA2ECCA9-BF5B-4739-9517-5C27F9A142CA}" type="slidenum">
              <a:t>‹#›</a:t>
            </a:fld>
            <a:endParaRPr lang="en-GB"/>
          </a:p>
        </p:txBody>
      </p:sp>
    </p:spTree>
    <p:extLst>
      <p:ext uri="{BB962C8B-B14F-4D97-AF65-F5344CB8AC3E}">
        <p14:creationId xmlns:p14="http://schemas.microsoft.com/office/powerpoint/2010/main" val="739032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521870-1117-0011-2A33-D95720E50A85}"/>
              </a:ext>
            </a:extLst>
          </p:cNvPr>
          <p:cNvSpPr>
            <a:spLocks noGrp="1"/>
          </p:cNvSpPr>
          <p:nvPr>
            <p:ph type="dt" sz="half" idx="10"/>
          </p:nvPr>
        </p:nvSpPr>
        <p:spPr/>
        <p:txBody>
          <a:bodyPr/>
          <a:lstStyle/>
          <a:p>
            <a:fld id="{71372FC3-E26C-46EC-9922-08689648BB07}" type="datetimeFigureOut">
              <a:rPr lang="en-GB" smtClean="0"/>
              <a:t>10/11/2023</a:t>
            </a:fld>
            <a:endParaRPr lang="en-GB"/>
          </a:p>
        </p:txBody>
      </p:sp>
      <p:sp>
        <p:nvSpPr>
          <p:cNvPr id="3" name="Footer Placeholder 2">
            <a:extLst>
              <a:ext uri="{FF2B5EF4-FFF2-40B4-BE49-F238E27FC236}">
                <a16:creationId xmlns:a16="http://schemas.microsoft.com/office/drawing/2014/main" id="{CA4A472B-07FB-3E86-F3E8-EBD3D756426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AC9A326-862C-7F75-F133-9C213FA20169}"/>
              </a:ext>
            </a:extLst>
          </p:cNvPr>
          <p:cNvSpPr>
            <a:spLocks noGrp="1"/>
          </p:cNvSpPr>
          <p:nvPr>
            <p:ph type="sldNum" sz="quarter" idx="12"/>
          </p:nvPr>
        </p:nvSpPr>
        <p:spPr/>
        <p:txBody>
          <a:bodyPr/>
          <a:lstStyle/>
          <a:p>
            <a:fld id="{CAC499E9-EEA2-4445-AC42-A767D4EF3062}" type="slidenum">
              <a:rPr lang="en-GB" smtClean="0"/>
              <a:t>‹#›</a:t>
            </a:fld>
            <a:endParaRPr lang="en-GB"/>
          </a:p>
        </p:txBody>
      </p:sp>
    </p:spTree>
    <p:extLst>
      <p:ext uri="{BB962C8B-B14F-4D97-AF65-F5344CB8AC3E}">
        <p14:creationId xmlns:p14="http://schemas.microsoft.com/office/powerpoint/2010/main" val="33551931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27E7E-B5FE-7AE8-F9AA-3D3E0D02149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8C6F96D-1CF7-DE2D-707D-52561572F03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46E0C51-0E43-79DC-D2E3-305DF4AFDBC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5AD8E6-19A7-081E-86C6-B0D3A2FC4395}"/>
              </a:ext>
            </a:extLst>
          </p:cNvPr>
          <p:cNvSpPr>
            <a:spLocks noGrp="1"/>
          </p:cNvSpPr>
          <p:nvPr>
            <p:ph type="dt" sz="half" idx="10"/>
          </p:nvPr>
        </p:nvSpPr>
        <p:spPr/>
        <p:txBody>
          <a:bodyPr/>
          <a:lstStyle/>
          <a:p>
            <a:fld id="{71372FC3-E26C-46EC-9922-08689648BB07}" type="datetimeFigureOut">
              <a:rPr lang="en-GB" smtClean="0"/>
              <a:t>10/11/2023</a:t>
            </a:fld>
            <a:endParaRPr lang="en-GB"/>
          </a:p>
        </p:txBody>
      </p:sp>
      <p:sp>
        <p:nvSpPr>
          <p:cNvPr id="6" name="Footer Placeholder 5">
            <a:extLst>
              <a:ext uri="{FF2B5EF4-FFF2-40B4-BE49-F238E27FC236}">
                <a16:creationId xmlns:a16="http://schemas.microsoft.com/office/drawing/2014/main" id="{42AB68B0-CE46-0550-2D74-2C97C251EF8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C093F84-3958-19AC-0FE8-78A32395193C}"/>
              </a:ext>
            </a:extLst>
          </p:cNvPr>
          <p:cNvSpPr>
            <a:spLocks noGrp="1"/>
          </p:cNvSpPr>
          <p:nvPr>
            <p:ph type="sldNum" sz="quarter" idx="12"/>
          </p:nvPr>
        </p:nvSpPr>
        <p:spPr/>
        <p:txBody>
          <a:bodyPr/>
          <a:lstStyle/>
          <a:p>
            <a:fld id="{CAC499E9-EEA2-4445-AC42-A767D4EF3062}" type="slidenum">
              <a:rPr lang="en-GB" smtClean="0"/>
              <a:t>‹#›</a:t>
            </a:fld>
            <a:endParaRPr lang="en-GB"/>
          </a:p>
        </p:txBody>
      </p:sp>
    </p:spTree>
    <p:extLst>
      <p:ext uri="{BB962C8B-B14F-4D97-AF65-F5344CB8AC3E}">
        <p14:creationId xmlns:p14="http://schemas.microsoft.com/office/powerpoint/2010/main" val="26188172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AD66-1133-A202-D38E-86920DF1403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E784A28-7C5D-B466-EA1C-CED82C1D6198}"/>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C3E6CA1-114D-C244-C366-F64CBA29EF2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D6C374-5423-E484-7C62-CED1D67F98B9}"/>
              </a:ext>
            </a:extLst>
          </p:cNvPr>
          <p:cNvSpPr>
            <a:spLocks noGrp="1"/>
          </p:cNvSpPr>
          <p:nvPr>
            <p:ph type="dt" sz="half" idx="10"/>
          </p:nvPr>
        </p:nvSpPr>
        <p:spPr/>
        <p:txBody>
          <a:bodyPr/>
          <a:lstStyle/>
          <a:p>
            <a:fld id="{71372FC3-E26C-46EC-9922-08689648BB07}" type="datetimeFigureOut">
              <a:rPr lang="en-GB" smtClean="0"/>
              <a:t>10/11/2023</a:t>
            </a:fld>
            <a:endParaRPr lang="en-GB"/>
          </a:p>
        </p:txBody>
      </p:sp>
      <p:sp>
        <p:nvSpPr>
          <p:cNvPr id="6" name="Footer Placeholder 5">
            <a:extLst>
              <a:ext uri="{FF2B5EF4-FFF2-40B4-BE49-F238E27FC236}">
                <a16:creationId xmlns:a16="http://schemas.microsoft.com/office/drawing/2014/main" id="{E2C488BA-CAB3-7BAE-B1F8-5C8260C0EA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431C9C-E9E4-1FD8-4302-6B782F203592}"/>
              </a:ext>
            </a:extLst>
          </p:cNvPr>
          <p:cNvSpPr>
            <a:spLocks noGrp="1"/>
          </p:cNvSpPr>
          <p:nvPr>
            <p:ph type="sldNum" sz="quarter" idx="12"/>
          </p:nvPr>
        </p:nvSpPr>
        <p:spPr/>
        <p:txBody>
          <a:bodyPr/>
          <a:lstStyle/>
          <a:p>
            <a:fld id="{CAC499E9-EEA2-4445-AC42-A767D4EF3062}" type="slidenum">
              <a:rPr lang="en-GB" smtClean="0"/>
              <a:t>‹#›</a:t>
            </a:fld>
            <a:endParaRPr lang="en-GB"/>
          </a:p>
        </p:txBody>
      </p:sp>
    </p:spTree>
    <p:extLst>
      <p:ext uri="{BB962C8B-B14F-4D97-AF65-F5344CB8AC3E}">
        <p14:creationId xmlns:p14="http://schemas.microsoft.com/office/powerpoint/2010/main" val="16675102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CC86C-20D9-74D0-6A81-4AF95126B31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157D8D4-9437-5EB2-ABAA-458AEB2A36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F1C720-69BE-0644-25B3-F3E690051AAC}"/>
              </a:ext>
            </a:extLst>
          </p:cNvPr>
          <p:cNvSpPr>
            <a:spLocks noGrp="1"/>
          </p:cNvSpPr>
          <p:nvPr>
            <p:ph type="dt" sz="half" idx="10"/>
          </p:nvPr>
        </p:nvSpPr>
        <p:spPr/>
        <p:txBody>
          <a:bodyPr/>
          <a:lstStyle/>
          <a:p>
            <a:fld id="{71372FC3-E26C-46EC-9922-08689648BB07}" type="datetimeFigureOut">
              <a:rPr lang="en-GB" smtClean="0"/>
              <a:t>10/11/2023</a:t>
            </a:fld>
            <a:endParaRPr lang="en-GB"/>
          </a:p>
        </p:txBody>
      </p:sp>
      <p:sp>
        <p:nvSpPr>
          <p:cNvPr id="5" name="Footer Placeholder 4">
            <a:extLst>
              <a:ext uri="{FF2B5EF4-FFF2-40B4-BE49-F238E27FC236}">
                <a16:creationId xmlns:a16="http://schemas.microsoft.com/office/drawing/2014/main" id="{CA69D5AF-60DB-D7EB-7CB8-133496194B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516829-1104-8415-8FD9-306816468CEB}"/>
              </a:ext>
            </a:extLst>
          </p:cNvPr>
          <p:cNvSpPr>
            <a:spLocks noGrp="1"/>
          </p:cNvSpPr>
          <p:nvPr>
            <p:ph type="sldNum" sz="quarter" idx="12"/>
          </p:nvPr>
        </p:nvSpPr>
        <p:spPr/>
        <p:txBody>
          <a:bodyPr/>
          <a:lstStyle/>
          <a:p>
            <a:fld id="{CAC499E9-EEA2-4445-AC42-A767D4EF3062}" type="slidenum">
              <a:rPr lang="en-GB" smtClean="0"/>
              <a:t>‹#›</a:t>
            </a:fld>
            <a:endParaRPr lang="en-GB"/>
          </a:p>
        </p:txBody>
      </p:sp>
    </p:spTree>
    <p:extLst>
      <p:ext uri="{BB962C8B-B14F-4D97-AF65-F5344CB8AC3E}">
        <p14:creationId xmlns:p14="http://schemas.microsoft.com/office/powerpoint/2010/main" val="1714195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265240-080C-3DF2-4BA4-DAD700F39335}"/>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0835859-A60A-C358-FA5B-7441E8AFD99C}"/>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0C2BA6-4104-9C8F-B3D0-E0408B25FCA8}"/>
              </a:ext>
            </a:extLst>
          </p:cNvPr>
          <p:cNvSpPr>
            <a:spLocks noGrp="1"/>
          </p:cNvSpPr>
          <p:nvPr>
            <p:ph type="dt" sz="half" idx="10"/>
          </p:nvPr>
        </p:nvSpPr>
        <p:spPr/>
        <p:txBody>
          <a:bodyPr/>
          <a:lstStyle/>
          <a:p>
            <a:fld id="{71372FC3-E26C-46EC-9922-08689648BB07}" type="datetimeFigureOut">
              <a:rPr lang="en-GB" smtClean="0"/>
              <a:t>10/11/2023</a:t>
            </a:fld>
            <a:endParaRPr lang="en-GB"/>
          </a:p>
        </p:txBody>
      </p:sp>
      <p:sp>
        <p:nvSpPr>
          <p:cNvPr id="5" name="Footer Placeholder 4">
            <a:extLst>
              <a:ext uri="{FF2B5EF4-FFF2-40B4-BE49-F238E27FC236}">
                <a16:creationId xmlns:a16="http://schemas.microsoft.com/office/drawing/2014/main" id="{6B080AFD-0393-9E85-AFF2-C6C951ED07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2EC012-B33C-7D08-DB24-37A5B7FB3A18}"/>
              </a:ext>
            </a:extLst>
          </p:cNvPr>
          <p:cNvSpPr>
            <a:spLocks noGrp="1"/>
          </p:cNvSpPr>
          <p:nvPr>
            <p:ph type="sldNum" sz="quarter" idx="12"/>
          </p:nvPr>
        </p:nvSpPr>
        <p:spPr/>
        <p:txBody>
          <a:bodyPr/>
          <a:lstStyle/>
          <a:p>
            <a:fld id="{CAC499E9-EEA2-4445-AC42-A767D4EF3062}" type="slidenum">
              <a:rPr lang="en-GB" smtClean="0"/>
              <a:t>‹#›</a:t>
            </a:fld>
            <a:endParaRPr lang="en-GB"/>
          </a:p>
        </p:txBody>
      </p:sp>
    </p:spTree>
    <p:extLst>
      <p:ext uri="{BB962C8B-B14F-4D97-AF65-F5344CB8AC3E}">
        <p14:creationId xmlns:p14="http://schemas.microsoft.com/office/powerpoint/2010/main" val="15053403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9B7F8-FBCB-FFF9-0C4E-B10B56D3091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72CDB0C-1F45-DC8D-DBD4-0B3C3392E80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B30838-F197-64A2-786A-A32102407B87}"/>
              </a:ext>
            </a:extLst>
          </p:cNvPr>
          <p:cNvSpPr>
            <a:spLocks noGrp="1"/>
          </p:cNvSpPr>
          <p:nvPr>
            <p:ph type="dt" sz="half" idx="10"/>
          </p:nvPr>
        </p:nvSpPr>
        <p:spPr/>
        <p:txBody>
          <a:bodyPr/>
          <a:lstStyle/>
          <a:p>
            <a:fld id="{50CDCAFF-2E9D-484D-B65A-8B779A2D33E7}" type="datetimeFigureOut">
              <a:rPr lang="en-GB" smtClean="0"/>
              <a:t>10/11/2023</a:t>
            </a:fld>
            <a:endParaRPr lang="en-GB"/>
          </a:p>
        </p:txBody>
      </p:sp>
      <p:sp>
        <p:nvSpPr>
          <p:cNvPr id="5" name="Footer Placeholder 4">
            <a:extLst>
              <a:ext uri="{FF2B5EF4-FFF2-40B4-BE49-F238E27FC236}">
                <a16:creationId xmlns:a16="http://schemas.microsoft.com/office/drawing/2014/main" id="{7BD57CEA-6A2D-F535-ACAC-A15622331B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7D0A6D-0469-1661-3FE3-BF78FE5DB455}"/>
              </a:ext>
            </a:extLst>
          </p:cNvPr>
          <p:cNvSpPr>
            <a:spLocks noGrp="1"/>
          </p:cNvSpPr>
          <p:nvPr>
            <p:ph type="sldNum" sz="quarter" idx="12"/>
          </p:nvPr>
        </p:nvSpPr>
        <p:spPr/>
        <p:txBody>
          <a:bodyPr/>
          <a:lstStyle/>
          <a:p>
            <a:fld id="{695B4E67-53C4-42EA-A794-B563E3B0567E}" type="slidenum">
              <a:rPr lang="en-GB" smtClean="0"/>
              <a:t>‹#›</a:t>
            </a:fld>
            <a:endParaRPr lang="en-GB"/>
          </a:p>
        </p:txBody>
      </p:sp>
    </p:spTree>
    <p:extLst>
      <p:ext uri="{BB962C8B-B14F-4D97-AF65-F5344CB8AC3E}">
        <p14:creationId xmlns:p14="http://schemas.microsoft.com/office/powerpoint/2010/main" val="22466770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1CCDB-AADB-F4A4-185B-91523A79BD1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B6569DF-F900-1632-344C-F2B6841090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8998E3-9D76-42C7-54DA-A0501BEBB1B4}"/>
              </a:ext>
            </a:extLst>
          </p:cNvPr>
          <p:cNvSpPr>
            <a:spLocks noGrp="1"/>
          </p:cNvSpPr>
          <p:nvPr>
            <p:ph type="dt" sz="half" idx="10"/>
          </p:nvPr>
        </p:nvSpPr>
        <p:spPr/>
        <p:txBody>
          <a:bodyPr/>
          <a:lstStyle/>
          <a:p>
            <a:fld id="{50CDCAFF-2E9D-484D-B65A-8B779A2D33E7}" type="datetimeFigureOut">
              <a:rPr lang="en-GB" smtClean="0"/>
              <a:t>10/11/2023</a:t>
            </a:fld>
            <a:endParaRPr lang="en-GB"/>
          </a:p>
        </p:txBody>
      </p:sp>
      <p:sp>
        <p:nvSpPr>
          <p:cNvPr id="5" name="Footer Placeholder 4">
            <a:extLst>
              <a:ext uri="{FF2B5EF4-FFF2-40B4-BE49-F238E27FC236}">
                <a16:creationId xmlns:a16="http://schemas.microsoft.com/office/drawing/2014/main" id="{1C8015A5-8850-4BD6-C32A-9B7772FFC2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5A89DE-4E46-56E2-F90C-52CFE74DF86F}"/>
              </a:ext>
            </a:extLst>
          </p:cNvPr>
          <p:cNvSpPr>
            <a:spLocks noGrp="1"/>
          </p:cNvSpPr>
          <p:nvPr>
            <p:ph type="sldNum" sz="quarter" idx="12"/>
          </p:nvPr>
        </p:nvSpPr>
        <p:spPr/>
        <p:txBody>
          <a:bodyPr/>
          <a:lstStyle/>
          <a:p>
            <a:fld id="{695B4E67-53C4-42EA-A794-B563E3B0567E}" type="slidenum">
              <a:rPr lang="en-GB" smtClean="0"/>
              <a:t>‹#›</a:t>
            </a:fld>
            <a:endParaRPr lang="en-GB"/>
          </a:p>
        </p:txBody>
      </p:sp>
    </p:spTree>
    <p:extLst>
      <p:ext uri="{BB962C8B-B14F-4D97-AF65-F5344CB8AC3E}">
        <p14:creationId xmlns:p14="http://schemas.microsoft.com/office/powerpoint/2010/main" val="27250906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EE433-87D8-F2BF-7286-D59515BB52C0}"/>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16A3637-EA96-6DAA-81F9-09BA7D31C1B3}"/>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A0A289-DDA2-8C79-8C34-5CD0F03EDED6}"/>
              </a:ext>
            </a:extLst>
          </p:cNvPr>
          <p:cNvSpPr>
            <a:spLocks noGrp="1"/>
          </p:cNvSpPr>
          <p:nvPr>
            <p:ph type="dt" sz="half" idx="10"/>
          </p:nvPr>
        </p:nvSpPr>
        <p:spPr/>
        <p:txBody>
          <a:bodyPr/>
          <a:lstStyle/>
          <a:p>
            <a:fld id="{50CDCAFF-2E9D-484D-B65A-8B779A2D33E7}" type="datetimeFigureOut">
              <a:rPr lang="en-GB" smtClean="0"/>
              <a:t>10/11/2023</a:t>
            </a:fld>
            <a:endParaRPr lang="en-GB"/>
          </a:p>
        </p:txBody>
      </p:sp>
      <p:sp>
        <p:nvSpPr>
          <p:cNvPr id="5" name="Footer Placeholder 4">
            <a:extLst>
              <a:ext uri="{FF2B5EF4-FFF2-40B4-BE49-F238E27FC236}">
                <a16:creationId xmlns:a16="http://schemas.microsoft.com/office/drawing/2014/main" id="{44820AD0-0E7F-04BE-CC74-6C911B478A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548BC0-827B-0C66-2B05-F65DE2495617}"/>
              </a:ext>
            </a:extLst>
          </p:cNvPr>
          <p:cNvSpPr>
            <a:spLocks noGrp="1"/>
          </p:cNvSpPr>
          <p:nvPr>
            <p:ph type="sldNum" sz="quarter" idx="12"/>
          </p:nvPr>
        </p:nvSpPr>
        <p:spPr/>
        <p:txBody>
          <a:bodyPr/>
          <a:lstStyle/>
          <a:p>
            <a:fld id="{695B4E67-53C4-42EA-A794-B563E3B0567E}" type="slidenum">
              <a:rPr lang="en-GB" smtClean="0"/>
              <a:t>‹#›</a:t>
            </a:fld>
            <a:endParaRPr lang="en-GB"/>
          </a:p>
        </p:txBody>
      </p:sp>
    </p:spTree>
    <p:extLst>
      <p:ext uri="{BB962C8B-B14F-4D97-AF65-F5344CB8AC3E}">
        <p14:creationId xmlns:p14="http://schemas.microsoft.com/office/powerpoint/2010/main" val="41242742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A7024-7476-BD16-840B-EBD5139E427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891114-F8AD-F89C-8B5A-A7F4525983B0}"/>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805250D-2F30-091F-BD6A-BDAC742CC6D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9DEF4B0-F46E-75D3-33DB-7F33FAE2A9E8}"/>
              </a:ext>
            </a:extLst>
          </p:cNvPr>
          <p:cNvSpPr>
            <a:spLocks noGrp="1"/>
          </p:cNvSpPr>
          <p:nvPr>
            <p:ph type="dt" sz="half" idx="10"/>
          </p:nvPr>
        </p:nvSpPr>
        <p:spPr/>
        <p:txBody>
          <a:bodyPr/>
          <a:lstStyle/>
          <a:p>
            <a:fld id="{50CDCAFF-2E9D-484D-B65A-8B779A2D33E7}" type="datetimeFigureOut">
              <a:rPr lang="en-GB" smtClean="0"/>
              <a:t>10/11/2023</a:t>
            </a:fld>
            <a:endParaRPr lang="en-GB"/>
          </a:p>
        </p:txBody>
      </p:sp>
      <p:sp>
        <p:nvSpPr>
          <p:cNvPr id="6" name="Footer Placeholder 5">
            <a:extLst>
              <a:ext uri="{FF2B5EF4-FFF2-40B4-BE49-F238E27FC236}">
                <a16:creationId xmlns:a16="http://schemas.microsoft.com/office/drawing/2014/main" id="{929E6145-2A20-B75D-897F-946F1684ECA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582141-779F-23FB-86B1-788D4E09510D}"/>
              </a:ext>
            </a:extLst>
          </p:cNvPr>
          <p:cNvSpPr>
            <a:spLocks noGrp="1"/>
          </p:cNvSpPr>
          <p:nvPr>
            <p:ph type="sldNum" sz="quarter" idx="12"/>
          </p:nvPr>
        </p:nvSpPr>
        <p:spPr/>
        <p:txBody>
          <a:bodyPr/>
          <a:lstStyle/>
          <a:p>
            <a:fld id="{695B4E67-53C4-42EA-A794-B563E3B0567E}" type="slidenum">
              <a:rPr lang="en-GB" smtClean="0"/>
              <a:t>‹#›</a:t>
            </a:fld>
            <a:endParaRPr lang="en-GB"/>
          </a:p>
        </p:txBody>
      </p:sp>
    </p:spTree>
    <p:extLst>
      <p:ext uri="{BB962C8B-B14F-4D97-AF65-F5344CB8AC3E}">
        <p14:creationId xmlns:p14="http://schemas.microsoft.com/office/powerpoint/2010/main" val="37325806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0FB19-E073-F86E-6586-9B26E28A3FEA}"/>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FC6263-3F89-E1C8-980A-AAA7B288AC4A}"/>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25196D-F5AB-540C-4409-8AA751405E2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F3034E8-6129-8100-BF0D-D24A54C2F72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44BD8C-B82B-39B6-4F39-7D558F49557D}"/>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D0D8673-AE6F-083A-9DC3-009F16B76BC5}"/>
              </a:ext>
            </a:extLst>
          </p:cNvPr>
          <p:cNvSpPr>
            <a:spLocks noGrp="1"/>
          </p:cNvSpPr>
          <p:nvPr>
            <p:ph type="dt" sz="half" idx="10"/>
          </p:nvPr>
        </p:nvSpPr>
        <p:spPr/>
        <p:txBody>
          <a:bodyPr/>
          <a:lstStyle/>
          <a:p>
            <a:fld id="{50CDCAFF-2E9D-484D-B65A-8B779A2D33E7}" type="datetimeFigureOut">
              <a:rPr lang="en-GB" smtClean="0"/>
              <a:t>10/11/2023</a:t>
            </a:fld>
            <a:endParaRPr lang="en-GB"/>
          </a:p>
        </p:txBody>
      </p:sp>
      <p:sp>
        <p:nvSpPr>
          <p:cNvPr id="8" name="Footer Placeholder 7">
            <a:extLst>
              <a:ext uri="{FF2B5EF4-FFF2-40B4-BE49-F238E27FC236}">
                <a16:creationId xmlns:a16="http://schemas.microsoft.com/office/drawing/2014/main" id="{94025AA8-A93F-0DB6-71E8-E1A1E3E2781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B6ADABC-4A9E-5F1C-B51D-E99A294F1587}"/>
              </a:ext>
            </a:extLst>
          </p:cNvPr>
          <p:cNvSpPr>
            <a:spLocks noGrp="1"/>
          </p:cNvSpPr>
          <p:nvPr>
            <p:ph type="sldNum" sz="quarter" idx="12"/>
          </p:nvPr>
        </p:nvSpPr>
        <p:spPr/>
        <p:txBody>
          <a:bodyPr/>
          <a:lstStyle/>
          <a:p>
            <a:fld id="{695B4E67-53C4-42EA-A794-B563E3B0567E}" type="slidenum">
              <a:rPr lang="en-GB" smtClean="0"/>
              <a:t>‹#›</a:t>
            </a:fld>
            <a:endParaRPr lang="en-GB"/>
          </a:p>
        </p:txBody>
      </p:sp>
    </p:spTree>
    <p:extLst>
      <p:ext uri="{BB962C8B-B14F-4D97-AF65-F5344CB8AC3E}">
        <p14:creationId xmlns:p14="http://schemas.microsoft.com/office/powerpoint/2010/main" val="1560698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820B7-6AE0-40A2-AF05-88D539B761C7}"/>
              </a:ext>
            </a:extLst>
          </p:cNvPr>
          <p:cNvSpPr txBox="1">
            <a:spLocks noGrp="1"/>
          </p:cNvSpPr>
          <p:nvPr>
            <p:ph type="title"/>
          </p:nvPr>
        </p:nvSpPr>
        <p:spPr>
          <a:xfrm>
            <a:off x="628650" y="365129"/>
            <a:ext cx="7886700" cy="973022"/>
          </a:xfrm>
        </p:spPr>
        <p:txBody>
          <a:bodyPr/>
          <a:lstStyle>
            <a:lvl1pPr>
              <a:defRPr sz="3600">
                <a:latin typeface="Lato" pitchFamily="34"/>
                <a:ea typeface="Lato" pitchFamily="34"/>
                <a:cs typeface="Lato" pitchFamily="34"/>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4C3DA9B1-124E-4F38-A3B3-EE34F6F04B3A}"/>
              </a:ext>
            </a:extLst>
          </p:cNvPr>
          <p:cNvSpPr txBox="1">
            <a:spLocks noGrp="1"/>
          </p:cNvSpPr>
          <p:nvPr>
            <p:ph idx="1"/>
          </p:nvPr>
        </p:nvSpPr>
        <p:spPr>
          <a:xfrm>
            <a:off x="628650" y="1825627"/>
            <a:ext cx="3886200" cy="4351336"/>
          </a:xfrm>
        </p:spPr>
        <p:txBody>
          <a:bodyPr/>
          <a:lstStyle>
            <a:lvl1pPr>
              <a:defRPr>
                <a:latin typeface="Lato" pitchFamily="34"/>
                <a:ea typeface="Lato" pitchFamily="34"/>
                <a:cs typeface="Lato" pitchFamily="34"/>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F3BDFC-0094-4764-9ED2-7BF47C34399C}"/>
              </a:ext>
            </a:extLst>
          </p:cNvPr>
          <p:cNvSpPr txBox="1">
            <a:spLocks noGrp="1"/>
          </p:cNvSpPr>
          <p:nvPr>
            <p:ph idx="2"/>
          </p:nvPr>
        </p:nvSpPr>
        <p:spPr>
          <a:xfrm>
            <a:off x="4629149" y="1825627"/>
            <a:ext cx="3886200" cy="4351336"/>
          </a:xfrm>
        </p:spPr>
        <p:txBody>
          <a:bodyPr/>
          <a:lstStyle>
            <a:lvl1pPr>
              <a:defRPr>
                <a:latin typeface="Lato" pitchFamily="34"/>
                <a:ea typeface="Lato" pitchFamily="34"/>
                <a:cs typeface="Lato" pitchFamily="34"/>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FABAE5-52B6-447C-8DA9-958B2A1F0EE4}"/>
              </a:ext>
            </a:extLst>
          </p:cNvPr>
          <p:cNvSpPr txBox="1">
            <a:spLocks noGrp="1"/>
          </p:cNvSpPr>
          <p:nvPr>
            <p:ph type="dt" sz="half" idx="7"/>
          </p:nvPr>
        </p:nvSpPr>
        <p:spPr/>
        <p:txBody>
          <a:bodyPr/>
          <a:lstStyle>
            <a:lvl1pPr>
              <a:defRPr/>
            </a:lvl1pPr>
          </a:lstStyle>
          <a:p>
            <a:pPr lvl="0"/>
            <a:fld id="{B3C19944-0299-49A0-9140-E5FB8F8F2942}" type="datetime1">
              <a:rPr lang="en-GB"/>
              <a:pPr lvl="0"/>
              <a:t>10/11/2023</a:t>
            </a:fld>
            <a:endParaRPr lang="en-GB"/>
          </a:p>
        </p:txBody>
      </p:sp>
      <p:sp>
        <p:nvSpPr>
          <p:cNvPr id="6" name="Footer Placeholder 5">
            <a:extLst>
              <a:ext uri="{FF2B5EF4-FFF2-40B4-BE49-F238E27FC236}">
                <a16:creationId xmlns:a16="http://schemas.microsoft.com/office/drawing/2014/main" id="{C00779B3-BF9E-4F5A-96B1-71D039DBD895}"/>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A0B7C343-9688-487D-8A27-ACE6B8B67498}"/>
              </a:ext>
            </a:extLst>
          </p:cNvPr>
          <p:cNvSpPr txBox="1">
            <a:spLocks noGrp="1"/>
          </p:cNvSpPr>
          <p:nvPr>
            <p:ph type="sldNum" sz="quarter" idx="8"/>
          </p:nvPr>
        </p:nvSpPr>
        <p:spPr/>
        <p:txBody>
          <a:bodyPr/>
          <a:lstStyle>
            <a:lvl1pPr>
              <a:defRPr/>
            </a:lvl1pPr>
          </a:lstStyle>
          <a:p>
            <a:pPr lvl="0"/>
            <a:fld id="{F69CA874-8132-479D-9779-199BBD879BF9}" type="slidenum">
              <a:t>‹#›</a:t>
            </a:fld>
            <a:endParaRPr lang="en-GB"/>
          </a:p>
        </p:txBody>
      </p:sp>
      <p:pic>
        <p:nvPicPr>
          <p:cNvPr id="8" name="Picture 7">
            <a:extLst>
              <a:ext uri="{FF2B5EF4-FFF2-40B4-BE49-F238E27FC236}">
                <a16:creationId xmlns:a16="http://schemas.microsoft.com/office/drawing/2014/main" id="{3F76DB8B-AFCA-4D45-8523-4B052179FA0B}"/>
              </a:ext>
            </a:extLst>
          </p:cNvPr>
          <p:cNvPicPr>
            <a:picLocks noChangeAspect="1"/>
          </p:cNvPicPr>
          <p:nvPr/>
        </p:nvPicPr>
        <p:blipFill>
          <a:blip r:embed="rId2"/>
          <a:stretch>
            <a:fillRect/>
          </a:stretch>
        </p:blipFill>
        <p:spPr>
          <a:xfrm>
            <a:off x="6457949" y="103473"/>
            <a:ext cx="2488768" cy="1074291"/>
          </a:xfrm>
          <a:prstGeom prst="rect">
            <a:avLst/>
          </a:prstGeom>
          <a:noFill/>
          <a:ln cap="flat">
            <a:noFill/>
          </a:ln>
        </p:spPr>
      </p:pic>
      <p:cxnSp>
        <p:nvCxnSpPr>
          <p:cNvPr id="9" name="Straight Connector 8">
            <a:extLst>
              <a:ext uri="{FF2B5EF4-FFF2-40B4-BE49-F238E27FC236}">
                <a16:creationId xmlns:a16="http://schemas.microsoft.com/office/drawing/2014/main" id="{D1B3C474-7B60-4084-8767-195EB276D5D3}"/>
              </a:ext>
            </a:extLst>
          </p:cNvPr>
          <p:cNvCxnSpPr/>
          <p:nvPr/>
        </p:nvCxnSpPr>
        <p:spPr>
          <a:xfrm>
            <a:off x="0" y="1338151"/>
            <a:ext cx="9144000" cy="0"/>
          </a:xfrm>
          <a:prstGeom prst="straightConnector1">
            <a:avLst/>
          </a:prstGeom>
          <a:noFill/>
          <a:ln w="25402" cap="flat">
            <a:solidFill>
              <a:srgbClr val="007BB9"/>
            </a:solidFill>
            <a:prstDash val="solid"/>
            <a:miter/>
          </a:ln>
        </p:spPr>
      </p:cxnSp>
    </p:spTree>
    <p:extLst>
      <p:ext uri="{BB962C8B-B14F-4D97-AF65-F5344CB8AC3E}">
        <p14:creationId xmlns:p14="http://schemas.microsoft.com/office/powerpoint/2010/main" val="85836229"/>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6359E-79B4-36C6-A7DA-F37E2F9C18A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8F48FCC-D2C7-9342-4E6D-E38E48D10AD2}"/>
              </a:ext>
            </a:extLst>
          </p:cNvPr>
          <p:cNvSpPr>
            <a:spLocks noGrp="1"/>
          </p:cNvSpPr>
          <p:nvPr>
            <p:ph type="dt" sz="half" idx="10"/>
          </p:nvPr>
        </p:nvSpPr>
        <p:spPr/>
        <p:txBody>
          <a:bodyPr/>
          <a:lstStyle/>
          <a:p>
            <a:fld id="{50CDCAFF-2E9D-484D-B65A-8B779A2D33E7}" type="datetimeFigureOut">
              <a:rPr lang="en-GB" smtClean="0"/>
              <a:t>10/11/2023</a:t>
            </a:fld>
            <a:endParaRPr lang="en-GB"/>
          </a:p>
        </p:txBody>
      </p:sp>
      <p:sp>
        <p:nvSpPr>
          <p:cNvPr id="4" name="Footer Placeholder 3">
            <a:extLst>
              <a:ext uri="{FF2B5EF4-FFF2-40B4-BE49-F238E27FC236}">
                <a16:creationId xmlns:a16="http://schemas.microsoft.com/office/drawing/2014/main" id="{A4423712-D159-98B7-FBFF-2B1436973ED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050DF3E-FF60-8C1D-933B-A555AA352008}"/>
              </a:ext>
            </a:extLst>
          </p:cNvPr>
          <p:cNvSpPr>
            <a:spLocks noGrp="1"/>
          </p:cNvSpPr>
          <p:nvPr>
            <p:ph type="sldNum" sz="quarter" idx="12"/>
          </p:nvPr>
        </p:nvSpPr>
        <p:spPr/>
        <p:txBody>
          <a:bodyPr/>
          <a:lstStyle/>
          <a:p>
            <a:fld id="{695B4E67-53C4-42EA-A794-B563E3B0567E}" type="slidenum">
              <a:rPr lang="en-GB" smtClean="0"/>
              <a:t>‹#›</a:t>
            </a:fld>
            <a:endParaRPr lang="en-GB"/>
          </a:p>
        </p:txBody>
      </p:sp>
    </p:spTree>
    <p:extLst>
      <p:ext uri="{BB962C8B-B14F-4D97-AF65-F5344CB8AC3E}">
        <p14:creationId xmlns:p14="http://schemas.microsoft.com/office/powerpoint/2010/main" val="15770295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2C78C5-1750-F171-1A7E-B1333E1A6982}"/>
              </a:ext>
            </a:extLst>
          </p:cNvPr>
          <p:cNvSpPr>
            <a:spLocks noGrp="1"/>
          </p:cNvSpPr>
          <p:nvPr>
            <p:ph type="dt" sz="half" idx="10"/>
          </p:nvPr>
        </p:nvSpPr>
        <p:spPr/>
        <p:txBody>
          <a:bodyPr/>
          <a:lstStyle/>
          <a:p>
            <a:fld id="{50CDCAFF-2E9D-484D-B65A-8B779A2D33E7}" type="datetimeFigureOut">
              <a:rPr lang="en-GB" smtClean="0"/>
              <a:t>10/11/2023</a:t>
            </a:fld>
            <a:endParaRPr lang="en-GB"/>
          </a:p>
        </p:txBody>
      </p:sp>
      <p:sp>
        <p:nvSpPr>
          <p:cNvPr id="3" name="Footer Placeholder 2">
            <a:extLst>
              <a:ext uri="{FF2B5EF4-FFF2-40B4-BE49-F238E27FC236}">
                <a16:creationId xmlns:a16="http://schemas.microsoft.com/office/drawing/2014/main" id="{EB3DB0BF-7247-65E6-1472-D9AE01EBE8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FC2421C-97D2-5A3B-2DD3-08CA1EB7B2B7}"/>
              </a:ext>
            </a:extLst>
          </p:cNvPr>
          <p:cNvSpPr>
            <a:spLocks noGrp="1"/>
          </p:cNvSpPr>
          <p:nvPr>
            <p:ph type="sldNum" sz="quarter" idx="12"/>
          </p:nvPr>
        </p:nvSpPr>
        <p:spPr/>
        <p:txBody>
          <a:bodyPr/>
          <a:lstStyle/>
          <a:p>
            <a:fld id="{695B4E67-53C4-42EA-A794-B563E3B0567E}" type="slidenum">
              <a:rPr lang="en-GB" smtClean="0"/>
              <a:t>‹#›</a:t>
            </a:fld>
            <a:endParaRPr lang="en-GB"/>
          </a:p>
        </p:txBody>
      </p:sp>
    </p:spTree>
    <p:extLst>
      <p:ext uri="{BB962C8B-B14F-4D97-AF65-F5344CB8AC3E}">
        <p14:creationId xmlns:p14="http://schemas.microsoft.com/office/powerpoint/2010/main" val="2483864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9967D-41E1-6074-85C3-3DE037453E1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C3AD319-FE6C-E872-5EAF-8FEEC5F2F49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60C3B48-478B-0584-2C96-4B10B4DD4B7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DF20F1-B45D-6B00-7E31-A196F60C1927}"/>
              </a:ext>
            </a:extLst>
          </p:cNvPr>
          <p:cNvSpPr>
            <a:spLocks noGrp="1"/>
          </p:cNvSpPr>
          <p:nvPr>
            <p:ph type="dt" sz="half" idx="10"/>
          </p:nvPr>
        </p:nvSpPr>
        <p:spPr/>
        <p:txBody>
          <a:bodyPr/>
          <a:lstStyle/>
          <a:p>
            <a:fld id="{50CDCAFF-2E9D-484D-B65A-8B779A2D33E7}" type="datetimeFigureOut">
              <a:rPr lang="en-GB" smtClean="0"/>
              <a:t>10/11/2023</a:t>
            </a:fld>
            <a:endParaRPr lang="en-GB"/>
          </a:p>
        </p:txBody>
      </p:sp>
      <p:sp>
        <p:nvSpPr>
          <p:cNvPr id="6" name="Footer Placeholder 5">
            <a:extLst>
              <a:ext uri="{FF2B5EF4-FFF2-40B4-BE49-F238E27FC236}">
                <a16:creationId xmlns:a16="http://schemas.microsoft.com/office/drawing/2014/main" id="{5D1CC5AC-F2F9-277C-A603-E336C0C719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33FBFEF-5F0B-B1C7-29AB-ABB5B84A0D08}"/>
              </a:ext>
            </a:extLst>
          </p:cNvPr>
          <p:cNvSpPr>
            <a:spLocks noGrp="1"/>
          </p:cNvSpPr>
          <p:nvPr>
            <p:ph type="sldNum" sz="quarter" idx="12"/>
          </p:nvPr>
        </p:nvSpPr>
        <p:spPr/>
        <p:txBody>
          <a:bodyPr/>
          <a:lstStyle/>
          <a:p>
            <a:fld id="{695B4E67-53C4-42EA-A794-B563E3B0567E}" type="slidenum">
              <a:rPr lang="en-GB" smtClean="0"/>
              <a:t>‹#›</a:t>
            </a:fld>
            <a:endParaRPr lang="en-GB"/>
          </a:p>
        </p:txBody>
      </p:sp>
    </p:spTree>
    <p:extLst>
      <p:ext uri="{BB962C8B-B14F-4D97-AF65-F5344CB8AC3E}">
        <p14:creationId xmlns:p14="http://schemas.microsoft.com/office/powerpoint/2010/main" val="7930446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00BFB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8764C-9712-EA8E-B6DC-EABCD6B63BA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4C79686-AE4A-3E35-3061-10BF1DB1E09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9B2B0C4-1280-4611-4FC3-857BCF444F6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BA7B9-E1C8-195F-B248-F30638CC2156}"/>
              </a:ext>
            </a:extLst>
          </p:cNvPr>
          <p:cNvSpPr>
            <a:spLocks noGrp="1"/>
          </p:cNvSpPr>
          <p:nvPr>
            <p:ph type="dt" sz="half" idx="10"/>
          </p:nvPr>
        </p:nvSpPr>
        <p:spPr/>
        <p:txBody>
          <a:bodyPr/>
          <a:lstStyle/>
          <a:p>
            <a:fld id="{50CDCAFF-2E9D-484D-B65A-8B779A2D33E7}" type="datetimeFigureOut">
              <a:rPr lang="en-GB" smtClean="0"/>
              <a:t>10/11/2023</a:t>
            </a:fld>
            <a:endParaRPr lang="en-GB"/>
          </a:p>
        </p:txBody>
      </p:sp>
      <p:sp>
        <p:nvSpPr>
          <p:cNvPr id="6" name="Footer Placeholder 5">
            <a:extLst>
              <a:ext uri="{FF2B5EF4-FFF2-40B4-BE49-F238E27FC236}">
                <a16:creationId xmlns:a16="http://schemas.microsoft.com/office/drawing/2014/main" id="{81B297E4-F247-5EB3-19B4-81733DB029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9D6E53-E10F-1A27-2813-0976F901F44B}"/>
              </a:ext>
            </a:extLst>
          </p:cNvPr>
          <p:cNvSpPr>
            <a:spLocks noGrp="1"/>
          </p:cNvSpPr>
          <p:nvPr>
            <p:ph type="sldNum" sz="quarter" idx="12"/>
          </p:nvPr>
        </p:nvSpPr>
        <p:spPr/>
        <p:txBody>
          <a:bodyPr/>
          <a:lstStyle/>
          <a:p>
            <a:fld id="{695B4E67-53C4-42EA-A794-B563E3B0567E}" type="slidenum">
              <a:rPr lang="en-GB" smtClean="0"/>
              <a:t>‹#›</a:t>
            </a:fld>
            <a:endParaRPr lang="en-GB"/>
          </a:p>
        </p:txBody>
      </p:sp>
    </p:spTree>
    <p:extLst>
      <p:ext uri="{BB962C8B-B14F-4D97-AF65-F5344CB8AC3E}">
        <p14:creationId xmlns:p14="http://schemas.microsoft.com/office/powerpoint/2010/main" val="38439359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6AC1A-3694-95B0-97DB-01481ACD4FF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DB5E120-4003-8327-B80A-0C314BF237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1D818E-4FF8-3898-363C-0C7D4715E2F3}"/>
              </a:ext>
            </a:extLst>
          </p:cNvPr>
          <p:cNvSpPr>
            <a:spLocks noGrp="1"/>
          </p:cNvSpPr>
          <p:nvPr>
            <p:ph type="dt" sz="half" idx="10"/>
          </p:nvPr>
        </p:nvSpPr>
        <p:spPr/>
        <p:txBody>
          <a:bodyPr/>
          <a:lstStyle/>
          <a:p>
            <a:fld id="{50CDCAFF-2E9D-484D-B65A-8B779A2D33E7}" type="datetimeFigureOut">
              <a:rPr lang="en-GB" smtClean="0"/>
              <a:t>10/11/2023</a:t>
            </a:fld>
            <a:endParaRPr lang="en-GB"/>
          </a:p>
        </p:txBody>
      </p:sp>
      <p:sp>
        <p:nvSpPr>
          <p:cNvPr id="5" name="Footer Placeholder 4">
            <a:extLst>
              <a:ext uri="{FF2B5EF4-FFF2-40B4-BE49-F238E27FC236}">
                <a16:creationId xmlns:a16="http://schemas.microsoft.com/office/drawing/2014/main" id="{2E2D93AE-C15A-15DF-DCCC-38CCF1C552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BFB5C4-E83B-D27D-7ED3-6478C6AD6987}"/>
              </a:ext>
            </a:extLst>
          </p:cNvPr>
          <p:cNvSpPr>
            <a:spLocks noGrp="1"/>
          </p:cNvSpPr>
          <p:nvPr>
            <p:ph type="sldNum" sz="quarter" idx="12"/>
          </p:nvPr>
        </p:nvSpPr>
        <p:spPr/>
        <p:txBody>
          <a:bodyPr/>
          <a:lstStyle/>
          <a:p>
            <a:fld id="{695B4E67-53C4-42EA-A794-B563E3B0567E}" type="slidenum">
              <a:rPr lang="en-GB" smtClean="0"/>
              <a:t>‹#›</a:t>
            </a:fld>
            <a:endParaRPr lang="en-GB"/>
          </a:p>
        </p:txBody>
      </p:sp>
    </p:spTree>
    <p:extLst>
      <p:ext uri="{BB962C8B-B14F-4D97-AF65-F5344CB8AC3E}">
        <p14:creationId xmlns:p14="http://schemas.microsoft.com/office/powerpoint/2010/main" val="16931581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2DC6F6-0996-64E5-6BA1-6F60498A22CC}"/>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EDFC8C-4778-CD87-00E0-78FB5B989AD9}"/>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5FCF8C-976D-7103-D310-4D67F0B7394A}"/>
              </a:ext>
            </a:extLst>
          </p:cNvPr>
          <p:cNvSpPr>
            <a:spLocks noGrp="1"/>
          </p:cNvSpPr>
          <p:nvPr>
            <p:ph type="dt" sz="half" idx="10"/>
          </p:nvPr>
        </p:nvSpPr>
        <p:spPr/>
        <p:txBody>
          <a:bodyPr/>
          <a:lstStyle/>
          <a:p>
            <a:fld id="{50CDCAFF-2E9D-484D-B65A-8B779A2D33E7}" type="datetimeFigureOut">
              <a:rPr lang="en-GB" smtClean="0"/>
              <a:t>10/11/2023</a:t>
            </a:fld>
            <a:endParaRPr lang="en-GB"/>
          </a:p>
        </p:txBody>
      </p:sp>
      <p:sp>
        <p:nvSpPr>
          <p:cNvPr id="5" name="Footer Placeholder 4">
            <a:extLst>
              <a:ext uri="{FF2B5EF4-FFF2-40B4-BE49-F238E27FC236}">
                <a16:creationId xmlns:a16="http://schemas.microsoft.com/office/drawing/2014/main" id="{2B32F7D7-AD3A-D861-0505-E4A5655717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5D5D90-E62F-BA7E-CEC0-EE865D3D8648}"/>
              </a:ext>
            </a:extLst>
          </p:cNvPr>
          <p:cNvSpPr>
            <a:spLocks noGrp="1"/>
          </p:cNvSpPr>
          <p:nvPr>
            <p:ph type="sldNum" sz="quarter" idx="12"/>
          </p:nvPr>
        </p:nvSpPr>
        <p:spPr/>
        <p:txBody>
          <a:bodyPr/>
          <a:lstStyle/>
          <a:p>
            <a:fld id="{695B4E67-53C4-42EA-A794-B563E3B0567E}" type="slidenum">
              <a:rPr lang="en-GB" smtClean="0"/>
              <a:t>‹#›</a:t>
            </a:fld>
            <a:endParaRPr lang="en-GB"/>
          </a:p>
        </p:txBody>
      </p:sp>
    </p:spTree>
    <p:extLst>
      <p:ext uri="{BB962C8B-B14F-4D97-AF65-F5344CB8AC3E}">
        <p14:creationId xmlns:p14="http://schemas.microsoft.com/office/powerpoint/2010/main" val="30085401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4F6A0-347D-0B5C-B15B-AE27998B445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6D9E791-F68A-0FFD-4733-4858B20A271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A170034-7EC4-8215-FDAD-E0B4F71AB611}"/>
              </a:ext>
            </a:extLst>
          </p:cNvPr>
          <p:cNvSpPr>
            <a:spLocks noGrp="1"/>
          </p:cNvSpPr>
          <p:nvPr>
            <p:ph type="dt" sz="half" idx="10"/>
          </p:nvPr>
        </p:nvSpPr>
        <p:spPr/>
        <p:txBody>
          <a:bodyPr/>
          <a:lstStyle/>
          <a:p>
            <a:fld id="{654AFC1A-CB63-4DF2-A5E6-61AF2430B093}" type="datetimeFigureOut">
              <a:rPr lang="en-GB" smtClean="0"/>
              <a:t>10/11/2023</a:t>
            </a:fld>
            <a:endParaRPr lang="en-GB"/>
          </a:p>
        </p:txBody>
      </p:sp>
      <p:sp>
        <p:nvSpPr>
          <p:cNvPr id="5" name="Footer Placeholder 4">
            <a:extLst>
              <a:ext uri="{FF2B5EF4-FFF2-40B4-BE49-F238E27FC236}">
                <a16:creationId xmlns:a16="http://schemas.microsoft.com/office/drawing/2014/main" id="{D84C5F13-810E-1CEF-A20B-874385E060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AF4A37-4748-8BC4-0464-F46D71988EA7}"/>
              </a:ext>
            </a:extLst>
          </p:cNvPr>
          <p:cNvSpPr>
            <a:spLocks noGrp="1"/>
          </p:cNvSpPr>
          <p:nvPr>
            <p:ph type="sldNum" sz="quarter" idx="12"/>
          </p:nvPr>
        </p:nvSpPr>
        <p:spPr/>
        <p:txBody>
          <a:bodyPr/>
          <a:lstStyle/>
          <a:p>
            <a:fld id="{F0C25CC6-BF3F-46F4-BD17-519F221F4D53}" type="slidenum">
              <a:rPr lang="en-GB" smtClean="0"/>
              <a:t>‹#›</a:t>
            </a:fld>
            <a:endParaRPr lang="en-GB"/>
          </a:p>
        </p:txBody>
      </p:sp>
    </p:spTree>
    <p:extLst>
      <p:ext uri="{BB962C8B-B14F-4D97-AF65-F5344CB8AC3E}">
        <p14:creationId xmlns:p14="http://schemas.microsoft.com/office/powerpoint/2010/main" val="20946059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D67E7-7E3D-68D7-39C0-3EF849BE18E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60DAA0D-AAAF-8157-07FA-64BA8418EE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7204E9-254B-7A43-B7B8-C302947060F6}"/>
              </a:ext>
            </a:extLst>
          </p:cNvPr>
          <p:cNvSpPr>
            <a:spLocks noGrp="1"/>
          </p:cNvSpPr>
          <p:nvPr>
            <p:ph type="dt" sz="half" idx="10"/>
          </p:nvPr>
        </p:nvSpPr>
        <p:spPr/>
        <p:txBody>
          <a:bodyPr/>
          <a:lstStyle/>
          <a:p>
            <a:fld id="{654AFC1A-CB63-4DF2-A5E6-61AF2430B093}" type="datetimeFigureOut">
              <a:rPr lang="en-GB" smtClean="0"/>
              <a:t>10/11/2023</a:t>
            </a:fld>
            <a:endParaRPr lang="en-GB"/>
          </a:p>
        </p:txBody>
      </p:sp>
      <p:sp>
        <p:nvSpPr>
          <p:cNvPr id="5" name="Footer Placeholder 4">
            <a:extLst>
              <a:ext uri="{FF2B5EF4-FFF2-40B4-BE49-F238E27FC236}">
                <a16:creationId xmlns:a16="http://schemas.microsoft.com/office/drawing/2014/main" id="{9ECB9C4F-94C8-84FA-7613-30412F990D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10085E-1C92-53B3-6C95-9714C64E2C82}"/>
              </a:ext>
            </a:extLst>
          </p:cNvPr>
          <p:cNvSpPr>
            <a:spLocks noGrp="1"/>
          </p:cNvSpPr>
          <p:nvPr>
            <p:ph type="sldNum" sz="quarter" idx="12"/>
          </p:nvPr>
        </p:nvSpPr>
        <p:spPr/>
        <p:txBody>
          <a:bodyPr/>
          <a:lstStyle/>
          <a:p>
            <a:fld id="{F0C25CC6-BF3F-46F4-BD17-519F221F4D53}" type="slidenum">
              <a:rPr lang="en-GB" smtClean="0"/>
              <a:t>‹#›</a:t>
            </a:fld>
            <a:endParaRPr lang="en-GB"/>
          </a:p>
        </p:txBody>
      </p:sp>
    </p:spTree>
    <p:extLst>
      <p:ext uri="{BB962C8B-B14F-4D97-AF65-F5344CB8AC3E}">
        <p14:creationId xmlns:p14="http://schemas.microsoft.com/office/powerpoint/2010/main" val="23290781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78FFF-EC10-E582-BDB0-98F0A7FA09E2}"/>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1573248-59D0-78D6-CA9E-760ECEB3B63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61841F-DEC1-318C-6E02-0C56B9557ADD}"/>
              </a:ext>
            </a:extLst>
          </p:cNvPr>
          <p:cNvSpPr>
            <a:spLocks noGrp="1"/>
          </p:cNvSpPr>
          <p:nvPr>
            <p:ph type="dt" sz="half" idx="10"/>
          </p:nvPr>
        </p:nvSpPr>
        <p:spPr/>
        <p:txBody>
          <a:bodyPr/>
          <a:lstStyle/>
          <a:p>
            <a:fld id="{654AFC1A-CB63-4DF2-A5E6-61AF2430B093}" type="datetimeFigureOut">
              <a:rPr lang="en-GB" smtClean="0"/>
              <a:t>10/11/2023</a:t>
            </a:fld>
            <a:endParaRPr lang="en-GB"/>
          </a:p>
        </p:txBody>
      </p:sp>
      <p:sp>
        <p:nvSpPr>
          <p:cNvPr id="5" name="Footer Placeholder 4">
            <a:extLst>
              <a:ext uri="{FF2B5EF4-FFF2-40B4-BE49-F238E27FC236}">
                <a16:creationId xmlns:a16="http://schemas.microsoft.com/office/drawing/2014/main" id="{B3AC1F03-3065-50F1-6D7C-AB44F35B0F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75EF80-A1EC-7379-D050-DA66E6327318}"/>
              </a:ext>
            </a:extLst>
          </p:cNvPr>
          <p:cNvSpPr>
            <a:spLocks noGrp="1"/>
          </p:cNvSpPr>
          <p:nvPr>
            <p:ph type="sldNum" sz="quarter" idx="12"/>
          </p:nvPr>
        </p:nvSpPr>
        <p:spPr/>
        <p:txBody>
          <a:bodyPr/>
          <a:lstStyle/>
          <a:p>
            <a:fld id="{F0C25CC6-BF3F-46F4-BD17-519F221F4D53}" type="slidenum">
              <a:rPr lang="en-GB" smtClean="0"/>
              <a:t>‹#›</a:t>
            </a:fld>
            <a:endParaRPr lang="en-GB"/>
          </a:p>
        </p:txBody>
      </p:sp>
    </p:spTree>
    <p:extLst>
      <p:ext uri="{BB962C8B-B14F-4D97-AF65-F5344CB8AC3E}">
        <p14:creationId xmlns:p14="http://schemas.microsoft.com/office/powerpoint/2010/main" val="28904365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AF470-EC05-C77A-6711-4AF6CF1A525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9905C6-1754-4E2E-9D66-ACD07CA2A6F8}"/>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7988B4-5F38-9CF9-A165-EE46F5F50EC7}"/>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50D84C5-3F32-E053-532B-A343300FB34B}"/>
              </a:ext>
            </a:extLst>
          </p:cNvPr>
          <p:cNvSpPr>
            <a:spLocks noGrp="1"/>
          </p:cNvSpPr>
          <p:nvPr>
            <p:ph type="dt" sz="half" idx="10"/>
          </p:nvPr>
        </p:nvSpPr>
        <p:spPr/>
        <p:txBody>
          <a:bodyPr/>
          <a:lstStyle/>
          <a:p>
            <a:fld id="{654AFC1A-CB63-4DF2-A5E6-61AF2430B093}" type="datetimeFigureOut">
              <a:rPr lang="en-GB" smtClean="0"/>
              <a:t>10/11/2023</a:t>
            </a:fld>
            <a:endParaRPr lang="en-GB"/>
          </a:p>
        </p:txBody>
      </p:sp>
      <p:sp>
        <p:nvSpPr>
          <p:cNvPr id="6" name="Footer Placeholder 5">
            <a:extLst>
              <a:ext uri="{FF2B5EF4-FFF2-40B4-BE49-F238E27FC236}">
                <a16:creationId xmlns:a16="http://schemas.microsoft.com/office/drawing/2014/main" id="{08982F09-D2AF-3832-BA79-B851EACE69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C415D09-C0C2-968B-89B0-3BEDEF65148D}"/>
              </a:ext>
            </a:extLst>
          </p:cNvPr>
          <p:cNvSpPr>
            <a:spLocks noGrp="1"/>
          </p:cNvSpPr>
          <p:nvPr>
            <p:ph type="sldNum" sz="quarter" idx="12"/>
          </p:nvPr>
        </p:nvSpPr>
        <p:spPr/>
        <p:txBody>
          <a:bodyPr/>
          <a:lstStyle/>
          <a:p>
            <a:fld id="{F0C25CC6-BF3F-46F4-BD17-519F221F4D53}" type="slidenum">
              <a:rPr lang="en-GB" smtClean="0"/>
              <a:t>‹#›</a:t>
            </a:fld>
            <a:endParaRPr lang="en-GB"/>
          </a:p>
        </p:txBody>
      </p:sp>
    </p:spTree>
    <p:extLst>
      <p:ext uri="{BB962C8B-B14F-4D97-AF65-F5344CB8AC3E}">
        <p14:creationId xmlns:p14="http://schemas.microsoft.com/office/powerpoint/2010/main" val="3305837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E000C-D827-476D-AEED-CCEAFBF38F4D}"/>
              </a:ext>
            </a:extLst>
          </p:cNvPr>
          <p:cNvSpPr txBox="1">
            <a:spLocks noGrp="1"/>
          </p:cNvSpPr>
          <p:nvPr>
            <p:ph type="title"/>
          </p:nvPr>
        </p:nvSpPr>
        <p:spPr>
          <a:xfrm>
            <a:off x="629838" y="365129"/>
            <a:ext cx="7886700" cy="973022"/>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60E62DDA-422C-43F1-A0E7-1F5E639BF408}"/>
              </a:ext>
            </a:extLst>
          </p:cNvPr>
          <p:cNvSpPr txBox="1">
            <a:spLocks noGrp="1"/>
          </p:cNvSpPr>
          <p:nvPr>
            <p:ph type="body" idx="1"/>
          </p:nvPr>
        </p:nvSpPr>
        <p:spPr>
          <a:xfrm>
            <a:off x="629838" y="1681160"/>
            <a:ext cx="3868341"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5DDF5B9E-C1DF-4BB2-AEA1-4A7CB44A7CC1}"/>
              </a:ext>
            </a:extLst>
          </p:cNvPr>
          <p:cNvSpPr txBox="1">
            <a:spLocks noGrp="1"/>
          </p:cNvSpPr>
          <p:nvPr>
            <p:ph idx="2"/>
          </p:nvPr>
        </p:nvSpPr>
        <p:spPr>
          <a:xfrm>
            <a:off x="629838" y="2505071"/>
            <a:ext cx="3868341"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1F03FB-B514-4907-9F7B-7E30321F86A9}"/>
              </a:ext>
            </a:extLst>
          </p:cNvPr>
          <p:cNvSpPr txBox="1">
            <a:spLocks noGrp="1"/>
          </p:cNvSpPr>
          <p:nvPr>
            <p:ph type="body" idx="3"/>
          </p:nvPr>
        </p:nvSpPr>
        <p:spPr>
          <a:xfrm>
            <a:off x="4629149" y="1681160"/>
            <a:ext cx="3887388"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96071F6B-22CE-4BEC-8DBE-9FF457A9177A}"/>
              </a:ext>
            </a:extLst>
          </p:cNvPr>
          <p:cNvSpPr txBox="1">
            <a:spLocks noGrp="1"/>
          </p:cNvSpPr>
          <p:nvPr>
            <p:ph idx="4"/>
          </p:nvPr>
        </p:nvSpPr>
        <p:spPr>
          <a:xfrm>
            <a:off x="4629149" y="2505071"/>
            <a:ext cx="3887388"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43865D-58C0-482F-9136-1FC45A737009}"/>
              </a:ext>
            </a:extLst>
          </p:cNvPr>
          <p:cNvSpPr txBox="1">
            <a:spLocks noGrp="1"/>
          </p:cNvSpPr>
          <p:nvPr>
            <p:ph type="dt" sz="half" idx="7"/>
          </p:nvPr>
        </p:nvSpPr>
        <p:spPr/>
        <p:txBody>
          <a:bodyPr/>
          <a:lstStyle>
            <a:lvl1pPr>
              <a:defRPr/>
            </a:lvl1pPr>
          </a:lstStyle>
          <a:p>
            <a:pPr lvl="0"/>
            <a:fld id="{D6906C3D-7F33-41A2-8EFC-C1384727304A}" type="datetime1">
              <a:rPr lang="en-GB"/>
              <a:pPr lvl="0"/>
              <a:t>10/11/2023</a:t>
            </a:fld>
            <a:endParaRPr lang="en-GB"/>
          </a:p>
        </p:txBody>
      </p:sp>
      <p:sp>
        <p:nvSpPr>
          <p:cNvPr id="8" name="Footer Placeholder 7">
            <a:extLst>
              <a:ext uri="{FF2B5EF4-FFF2-40B4-BE49-F238E27FC236}">
                <a16:creationId xmlns:a16="http://schemas.microsoft.com/office/drawing/2014/main" id="{935858A9-0170-49C8-818C-F99F605F044B}"/>
              </a:ext>
            </a:extLst>
          </p:cNvPr>
          <p:cNvSpPr txBox="1">
            <a:spLocks noGrp="1"/>
          </p:cNvSpPr>
          <p:nvPr>
            <p:ph type="ftr" sz="quarter" idx="9"/>
          </p:nvPr>
        </p:nvSpPr>
        <p:spPr/>
        <p:txBody>
          <a:bodyPr/>
          <a:lstStyle>
            <a:lvl1pPr>
              <a:defRPr/>
            </a:lvl1pPr>
          </a:lstStyle>
          <a:p>
            <a:pPr lvl="0"/>
            <a:endParaRPr lang="en-GB"/>
          </a:p>
        </p:txBody>
      </p:sp>
      <p:sp>
        <p:nvSpPr>
          <p:cNvPr id="9" name="Slide Number Placeholder 8">
            <a:extLst>
              <a:ext uri="{FF2B5EF4-FFF2-40B4-BE49-F238E27FC236}">
                <a16:creationId xmlns:a16="http://schemas.microsoft.com/office/drawing/2014/main" id="{4B741D91-B15A-470B-98B3-6BD3C001CA24}"/>
              </a:ext>
            </a:extLst>
          </p:cNvPr>
          <p:cNvSpPr txBox="1">
            <a:spLocks noGrp="1"/>
          </p:cNvSpPr>
          <p:nvPr>
            <p:ph type="sldNum" sz="quarter" idx="8"/>
          </p:nvPr>
        </p:nvSpPr>
        <p:spPr/>
        <p:txBody>
          <a:bodyPr/>
          <a:lstStyle>
            <a:lvl1pPr>
              <a:defRPr/>
            </a:lvl1pPr>
          </a:lstStyle>
          <a:p>
            <a:pPr lvl="0"/>
            <a:fld id="{B26F2B24-B119-463F-B812-D1A8F1DA1F69}" type="slidenum">
              <a:t>‹#›</a:t>
            </a:fld>
            <a:endParaRPr lang="en-GB"/>
          </a:p>
        </p:txBody>
      </p:sp>
      <p:pic>
        <p:nvPicPr>
          <p:cNvPr id="10" name="Picture 11">
            <a:extLst>
              <a:ext uri="{FF2B5EF4-FFF2-40B4-BE49-F238E27FC236}">
                <a16:creationId xmlns:a16="http://schemas.microsoft.com/office/drawing/2014/main" id="{C4151E41-3B33-4B83-8E35-BB0946473735}"/>
              </a:ext>
            </a:extLst>
          </p:cNvPr>
          <p:cNvPicPr>
            <a:picLocks noChangeAspect="1"/>
          </p:cNvPicPr>
          <p:nvPr/>
        </p:nvPicPr>
        <p:blipFill>
          <a:blip r:embed="rId2"/>
          <a:stretch>
            <a:fillRect/>
          </a:stretch>
        </p:blipFill>
        <p:spPr>
          <a:xfrm>
            <a:off x="6457949" y="136519"/>
            <a:ext cx="2488768" cy="1074291"/>
          </a:xfrm>
          <a:prstGeom prst="rect">
            <a:avLst/>
          </a:prstGeom>
          <a:noFill/>
          <a:ln cap="flat">
            <a:noFill/>
          </a:ln>
        </p:spPr>
      </p:pic>
      <p:cxnSp>
        <p:nvCxnSpPr>
          <p:cNvPr id="11" name="Straight Connector 8">
            <a:extLst>
              <a:ext uri="{FF2B5EF4-FFF2-40B4-BE49-F238E27FC236}">
                <a16:creationId xmlns:a16="http://schemas.microsoft.com/office/drawing/2014/main" id="{2CCC0F27-5116-461B-8623-252CE9FEF04A}"/>
              </a:ext>
            </a:extLst>
          </p:cNvPr>
          <p:cNvCxnSpPr/>
          <p:nvPr/>
        </p:nvCxnSpPr>
        <p:spPr>
          <a:xfrm>
            <a:off x="0" y="1338151"/>
            <a:ext cx="9144000" cy="0"/>
          </a:xfrm>
          <a:prstGeom prst="straightConnector1">
            <a:avLst/>
          </a:prstGeom>
          <a:noFill/>
          <a:ln w="25402" cap="flat">
            <a:solidFill>
              <a:srgbClr val="007BB9"/>
            </a:solidFill>
            <a:prstDash val="solid"/>
            <a:miter/>
          </a:ln>
        </p:spPr>
      </p:cxnSp>
    </p:spTree>
    <p:extLst>
      <p:ext uri="{BB962C8B-B14F-4D97-AF65-F5344CB8AC3E}">
        <p14:creationId xmlns:p14="http://schemas.microsoft.com/office/powerpoint/2010/main" val="23375864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158BB-9BC8-6662-9715-6F858FA632D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B3914B-3F62-C0E3-3762-3BB028F8EBAA}"/>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E05EE5-7434-7CB3-78EF-A11C64647C5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36D8DC5-FBCE-4836-A0E2-A19776048525}"/>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DD28A4-F79B-2AA3-B475-086A93C7894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C55C6B2-3786-9159-F7D8-DC7921056324}"/>
              </a:ext>
            </a:extLst>
          </p:cNvPr>
          <p:cNvSpPr>
            <a:spLocks noGrp="1"/>
          </p:cNvSpPr>
          <p:nvPr>
            <p:ph type="dt" sz="half" idx="10"/>
          </p:nvPr>
        </p:nvSpPr>
        <p:spPr/>
        <p:txBody>
          <a:bodyPr/>
          <a:lstStyle/>
          <a:p>
            <a:fld id="{654AFC1A-CB63-4DF2-A5E6-61AF2430B093}" type="datetimeFigureOut">
              <a:rPr lang="en-GB" smtClean="0"/>
              <a:t>10/11/2023</a:t>
            </a:fld>
            <a:endParaRPr lang="en-GB"/>
          </a:p>
        </p:txBody>
      </p:sp>
      <p:sp>
        <p:nvSpPr>
          <p:cNvPr id="8" name="Footer Placeholder 7">
            <a:extLst>
              <a:ext uri="{FF2B5EF4-FFF2-40B4-BE49-F238E27FC236}">
                <a16:creationId xmlns:a16="http://schemas.microsoft.com/office/drawing/2014/main" id="{74FB6D18-3466-AE8C-92B3-5B2FA9DF466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C00F5F6-414C-AE64-CB24-AABC0E7D5ACC}"/>
              </a:ext>
            </a:extLst>
          </p:cNvPr>
          <p:cNvSpPr>
            <a:spLocks noGrp="1"/>
          </p:cNvSpPr>
          <p:nvPr>
            <p:ph type="sldNum" sz="quarter" idx="12"/>
          </p:nvPr>
        </p:nvSpPr>
        <p:spPr/>
        <p:txBody>
          <a:bodyPr/>
          <a:lstStyle/>
          <a:p>
            <a:fld id="{F0C25CC6-BF3F-46F4-BD17-519F221F4D53}" type="slidenum">
              <a:rPr lang="en-GB" smtClean="0"/>
              <a:t>‹#›</a:t>
            </a:fld>
            <a:endParaRPr lang="en-GB"/>
          </a:p>
        </p:txBody>
      </p:sp>
    </p:spTree>
    <p:extLst>
      <p:ext uri="{BB962C8B-B14F-4D97-AF65-F5344CB8AC3E}">
        <p14:creationId xmlns:p14="http://schemas.microsoft.com/office/powerpoint/2010/main" val="13743985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FE03E-EB1E-87FE-C8F6-47257D1A6E3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A8DC4C8-305C-992E-7C5B-97380E5829DF}"/>
              </a:ext>
            </a:extLst>
          </p:cNvPr>
          <p:cNvSpPr>
            <a:spLocks noGrp="1"/>
          </p:cNvSpPr>
          <p:nvPr>
            <p:ph type="dt" sz="half" idx="10"/>
          </p:nvPr>
        </p:nvSpPr>
        <p:spPr/>
        <p:txBody>
          <a:bodyPr/>
          <a:lstStyle/>
          <a:p>
            <a:fld id="{654AFC1A-CB63-4DF2-A5E6-61AF2430B093}" type="datetimeFigureOut">
              <a:rPr lang="en-GB" smtClean="0"/>
              <a:t>10/11/2023</a:t>
            </a:fld>
            <a:endParaRPr lang="en-GB"/>
          </a:p>
        </p:txBody>
      </p:sp>
      <p:sp>
        <p:nvSpPr>
          <p:cNvPr id="4" name="Footer Placeholder 3">
            <a:extLst>
              <a:ext uri="{FF2B5EF4-FFF2-40B4-BE49-F238E27FC236}">
                <a16:creationId xmlns:a16="http://schemas.microsoft.com/office/drawing/2014/main" id="{DAB2E782-3F17-7499-E163-AD29430D7CF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DD4B10D-CF9B-6A3E-2A1B-B792B82DD652}"/>
              </a:ext>
            </a:extLst>
          </p:cNvPr>
          <p:cNvSpPr>
            <a:spLocks noGrp="1"/>
          </p:cNvSpPr>
          <p:nvPr>
            <p:ph type="sldNum" sz="quarter" idx="12"/>
          </p:nvPr>
        </p:nvSpPr>
        <p:spPr/>
        <p:txBody>
          <a:bodyPr/>
          <a:lstStyle/>
          <a:p>
            <a:fld id="{F0C25CC6-BF3F-46F4-BD17-519F221F4D53}" type="slidenum">
              <a:rPr lang="en-GB" smtClean="0"/>
              <a:t>‹#›</a:t>
            </a:fld>
            <a:endParaRPr lang="en-GB"/>
          </a:p>
        </p:txBody>
      </p:sp>
    </p:spTree>
    <p:extLst>
      <p:ext uri="{BB962C8B-B14F-4D97-AF65-F5344CB8AC3E}">
        <p14:creationId xmlns:p14="http://schemas.microsoft.com/office/powerpoint/2010/main" val="7898351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13347A-89BC-33A0-DEBE-B538FFFCD77D}"/>
              </a:ext>
            </a:extLst>
          </p:cNvPr>
          <p:cNvSpPr>
            <a:spLocks noGrp="1"/>
          </p:cNvSpPr>
          <p:nvPr>
            <p:ph type="dt" sz="half" idx="10"/>
          </p:nvPr>
        </p:nvSpPr>
        <p:spPr/>
        <p:txBody>
          <a:bodyPr/>
          <a:lstStyle/>
          <a:p>
            <a:fld id="{654AFC1A-CB63-4DF2-A5E6-61AF2430B093}" type="datetimeFigureOut">
              <a:rPr lang="en-GB" smtClean="0"/>
              <a:t>10/11/2023</a:t>
            </a:fld>
            <a:endParaRPr lang="en-GB"/>
          </a:p>
        </p:txBody>
      </p:sp>
      <p:sp>
        <p:nvSpPr>
          <p:cNvPr id="3" name="Footer Placeholder 2">
            <a:extLst>
              <a:ext uri="{FF2B5EF4-FFF2-40B4-BE49-F238E27FC236}">
                <a16:creationId xmlns:a16="http://schemas.microsoft.com/office/drawing/2014/main" id="{3E886C10-826C-057F-25EE-CF67A898FBB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4394100-EB29-5CFB-1408-FC133E4B18E8}"/>
              </a:ext>
            </a:extLst>
          </p:cNvPr>
          <p:cNvSpPr>
            <a:spLocks noGrp="1"/>
          </p:cNvSpPr>
          <p:nvPr>
            <p:ph type="sldNum" sz="quarter" idx="12"/>
          </p:nvPr>
        </p:nvSpPr>
        <p:spPr/>
        <p:txBody>
          <a:bodyPr/>
          <a:lstStyle/>
          <a:p>
            <a:fld id="{F0C25CC6-BF3F-46F4-BD17-519F221F4D53}" type="slidenum">
              <a:rPr lang="en-GB" smtClean="0"/>
              <a:t>‹#›</a:t>
            </a:fld>
            <a:endParaRPr lang="en-GB"/>
          </a:p>
        </p:txBody>
      </p:sp>
    </p:spTree>
    <p:extLst>
      <p:ext uri="{BB962C8B-B14F-4D97-AF65-F5344CB8AC3E}">
        <p14:creationId xmlns:p14="http://schemas.microsoft.com/office/powerpoint/2010/main" val="29491974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AFB92-0A96-F425-4BFC-D6950EF7416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679F3A-CFD7-16AE-F825-C9E8BDCDE56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088EA67-2A19-540B-993C-B63524F8AF3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ABB3EE-A0FE-5694-7618-AC913F14D376}"/>
              </a:ext>
            </a:extLst>
          </p:cNvPr>
          <p:cNvSpPr>
            <a:spLocks noGrp="1"/>
          </p:cNvSpPr>
          <p:nvPr>
            <p:ph type="dt" sz="half" idx="10"/>
          </p:nvPr>
        </p:nvSpPr>
        <p:spPr/>
        <p:txBody>
          <a:bodyPr/>
          <a:lstStyle/>
          <a:p>
            <a:fld id="{654AFC1A-CB63-4DF2-A5E6-61AF2430B093}" type="datetimeFigureOut">
              <a:rPr lang="en-GB" smtClean="0"/>
              <a:t>10/11/2023</a:t>
            </a:fld>
            <a:endParaRPr lang="en-GB"/>
          </a:p>
        </p:txBody>
      </p:sp>
      <p:sp>
        <p:nvSpPr>
          <p:cNvPr id="6" name="Footer Placeholder 5">
            <a:extLst>
              <a:ext uri="{FF2B5EF4-FFF2-40B4-BE49-F238E27FC236}">
                <a16:creationId xmlns:a16="http://schemas.microsoft.com/office/drawing/2014/main" id="{E5E30B84-A3A0-D848-1E85-47E9B10B7B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B77007-D617-8F28-1BAA-57E32B8A881B}"/>
              </a:ext>
            </a:extLst>
          </p:cNvPr>
          <p:cNvSpPr>
            <a:spLocks noGrp="1"/>
          </p:cNvSpPr>
          <p:nvPr>
            <p:ph type="sldNum" sz="quarter" idx="12"/>
          </p:nvPr>
        </p:nvSpPr>
        <p:spPr/>
        <p:txBody>
          <a:bodyPr/>
          <a:lstStyle/>
          <a:p>
            <a:fld id="{F0C25CC6-BF3F-46F4-BD17-519F221F4D53}" type="slidenum">
              <a:rPr lang="en-GB" smtClean="0"/>
              <a:t>‹#›</a:t>
            </a:fld>
            <a:endParaRPr lang="en-GB"/>
          </a:p>
        </p:txBody>
      </p:sp>
    </p:spTree>
    <p:extLst>
      <p:ext uri="{BB962C8B-B14F-4D97-AF65-F5344CB8AC3E}">
        <p14:creationId xmlns:p14="http://schemas.microsoft.com/office/powerpoint/2010/main" val="22545475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2E15E-1925-F2CF-CA6E-A0712CCDEF8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F51E5F5-5F20-AE7E-8A1F-439EE0AD5FE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291D8D7-0029-DAD4-F1C6-E70A9799C21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2A27C9-296E-8A32-AA3E-B622F6CA2B20}"/>
              </a:ext>
            </a:extLst>
          </p:cNvPr>
          <p:cNvSpPr>
            <a:spLocks noGrp="1"/>
          </p:cNvSpPr>
          <p:nvPr>
            <p:ph type="dt" sz="half" idx="10"/>
          </p:nvPr>
        </p:nvSpPr>
        <p:spPr/>
        <p:txBody>
          <a:bodyPr/>
          <a:lstStyle/>
          <a:p>
            <a:fld id="{654AFC1A-CB63-4DF2-A5E6-61AF2430B093}" type="datetimeFigureOut">
              <a:rPr lang="en-GB" smtClean="0"/>
              <a:t>10/11/2023</a:t>
            </a:fld>
            <a:endParaRPr lang="en-GB"/>
          </a:p>
        </p:txBody>
      </p:sp>
      <p:sp>
        <p:nvSpPr>
          <p:cNvPr id="6" name="Footer Placeholder 5">
            <a:extLst>
              <a:ext uri="{FF2B5EF4-FFF2-40B4-BE49-F238E27FC236}">
                <a16:creationId xmlns:a16="http://schemas.microsoft.com/office/drawing/2014/main" id="{3DCA271F-50B3-3E40-D03A-8330929BF9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6CF3E8-F9E7-EC38-3C45-A77F167BE1A0}"/>
              </a:ext>
            </a:extLst>
          </p:cNvPr>
          <p:cNvSpPr>
            <a:spLocks noGrp="1"/>
          </p:cNvSpPr>
          <p:nvPr>
            <p:ph type="sldNum" sz="quarter" idx="12"/>
          </p:nvPr>
        </p:nvSpPr>
        <p:spPr/>
        <p:txBody>
          <a:bodyPr/>
          <a:lstStyle/>
          <a:p>
            <a:fld id="{F0C25CC6-BF3F-46F4-BD17-519F221F4D53}" type="slidenum">
              <a:rPr lang="en-GB" smtClean="0"/>
              <a:t>‹#›</a:t>
            </a:fld>
            <a:endParaRPr lang="en-GB"/>
          </a:p>
        </p:txBody>
      </p:sp>
    </p:spTree>
    <p:extLst>
      <p:ext uri="{BB962C8B-B14F-4D97-AF65-F5344CB8AC3E}">
        <p14:creationId xmlns:p14="http://schemas.microsoft.com/office/powerpoint/2010/main" val="32848582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47472-D9F8-B88E-772B-C0FB95647F0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0BF0395-6E73-B5DC-7FDE-420E5559F8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6DF3A7-0BF0-21A2-FF6B-57DF4622025E}"/>
              </a:ext>
            </a:extLst>
          </p:cNvPr>
          <p:cNvSpPr>
            <a:spLocks noGrp="1"/>
          </p:cNvSpPr>
          <p:nvPr>
            <p:ph type="dt" sz="half" idx="10"/>
          </p:nvPr>
        </p:nvSpPr>
        <p:spPr/>
        <p:txBody>
          <a:bodyPr/>
          <a:lstStyle/>
          <a:p>
            <a:fld id="{654AFC1A-CB63-4DF2-A5E6-61AF2430B093}" type="datetimeFigureOut">
              <a:rPr lang="en-GB" smtClean="0"/>
              <a:t>10/11/2023</a:t>
            </a:fld>
            <a:endParaRPr lang="en-GB"/>
          </a:p>
        </p:txBody>
      </p:sp>
      <p:sp>
        <p:nvSpPr>
          <p:cNvPr id="5" name="Footer Placeholder 4">
            <a:extLst>
              <a:ext uri="{FF2B5EF4-FFF2-40B4-BE49-F238E27FC236}">
                <a16:creationId xmlns:a16="http://schemas.microsoft.com/office/drawing/2014/main" id="{537DE898-71F2-569D-99F2-92EB07B97E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0D55D2-0044-26D6-EDBA-FEFB23A56B34}"/>
              </a:ext>
            </a:extLst>
          </p:cNvPr>
          <p:cNvSpPr>
            <a:spLocks noGrp="1"/>
          </p:cNvSpPr>
          <p:nvPr>
            <p:ph type="sldNum" sz="quarter" idx="12"/>
          </p:nvPr>
        </p:nvSpPr>
        <p:spPr/>
        <p:txBody>
          <a:bodyPr/>
          <a:lstStyle/>
          <a:p>
            <a:fld id="{F0C25CC6-BF3F-46F4-BD17-519F221F4D53}" type="slidenum">
              <a:rPr lang="en-GB" smtClean="0"/>
              <a:t>‹#›</a:t>
            </a:fld>
            <a:endParaRPr lang="en-GB"/>
          </a:p>
        </p:txBody>
      </p:sp>
    </p:spTree>
    <p:extLst>
      <p:ext uri="{BB962C8B-B14F-4D97-AF65-F5344CB8AC3E}">
        <p14:creationId xmlns:p14="http://schemas.microsoft.com/office/powerpoint/2010/main" val="5484993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3D6F08-97D0-8E56-A964-7FA784DDDD81}"/>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9E0902E-3866-B4AC-790D-F4875D449673}"/>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68D180-8BF9-7CE9-6AB2-2F8022E85032}"/>
              </a:ext>
            </a:extLst>
          </p:cNvPr>
          <p:cNvSpPr>
            <a:spLocks noGrp="1"/>
          </p:cNvSpPr>
          <p:nvPr>
            <p:ph type="dt" sz="half" idx="10"/>
          </p:nvPr>
        </p:nvSpPr>
        <p:spPr/>
        <p:txBody>
          <a:bodyPr/>
          <a:lstStyle/>
          <a:p>
            <a:fld id="{654AFC1A-CB63-4DF2-A5E6-61AF2430B093}" type="datetimeFigureOut">
              <a:rPr lang="en-GB" smtClean="0"/>
              <a:t>10/11/2023</a:t>
            </a:fld>
            <a:endParaRPr lang="en-GB"/>
          </a:p>
        </p:txBody>
      </p:sp>
      <p:sp>
        <p:nvSpPr>
          <p:cNvPr id="5" name="Footer Placeholder 4">
            <a:extLst>
              <a:ext uri="{FF2B5EF4-FFF2-40B4-BE49-F238E27FC236}">
                <a16:creationId xmlns:a16="http://schemas.microsoft.com/office/drawing/2014/main" id="{87A44071-C3ED-E324-E249-2FB4F3B2E3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7A1088-8CB0-30EF-5BC5-77B96C4DC503}"/>
              </a:ext>
            </a:extLst>
          </p:cNvPr>
          <p:cNvSpPr>
            <a:spLocks noGrp="1"/>
          </p:cNvSpPr>
          <p:nvPr>
            <p:ph type="sldNum" sz="quarter" idx="12"/>
          </p:nvPr>
        </p:nvSpPr>
        <p:spPr/>
        <p:txBody>
          <a:bodyPr/>
          <a:lstStyle/>
          <a:p>
            <a:fld id="{F0C25CC6-BF3F-46F4-BD17-519F221F4D53}" type="slidenum">
              <a:rPr lang="en-GB" smtClean="0"/>
              <a:t>‹#›</a:t>
            </a:fld>
            <a:endParaRPr lang="en-GB"/>
          </a:p>
        </p:txBody>
      </p:sp>
    </p:spTree>
    <p:extLst>
      <p:ext uri="{BB962C8B-B14F-4D97-AF65-F5344CB8AC3E}">
        <p14:creationId xmlns:p14="http://schemas.microsoft.com/office/powerpoint/2010/main" val="29497734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A1EEF-24E8-0089-5DE3-5111C6BA30AE}"/>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585B836-AB2C-B0A0-7C2B-240F0754CD9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4608E7A-EC5B-FF3F-AD46-193FB115C858}"/>
              </a:ext>
            </a:extLst>
          </p:cNvPr>
          <p:cNvSpPr>
            <a:spLocks noGrp="1"/>
          </p:cNvSpPr>
          <p:nvPr>
            <p:ph type="dt" sz="half" idx="10"/>
          </p:nvPr>
        </p:nvSpPr>
        <p:spPr/>
        <p:txBody>
          <a:bodyPr/>
          <a:lstStyle/>
          <a:p>
            <a:fld id="{5CA26EAB-D8E5-48DD-977C-C5067CC5E38E}" type="datetimeFigureOut">
              <a:rPr lang="en-GB" smtClean="0"/>
              <a:t>10/11/2023</a:t>
            </a:fld>
            <a:endParaRPr lang="en-GB"/>
          </a:p>
        </p:txBody>
      </p:sp>
      <p:sp>
        <p:nvSpPr>
          <p:cNvPr id="5" name="Footer Placeholder 4">
            <a:extLst>
              <a:ext uri="{FF2B5EF4-FFF2-40B4-BE49-F238E27FC236}">
                <a16:creationId xmlns:a16="http://schemas.microsoft.com/office/drawing/2014/main" id="{A2E0C585-3BDE-B623-1A0D-EDE3C3FBC1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6BF896-9DBF-33BF-A18C-0A16A0905A18}"/>
              </a:ext>
            </a:extLst>
          </p:cNvPr>
          <p:cNvSpPr>
            <a:spLocks noGrp="1"/>
          </p:cNvSpPr>
          <p:nvPr>
            <p:ph type="sldNum" sz="quarter" idx="12"/>
          </p:nvPr>
        </p:nvSpPr>
        <p:spPr/>
        <p:txBody>
          <a:bodyPr/>
          <a:lstStyle/>
          <a:p>
            <a:fld id="{D5737D15-D0F5-4E6D-A64D-1913143A7E36}" type="slidenum">
              <a:rPr lang="en-GB" smtClean="0"/>
              <a:t>‹#›</a:t>
            </a:fld>
            <a:endParaRPr lang="en-GB"/>
          </a:p>
        </p:txBody>
      </p:sp>
    </p:spTree>
    <p:extLst>
      <p:ext uri="{BB962C8B-B14F-4D97-AF65-F5344CB8AC3E}">
        <p14:creationId xmlns:p14="http://schemas.microsoft.com/office/powerpoint/2010/main" val="25688491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B2986-C7AD-06B0-65C1-4609996E75E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C5EF56-48C4-D0E4-0C1E-9095BA2A4A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A0A5C4-AA3A-116C-E468-FCA872A75FB3}"/>
              </a:ext>
            </a:extLst>
          </p:cNvPr>
          <p:cNvSpPr>
            <a:spLocks noGrp="1"/>
          </p:cNvSpPr>
          <p:nvPr>
            <p:ph type="dt" sz="half" idx="10"/>
          </p:nvPr>
        </p:nvSpPr>
        <p:spPr/>
        <p:txBody>
          <a:bodyPr/>
          <a:lstStyle/>
          <a:p>
            <a:fld id="{5CA26EAB-D8E5-48DD-977C-C5067CC5E38E}" type="datetimeFigureOut">
              <a:rPr lang="en-GB" smtClean="0"/>
              <a:t>10/11/2023</a:t>
            </a:fld>
            <a:endParaRPr lang="en-GB"/>
          </a:p>
        </p:txBody>
      </p:sp>
      <p:sp>
        <p:nvSpPr>
          <p:cNvPr id="5" name="Footer Placeholder 4">
            <a:extLst>
              <a:ext uri="{FF2B5EF4-FFF2-40B4-BE49-F238E27FC236}">
                <a16:creationId xmlns:a16="http://schemas.microsoft.com/office/drawing/2014/main" id="{A710C13D-6B56-6064-7CB4-1A8D3482B1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F154EA-EEE7-0CE7-9BA8-41C27ABE8FA7}"/>
              </a:ext>
            </a:extLst>
          </p:cNvPr>
          <p:cNvSpPr>
            <a:spLocks noGrp="1"/>
          </p:cNvSpPr>
          <p:nvPr>
            <p:ph type="sldNum" sz="quarter" idx="12"/>
          </p:nvPr>
        </p:nvSpPr>
        <p:spPr/>
        <p:txBody>
          <a:bodyPr/>
          <a:lstStyle/>
          <a:p>
            <a:fld id="{D5737D15-D0F5-4E6D-A64D-1913143A7E36}" type="slidenum">
              <a:rPr lang="en-GB" smtClean="0"/>
              <a:t>‹#›</a:t>
            </a:fld>
            <a:endParaRPr lang="en-GB"/>
          </a:p>
        </p:txBody>
      </p:sp>
    </p:spTree>
    <p:extLst>
      <p:ext uri="{BB962C8B-B14F-4D97-AF65-F5344CB8AC3E}">
        <p14:creationId xmlns:p14="http://schemas.microsoft.com/office/powerpoint/2010/main" val="11979757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BAC6C-4A08-16BE-74AF-5779635C0CD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7A7A188-43FE-81EC-A3BE-114E9CBFDEEB}"/>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82BE2E-10F5-CF3B-5C42-BE7D6A31E94E}"/>
              </a:ext>
            </a:extLst>
          </p:cNvPr>
          <p:cNvSpPr>
            <a:spLocks noGrp="1"/>
          </p:cNvSpPr>
          <p:nvPr>
            <p:ph type="dt" sz="half" idx="10"/>
          </p:nvPr>
        </p:nvSpPr>
        <p:spPr/>
        <p:txBody>
          <a:bodyPr/>
          <a:lstStyle/>
          <a:p>
            <a:fld id="{5CA26EAB-D8E5-48DD-977C-C5067CC5E38E}" type="datetimeFigureOut">
              <a:rPr lang="en-GB" smtClean="0"/>
              <a:t>10/11/2023</a:t>
            </a:fld>
            <a:endParaRPr lang="en-GB"/>
          </a:p>
        </p:txBody>
      </p:sp>
      <p:sp>
        <p:nvSpPr>
          <p:cNvPr id="5" name="Footer Placeholder 4">
            <a:extLst>
              <a:ext uri="{FF2B5EF4-FFF2-40B4-BE49-F238E27FC236}">
                <a16:creationId xmlns:a16="http://schemas.microsoft.com/office/drawing/2014/main" id="{3EEC85DE-608D-E938-54DD-24C25A3B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9772B0-FCB3-1DBE-A535-2BE250D6EB2F}"/>
              </a:ext>
            </a:extLst>
          </p:cNvPr>
          <p:cNvSpPr>
            <a:spLocks noGrp="1"/>
          </p:cNvSpPr>
          <p:nvPr>
            <p:ph type="sldNum" sz="quarter" idx="12"/>
          </p:nvPr>
        </p:nvSpPr>
        <p:spPr/>
        <p:txBody>
          <a:bodyPr/>
          <a:lstStyle/>
          <a:p>
            <a:fld id="{D5737D15-D0F5-4E6D-A64D-1913143A7E36}" type="slidenum">
              <a:rPr lang="en-GB" smtClean="0"/>
              <a:t>‹#›</a:t>
            </a:fld>
            <a:endParaRPr lang="en-GB"/>
          </a:p>
        </p:txBody>
      </p:sp>
    </p:spTree>
    <p:extLst>
      <p:ext uri="{BB962C8B-B14F-4D97-AF65-F5344CB8AC3E}">
        <p14:creationId xmlns:p14="http://schemas.microsoft.com/office/powerpoint/2010/main" val="452482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BEF3-5A6D-4F4A-B2F2-02533A857AEA}"/>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BB15B96B-B894-438B-8267-9510E7C1CA7F}"/>
              </a:ext>
            </a:extLst>
          </p:cNvPr>
          <p:cNvSpPr txBox="1">
            <a:spLocks noGrp="1"/>
          </p:cNvSpPr>
          <p:nvPr>
            <p:ph type="dt" sz="half" idx="7"/>
          </p:nvPr>
        </p:nvSpPr>
        <p:spPr/>
        <p:txBody>
          <a:bodyPr/>
          <a:lstStyle>
            <a:lvl1pPr>
              <a:defRPr/>
            </a:lvl1pPr>
          </a:lstStyle>
          <a:p>
            <a:pPr lvl="0"/>
            <a:fld id="{94421F0A-F23D-4CF0-8BE6-3A34A99A53BD}" type="datetime1">
              <a:rPr lang="en-GB"/>
              <a:pPr lvl="0"/>
              <a:t>10/11/2023</a:t>
            </a:fld>
            <a:endParaRPr lang="en-GB"/>
          </a:p>
        </p:txBody>
      </p:sp>
      <p:sp>
        <p:nvSpPr>
          <p:cNvPr id="4" name="Footer Placeholder 3">
            <a:extLst>
              <a:ext uri="{FF2B5EF4-FFF2-40B4-BE49-F238E27FC236}">
                <a16:creationId xmlns:a16="http://schemas.microsoft.com/office/drawing/2014/main" id="{6ACCC890-2D62-4312-A1CC-B729ACCD6366}"/>
              </a:ext>
            </a:extLst>
          </p:cNvPr>
          <p:cNvSpPr txBox="1">
            <a:spLocks noGrp="1"/>
          </p:cNvSpPr>
          <p:nvPr>
            <p:ph type="ftr" sz="quarter" idx="9"/>
          </p:nvPr>
        </p:nvSpPr>
        <p:spPr/>
        <p:txBody>
          <a:bodyPr/>
          <a:lstStyle>
            <a:lvl1pPr>
              <a:defRPr/>
            </a:lvl1pPr>
          </a:lstStyle>
          <a:p>
            <a:pPr lvl="0"/>
            <a:endParaRPr lang="en-GB"/>
          </a:p>
        </p:txBody>
      </p:sp>
      <p:sp>
        <p:nvSpPr>
          <p:cNvPr id="5" name="Slide Number Placeholder 4">
            <a:extLst>
              <a:ext uri="{FF2B5EF4-FFF2-40B4-BE49-F238E27FC236}">
                <a16:creationId xmlns:a16="http://schemas.microsoft.com/office/drawing/2014/main" id="{3A324A91-3FD2-4CAE-BE30-345DC0DA61C9}"/>
              </a:ext>
            </a:extLst>
          </p:cNvPr>
          <p:cNvSpPr txBox="1">
            <a:spLocks noGrp="1"/>
          </p:cNvSpPr>
          <p:nvPr>
            <p:ph type="sldNum" sz="quarter" idx="8"/>
          </p:nvPr>
        </p:nvSpPr>
        <p:spPr/>
        <p:txBody>
          <a:bodyPr/>
          <a:lstStyle>
            <a:lvl1pPr>
              <a:defRPr/>
            </a:lvl1pPr>
          </a:lstStyle>
          <a:p>
            <a:pPr lvl="0"/>
            <a:fld id="{A25C02C8-9B50-4B39-98E2-1B5BAEDEFE58}" type="slidenum">
              <a:t>‹#›</a:t>
            </a:fld>
            <a:endParaRPr lang="en-GB"/>
          </a:p>
        </p:txBody>
      </p:sp>
      <p:pic>
        <p:nvPicPr>
          <p:cNvPr id="6" name="Picture 7">
            <a:extLst>
              <a:ext uri="{FF2B5EF4-FFF2-40B4-BE49-F238E27FC236}">
                <a16:creationId xmlns:a16="http://schemas.microsoft.com/office/drawing/2014/main" id="{A5FFA801-6693-42A4-B61D-D33C266DF823}"/>
              </a:ext>
            </a:extLst>
          </p:cNvPr>
          <p:cNvPicPr>
            <a:picLocks noChangeAspect="1"/>
          </p:cNvPicPr>
          <p:nvPr/>
        </p:nvPicPr>
        <p:blipFill>
          <a:blip r:embed="rId2"/>
          <a:stretch>
            <a:fillRect/>
          </a:stretch>
        </p:blipFill>
        <p:spPr>
          <a:xfrm>
            <a:off x="6457949" y="136519"/>
            <a:ext cx="2488768" cy="1074291"/>
          </a:xfrm>
          <a:prstGeom prst="rect">
            <a:avLst/>
          </a:prstGeom>
          <a:noFill/>
          <a:ln cap="flat">
            <a:noFill/>
          </a:ln>
        </p:spPr>
      </p:pic>
      <p:cxnSp>
        <p:nvCxnSpPr>
          <p:cNvPr id="7" name="Straight Connector 8">
            <a:extLst>
              <a:ext uri="{FF2B5EF4-FFF2-40B4-BE49-F238E27FC236}">
                <a16:creationId xmlns:a16="http://schemas.microsoft.com/office/drawing/2014/main" id="{D8D7C777-3F78-47E5-B4CD-427B5FD8BF2C}"/>
              </a:ext>
            </a:extLst>
          </p:cNvPr>
          <p:cNvCxnSpPr/>
          <p:nvPr/>
        </p:nvCxnSpPr>
        <p:spPr>
          <a:xfrm>
            <a:off x="0" y="1338151"/>
            <a:ext cx="9144000" cy="0"/>
          </a:xfrm>
          <a:prstGeom prst="straightConnector1">
            <a:avLst/>
          </a:prstGeom>
          <a:noFill/>
          <a:ln w="25402" cap="flat">
            <a:solidFill>
              <a:srgbClr val="007BB9"/>
            </a:solidFill>
            <a:prstDash val="solid"/>
            <a:miter/>
          </a:ln>
        </p:spPr>
      </p:cxnSp>
    </p:spTree>
    <p:extLst>
      <p:ext uri="{BB962C8B-B14F-4D97-AF65-F5344CB8AC3E}">
        <p14:creationId xmlns:p14="http://schemas.microsoft.com/office/powerpoint/2010/main" val="10915689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AB7F5-DB25-6E0F-3B37-5D1D25CD925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608FEB1-149A-7C11-5CDA-50C4AD732347}"/>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4DE0A21-39E3-5D2B-F5E3-79C688AF2F1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B8CFBE-D25B-39AB-A746-11D6DE96997F}"/>
              </a:ext>
            </a:extLst>
          </p:cNvPr>
          <p:cNvSpPr>
            <a:spLocks noGrp="1"/>
          </p:cNvSpPr>
          <p:nvPr>
            <p:ph type="dt" sz="half" idx="10"/>
          </p:nvPr>
        </p:nvSpPr>
        <p:spPr/>
        <p:txBody>
          <a:bodyPr/>
          <a:lstStyle/>
          <a:p>
            <a:fld id="{5CA26EAB-D8E5-48DD-977C-C5067CC5E38E}" type="datetimeFigureOut">
              <a:rPr lang="en-GB" smtClean="0"/>
              <a:t>10/11/2023</a:t>
            </a:fld>
            <a:endParaRPr lang="en-GB"/>
          </a:p>
        </p:txBody>
      </p:sp>
      <p:sp>
        <p:nvSpPr>
          <p:cNvPr id="6" name="Footer Placeholder 5">
            <a:extLst>
              <a:ext uri="{FF2B5EF4-FFF2-40B4-BE49-F238E27FC236}">
                <a16:creationId xmlns:a16="http://schemas.microsoft.com/office/drawing/2014/main" id="{E5ACA777-C81B-BE7C-16C6-4EAA1AAE0F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06106C-757A-1016-D1BC-5B9E0EDD0638}"/>
              </a:ext>
            </a:extLst>
          </p:cNvPr>
          <p:cNvSpPr>
            <a:spLocks noGrp="1"/>
          </p:cNvSpPr>
          <p:nvPr>
            <p:ph type="sldNum" sz="quarter" idx="12"/>
          </p:nvPr>
        </p:nvSpPr>
        <p:spPr/>
        <p:txBody>
          <a:bodyPr/>
          <a:lstStyle/>
          <a:p>
            <a:fld id="{D5737D15-D0F5-4E6D-A64D-1913143A7E36}" type="slidenum">
              <a:rPr lang="en-GB" smtClean="0"/>
              <a:t>‹#›</a:t>
            </a:fld>
            <a:endParaRPr lang="en-GB"/>
          </a:p>
        </p:txBody>
      </p:sp>
    </p:spTree>
    <p:extLst>
      <p:ext uri="{BB962C8B-B14F-4D97-AF65-F5344CB8AC3E}">
        <p14:creationId xmlns:p14="http://schemas.microsoft.com/office/powerpoint/2010/main" val="3347142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0C891-CCD1-1646-C694-E89F0B87CF26}"/>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3A90FD7-9990-545A-E0AE-A9AC9D00D51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43C743-18D0-4F51-2137-67FFAA3CD33A}"/>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1E8809B-1B15-A728-3889-FB76D78B7B3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724DED-D3E6-0F0A-98D6-6D48DA20236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8C7D968-9EC1-8AA8-31AC-BA7DFEAEFB17}"/>
              </a:ext>
            </a:extLst>
          </p:cNvPr>
          <p:cNvSpPr>
            <a:spLocks noGrp="1"/>
          </p:cNvSpPr>
          <p:nvPr>
            <p:ph type="dt" sz="half" idx="10"/>
          </p:nvPr>
        </p:nvSpPr>
        <p:spPr/>
        <p:txBody>
          <a:bodyPr/>
          <a:lstStyle/>
          <a:p>
            <a:fld id="{5CA26EAB-D8E5-48DD-977C-C5067CC5E38E}" type="datetimeFigureOut">
              <a:rPr lang="en-GB" smtClean="0"/>
              <a:t>10/11/2023</a:t>
            </a:fld>
            <a:endParaRPr lang="en-GB"/>
          </a:p>
        </p:txBody>
      </p:sp>
      <p:sp>
        <p:nvSpPr>
          <p:cNvPr id="8" name="Footer Placeholder 7">
            <a:extLst>
              <a:ext uri="{FF2B5EF4-FFF2-40B4-BE49-F238E27FC236}">
                <a16:creationId xmlns:a16="http://schemas.microsoft.com/office/drawing/2014/main" id="{003515CF-9CBD-ACBD-4CEA-9D332763AC7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6DC2256-38DC-B0C1-A87D-43EB9DD5F1C0}"/>
              </a:ext>
            </a:extLst>
          </p:cNvPr>
          <p:cNvSpPr>
            <a:spLocks noGrp="1"/>
          </p:cNvSpPr>
          <p:nvPr>
            <p:ph type="sldNum" sz="quarter" idx="12"/>
          </p:nvPr>
        </p:nvSpPr>
        <p:spPr/>
        <p:txBody>
          <a:bodyPr/>
          <a:lstStyle/>
          <a:p>
            <a:fld id="{D5737D15-D0F5-4E6D-A64D-1913143A7E36}" type="slidenum">
              <a:rPr lang="en-GB" smtClean="0"/>
              <a:t>‹#›</a:t>
            </a:fld>
            <a:endParaRPr lang="en-GB"/>
          </a:p>
        </p:txBody>
      </p:sp>
    </p:spTree>
    <p:extLst>
      <p:ext uri="{BB962C8B-B14F-4D97-AF65-F5344CB8AC3E}">
        <p14:creationId xmlns:p14="http://schemas.microsoft.com/office/powerpoint/2010/main" val="22607177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38B0F-2A13-6016-2C49-C1E3D0A9073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813DDD-4C07-006A-B08B-FFAFF820C870}"/>
              </a:ext>
            </a:extLst>
          </p:cNvPr>
          <p:cNvSpPr>
            <a:spLocks noGrp="1"/>
          </p:cNvSpPr>
          <p:nvPr>
            <p:ph type="dt" sz="half" idx="10"/>
          </p:nvPr>
        </p:nvSpPr>
        <p:spPr/>
        <p:txBody>
          <a:bodyPr/>
          <a:lstStyle/>
          <a:p>
            <a:fld id="{5CA26EAB-D8E5-48DD-977C-C5067CC5E38E}" type="datetimeFigureOut">
              <a:rPr lang="en-GB" smtClean="0"/>
              <a:t>10/11/2023</a:t>
            </a:fld>
            <a:endParaRPr lang="en-GB"/>
          </a:p>
        </p:txBody>
      </p:sp>
      <p:sp>
        <p:nvSpPr>
          <p:cNvPr id="4" name="Footer Placeholder 3">
            <a:extLst>
              <a:ext uri="{FF2B5EF4-FFF2-40B4-BE49-F238E27FC236}">
                <a16:creationId xmlns:a16="http://schemas.microsoft.com/office/drawing/2014/main" id="{7361DC37-5DA4-64C8-814C-22ACAE92520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CE91334-A183-81E2-A56A-203FD80B426F}"/>
              </a:ext>
            </a:extLst>
          </p:cNvPr>
          <p:cNvSpPr>
            <a:spLocks noGrp="1"/>
          </p:cNvSpPr>
          <p:nvPr>
            <p:ph type="sldNum" sz="quarter" idx="12"/>
          </p:nvPr>
        </p:nvSpPr>
        <p:spPr/>
        <p:txBody>
          <a:bodyPr/>
          <a:lstStyle/>
          <a:p>
            <a:fld id="{D5737D15-D0F5-4E6D-A64D-1913143A7E36}" type="slidenum">
              <a:rPr lang="en-GB" smtClean="0"/>
              <a:t>‹#›</a:t>
            </a:fld>
            <a:endParaRPr lang="en-GB"/>
          </a:p>
        </p:txBody>
      </p:sp>
    </p:spTree>
    <p:extLst>
      <p:ext uri="{BB962C8B-B14F-4D97-AF65-F5344CB8AC3E}">
        <p14:creationId xmlns:p14="http://schemas.microsoft.com/office/powerpoint/2010/main" val="25912196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485C83-A848-B4DB-5053-B6C17C2B68C1}"/>
              </a:ext>
            </a:extLst>
          </p:cNvPr>
          <p:cNvSpPr>
            <a:spLocks noGrp="1"/>
          </p:cNvSpPr>
          <p:nvPr>
            <p:ph type="dt" sz="half" idx="10"/>
          </p:nvPr>
        </p:nvSpPr>
        <p:spPr/>
        <p:txBody>
          <a:bodyPr/>
          <a:lstStyle/>
          <a:p>
            <a:fld id="{5CA26EAB-D8E5-48DD-977C-C5067CC5E38E}" type="datetimeFigureOut">
              <a:rPr lang="en-GB" smtClean="0"/>
              <a:t>10/11/2023</a:t>
            </a:fld>
            <a:endParaRPr lang="en-GB"/>
          </a:p>
        </p:txBody>
      </p:sp>
      <p:sp>
        <p:nvSpPr>
          <p:cNvPr id="3" name="Footer Placeholder 2">
            <a:extLst>
              <a:ext uri="{FF2B5EF4-FFF2-40B4-BE49-F238E27FC236}">
                <a16:creationId xmlns:a16="http://schemas.microsoft.com/office/drawing/2014/main" id="{BB5C528C-B769-0FF3-6A15-629399B89F5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54EEB1B-1CE9-111C-B7EA-31CF46FDB5B9}"/>
              </a:ext>
            </a:extLst>
          </p:cNvPr>
          <p:cNvSpPr>
            <a:spLocks noGrp="1"/>
          </p:cNvSpPr>
          <p:nvPr>
            <p:ph type="sldNum" sz="quarter" idx="12"/>
          </p:nvPr>
        </p:nvSpPr>
        <p:spPr/>
        <p:txBody>
          <a:bodyPr/>
          <a:lstStyle/>
          <a:p>
            <a:fld id="{D5737D15-D0F5-4E6D-A64D-1913143A7E36}" type="slidenum">
              <a:rPr lang="en-GB" smtClean="0"/>
              <a:t>‹#›</a:t>
            </a:fld>
            <a:endParaRPr lang="en-GB"/>
          </a:p>
        </p:txBody>
      </p:sp>
    </p:spTree>
    <p:extLst>
      <p:ext uri="{BB962C8B-B14F-4D97-AF65-F5344CB8AC3E}">
        <p14:creationId xmlns:p14="http://schemas.microsoft.com/office/powerpoint/2010/main" val="25400762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8F4A1-0471-A9AD-B948-917661A05DD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08D9D68-7E8A-F5FE-7ED4-83A15F69F02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0C7B1E-A09F-7CE2-EADE-2FD283085B6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CDE2E9-576E-24F5-2538-2AE9378DDECB}"/>
              </a:ext>
            </a:extLst>
          </p:cNvPr>
          <p:cNvSpPr>
            <a:spLocks noGrp="1"/>
          </p:cNvSpPr>
          <p:nvPr>
            <p:ph type="dt" sz="half" idx="10"/>
          </p:nvPr>
        </p:nvSpPr>
        <p:spPr/>
        <p:txBody>
          <a:bodyPr/>
          <a:lstStyle/>
          <a:p>
            <a:fld id="{5CA26EAB-D8E5-48DD-977C-C5067CC5E38E}" type="datetimeFigureOut">
              <a:rPr lang="en-GB" smtClean="0"/>
              <a:t>10/11/2023</a:t>
            </a:fld>
            <a:endParaRPr lang="en-GB"/>
          </a:p>
        </p:txBody>
      </p:sp>
      <p:sp>
        <p:nvSpPr>
          <p:cNvPr id="6" name="Footer Placeholder 5">
            <a:extLst>
              <a:ext uri="{FF2B5EF4-FFF2-40B4-BE49-F238E27FC236}">
                <a16:creationId xmlns:a16="http://schemas.microsoft.com/office/drawing/2014/main" id="{CA72BD8C-DD04-2CA0-0043-86F1693FD70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747E0C-68D0-9171-A5F9-57543286E83D}"/>
              </a:ext>
            </a:extLst>
          </p:cNvPr>
          <p:cNvSpPr>
            <a:spLocks noGrp="1"/>
          </p:cNvSpPr>
          <p:nvPr>
            <p:ph type="sldNum" sz="quarter" idx="12"/>
          </p:nvPr>
        </p:nvSpPr>
        <p:spPr/>
        <p:txBody>
          <a:bodyPr/>
          <a:lstStyle/>
          <a:p>
            <a:fld id="{D5737D15-D0F5-4E6D-A64D-1913143A7E36}" type="slidenum">
              <a:rPr lang="en-GB" smtClean="0"/>
              <a:t>‹#›</a:t>
            </a:fld>
            <a:endParaRPr lang="en-GB"/>
          </a:p>
        </p:txBody>
      </p:sp>
    </p:spTree>
    <p:extLst>
      <p:ext uri="{BB962C8B-B14F-4D97-AF65-F5344CB8AC3E}">
        <p14:creationId xmlns:p14="http://schemas.microsoft.com/office/powerpoint/2010/main" val="11341647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FAA5-426F-91BE-F89B-B99637BB098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7881FC9-511E-E2D8-5501-F30CF11AD41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2CE163B-A461-EE07-88E8-CE5A2911B34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CA79A9-85DD-B06E-3652-2F1B5B497D6C}"/>
              </a:ext>
            </a:extLst>
          </p:cNvPr>
          <p:cNvSpPr>
            <a:spLocks noGrp="1"/>
          </p:cNvSpPr>
          <p:nvPr>
            <p:ph type="dt" sz="half" idx="10"/>
          </p:nvPr>
        </p:nvSpPr>
        <p:spPr/>
        <p:txBody>
          <a:bodyPr/>
          <a:lstStyle/>
          <a:p>
            <a:fld id="{5CA26EAB-D8E5-48DD-977C-C5067CC5E38E}" type="datetimeFigureOut">
              <a:rPr lang="en-GB" smtClean="0"/>
              <a:t>10/11/2023</a:t>
            </a:fld>
            <a:endParaRPr lang="en-GB"/>
          </a:p>
        </p:txBody>
      </p:sp>
      <p:sp>
        <p:nvSpPr>
          <p:cNvPr id="6" name="Footer Placeholder 5">
            <a:extLst>
              <a:ext uri="{FF2B5EF4-FFF2-40B4-BE49-F238E27FC236}">
                <a16:creationId xmlns:a16="http://schemas.microsoft.com/office/drawing/2014/main" id="{B5748CB0-F4FD-8548-6724-68D6692650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8B62C2-D30A-C870-096B-6BAC5D11A320}"/>
              </a:ext>
            </a:extLst>
          </p:cNvPr>
          <p:cNvSpPr>
            <a:spLocks noGrp="1"/>
          </p:cNvSpPr>
          <p:nvPr>
            <p:ph type="sldNum" sz="quarter" idx="12"/>
          </p:nvPr>
        </p:nvSpPr>
        <p:spPr/>
        <p:txBody>
          <a:bodyPr/>
          <a:lstStyle/>
          <a:p>
            <a:fld id="{D5737D15-D0F5-4E6D-A64D-1913143A7E36}" type="slidenum">
              <a:rPr lang="en-GB" smtClean="0"/>
              <a:t>‹#›</a:t>
            </a:fld>
            <a:endParaRPr lang="en-GB"/>
          </a:p>
        </p:txBody>
      </p:sp>
    </p:spTree>
    <p:extLst>
      <p:ext uri="{BB962C8B-B14F-4D97-AF65-F5344CB8AC3E}">
        <p14:creationId xmlns:p14="http://schemas.microsoft.com/office/powerpoint/2010/main" val="23405266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E1A9D-E78B-8082-EF58-BEF6F0CAAB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51FBF74-5851-84BB-EE25-7C4217E74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C7F252-5FE8-F47C-F781-81784ECB1A2D}"/>
              </a:ext>
            </a:extLst>
          </p:cNvPr>
          <p:cNvSpPr>
            <a:spLocks noGrp="1"/>
          </p:cNvSpPr>
          <p:nvPr>
            <p:ph type="dt" sz="half" idx="10"/>
          </p:nvPr>
        </p:nvSpPr>
        <p:spPr/>
        <p:txBody>
          <a:bodyPr/>
          <a:lstStyle/>
          <a:p>
            <a:fld id="{5CA26EAB-D8E5-48DD-977C-C5067CC5E38E}" type="datetimeFigureOut">
              <a:rPr lang="en-GB" smtClean="0"/>
              <a:t>10/11/2023</a:t>
            </a:fld>
            <a:endParaRPr lang="en-GB"/>
          </a:p>
        </p:txBody>
      </p:sp>
      <p:sp>
        <p:nvSpPr>
          <p:cNvPr id="5" name="Footer Placeholder 4">
            <a:extLst>
              <a:ext uri="{FF2B5EF4-FFF2-40B4-BE49-F238E27FC236}">
                <a16:creationId xmlns:a16="http://schemas.microsoft.com/office/drawing/2014/main" id="{2F313504-2649-F335-845B-3D94E4A076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A9A46-BD01-C1E9-574A-BA539DF206A8}"/>
              </a:ext>
            </a:extLst>
          </p:cNvPr>
          <p:cNvSpPr>
            <a:spLocks noGrp="1"/>
          </p:cNvSpPr>
          <p:nvPr>
            <p:ph type="sldNum" sz="quarter" idx="12"/>
          </p:nvPr>
        </p:nvSpPr>
        <p:spPr/>
        <p:txBody>
          <a:bodyPr/>
          <a:lstStyle/>
          <a:p>
            <a:fld id="{D5737D15-D0F5-4E6D-A64D-1913143A7E36}" type="slidenum">
              <a:rPr lang="en-GB" smtClean="0"/>
              <a:t>‹#›</a:t>
            </a:fld>
            <a:endParaRPr lang="en-GB"/>
          </a:p>
        </p:txBody>
      </p:sp>
    </p:spTree>
    <p:extLst>
      <p:ext uri="{BB962C8B-B14F-4D97-AF65-F5344CB8AC3E}">
        <p14:creationId xmlns:p14="http://schemas.microsoft.com/office/powerpoint/2010/main" val="9680490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E5DCB0-7B22-EC6F-5A94-B7F00594758C}"/>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DB9BC3B-575F-5C9D-0F26-A01187FAB4B9}"/>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C6FE9B-AC5C-762A-642C-BC81FA6925D1}"/>
              </a:ext>
            </a:extLst>
          </p:cNvPr>
          <p:cNvSpPr>
            <a:spLocks noGrp="1"/>
          </p:cNvSpPr>
          <p:nvPr>
            <p:ph type="dt" sz="half" idx="10"/>
          </p:nvPr>
        </p:nvSpPr>
        <p:spPr/>
        <p:txBody>
          <a:bodyPr/>
          <a:lstStyle/>
          <a:p>
            <a:fld id="{5CA26EAB-D8E5-48DD-977C-C5067CC5E38E}" type="datetimeFigureOut">
              <a:rPr lang="en-GB" smtClean="0"/>
              <a:t>10/11/2023</a:t>
            </a:fld>
            <a:endParaRPr lang="en-GB"/>
          </a:p>
        </p:txBody>
      </p:sp>
      <p:sp>
        <p:nvSpPr>
          <p:cNvPr id="5" name="Footer Placeholder 4">
            <a:extLst>
              <a:ext uri="{FF2B5EF4-FFF2-40B4-BE49-F238E27FC236}">
                <a16:creationId xmlns:a16="http://schemas.microsoft.com/office/drawing/2014/main" id="{7141089B-AEB6-C70A-272A-F7069C4B7E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E5179B-F2BD-716A-8079-C208DE7F60F2}"/>
              </a:ext>
            </a:extLst>
          </p:cNvPr>
          <p:cNvSpPr>
            <a:spLocks noGrp="1"/>
          </p:cNvSpPr>
          <p:nvPr>
            <p:ph type="sldNum" sz="quarter" idx="12"/>
          </p:nvPr>
        </p:nvSpPr>
        <p:spPr/>
        <p:txBody>
          <a:bodyPr/>
          <a:lstStyle/>
          <a:p>
            <a:fld id="{D5737D15-D0F5-4E6D-A64D-1913143A7E36}" type="slidenum">
              <a:rPr lang="en-GB" smtClean="0"/>
              <a:t>‹#›</a:t>
            </a:fld>
            <a:endParaRPr lang="en-GB"/>
          </a:p>
        </p:txBody>
      </p:sp>
    </p:spTree>
    <p:extLst>
      <p:ext uri="{BB962C8B-B14F-4D97-AF65-F5344CB8AC3E}">
        <p14:creationId xmlns:p14="http://schemas.microsoft.com/office/powerpoint/2010/main" val="287462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B0A885-572B-4207-AFF3-CABCD892CABE}"/>
              </a:ext>
            </a:extLst>
          </p:cNvPr>
          <p:cNvSpPr txBox="1">
            <a:spLocks noGrp="1"/>
          </p:cNvSpPr>
          <p:nvPr>
            <p:ph type="dt" sz="half" idx="7"/>
          </p:nvPr>
        </p:nvSpPr>
        <p:spPr/>
        <p:txBody>
          <a:bodyPr/>
          <a:lstStyle>
            <a:lvl1pPr>
              <a:defRPr/>
            </a:lvl1pPr>
          </a:lstStyle>
          <a:p>
            <a:pPr lvl="0"/>
            <a:fld id="{ECE28F2B-B071-498A-9535-E3215D7096B1}" type="datetime1">
              <a:rPr lang="en-GB"/>
              <a:pPr lvl="0"/>
              <a:t>10/11/2023</a:t>
            </a:fld>
            <a:endParaRPr lang="en-GB"/>
          </a:p>
        </p:txBody>
      </p:sp>
      <p:sp>
        <p:nvSpPr>
          <p:cNvPr id="3" name="Footer Placeholder 2">
            <a:extLst>
              <a:ext uri="{FF2B5EF4-FFF2-40B4-BE49-F238E27FC236}">
                <a16:creationId xmlns:a16="http://schemas.microsoft.com/office/drawing/2014/main" id="{6DBD046D-5917-4D66-A73A-7E418CB1A4F0}"/>
              </a:ext>
            </a:extLst>
          </p:cNvPr>
          <p:cNvSpPr txBox="1">
            <a:spLocks noGrp="1"/>
          </p:cNvSpPr>
          <p:nvPr>
            <p:ph type="ftr" sz="quarter" idx="9"/>
          </p:nvPr>
        </p:nvSpPr>
        <p:spPr/>
        <p:txBody>
          <a:bodyPr/>
          <a:lstStyle>
            <a:lvl1pPr>
              <a:defRPr/>
            </a:lvl1pPr>
          </a:lstStyle>
          <a:p>
            <a:pPr lvl="0"/>
            <a:endParaRPr lang="en-GB"/>
          </a:p>
        </p:txBody>
      </p:sp>
      <p:sp>
        <p:nvSpPr>
          <p:cNvPr id="4" name="Slide Number Placeholder 3">
            <a:extLst>
              <a:ext uri="{FF2B5EF4-FFF2-40B4-BE49-F238E27FC236}">
                <a16:creationId xmlns:a16="http://schemas.microsoft.com/office/drawing/2014/main" id="{0293838C-5B04-4072-895E-02988727B649}"/>
              </a:ext>
            </a:extLst>
          </p:cNvPr>
          <p:cNvSpPr txBox="1">
            <a:spLocks noGrp="1"/>
          </p:cNvSpPr>
          <p:nvPr>
            <p:ph type="sldNum" sz="quarter" idx="8"/>
          </p:nvPr>
        </p:nvSpPr>
        <p:spPr/>
        <p:txBody>
          <a:bodyPr/>
          <a:lstStyle>
            <a:lvl1pPr>
              <a:defRPr/>
            </a:lvl1pPr>
          </a:lstStyle>
          <a:p>
            <a:pPr lvl="0"/>
            <a:fld id="{0CF31C0C-7E11-4EAE-9CBE-BB0EA25720C7}" type="slidenum">
              <a:t>‹#›</a:t>
            </a:fld>
            <a:endParaRPr lang="en-GB"/>
          </a:p>
        </p:txBody>
      </p:sp>
      <p:pic>
        <p:nvPicPr>
          <p:cNvPr id="5" name="Picture 5">
            <a:extLst>
              <a:ext uri="{FF2B5EF4-FFF2-40B4-BE49-F238E27FC236}">
                <a16:creationId xmlns:a16="http://schemas.microsoft.com/office/drawing/2014/main" id="{7BB0EEF7-C18F-4246-9779-9B9178CC73E9}"/>
              </a:ext>
            </a:extLst>
          </p:cNvPr>
          <p:cNvPicPr>
            <a:picLocks noChangeAspect="1"/>
          </p:cNvPicPr>
          <p:nvPr/>
        </p:nvPicPr>
        <p:blipFill>
          <a:blip r:embed="rId2"/>
          <a:stretch>
            <a:fillRect/>
          </a:stretch>
        </p:blipFill>
        <p:spPr>
          <a:xfrm>
            <a:off x="6457949" y="136519"/>
            <a:ext cx="2488768" cy="1074291"/>
          </a:xfrm>
          <a:prstGeom prst="rect">
            <a:avLst/>
          </a:prstGeom>
          <a:noFill/>
          <a:ln cap="flat">
            <a:noFill/>
          </a:ln>
        </p:spPr>
      </p:pic>
    </p:spTree>
    <p:extLst>
      <p:ext uri="{BB962C8B-B14F-4D97-AF65-F5344CB8AC3E}">
        <p14:creationId xmlns:p14="http://schemas.microsoft.com/office/powerpoint/2010/main" val="165223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210BF-0163-4747-BF04-31C45BD79FB1}"/>
              </a:ext>
            </a:extLst>
          </p:cNvPr>
          <p:cNvSpPr txBox="1">
            <a:spLocks noGrp="1"/>
          </p:cNvSpPr>
          <p:nvPr>
            <p:ph type="title"/>
          </p:nvPr>
        </p:nvSpPr>
        <p:spPr>
          <a:xfrm>
            <a:off x="629838" y="457200"/>
            <a:ext cx="2949177" cy="1600200"/>
          </a:xfrm>
        </p:spPr>
        <p:txBody>
          <a:bodyPr anchor="b"/>
          <a:lstStyle>
            <a:lvl1pPr>
              <a:defRPr sz="3200"/>
            </a:lvl1pPr>
          </a:lstStyle>
          <a:p>
            <a:pPr lvl="0"/>
            <a:r>
              <a:rPr lang="en-US"/>
              <a:t>Click to edit Master title style</a:t>
            </a:r>
          </a:p>
        </p:txBody>
      </p:sp>
      <p:sp>
        <p:nvSpPr>
          <p:cNvPr id="3" name="Content Placeholder 2">
            <a:extLst>
              <a:ext uri="{FF2B5EF4-FFF2-40B4-BE49-F238E27FC236}">
                <a16:creationId xmlns:a16="http://schemas.microsoft.com/office/drawing/2014/main" id="{C4091D55-85C0-472B-AD19-0360F8CA4DB2}"/>
              </a:ext>
            </a:extLst>
          </p:cNvPr>
          <p:cNvSpPr txBox="1">
            <a:spLocks noGrp="1"/>
          </p:cNvSpPr>
          <p:nvPr>
            <p:ph idx="1"/>
          </p:nvPr>
        </p:nvSpPr>
        <p:spPr>
          <a:xfrm>
            <a:off x="3887388" y="987423"/>
            <a:ext cx="4629149"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2EF402-D20D-4A25-AA7F-3CECC99438E8}"/>
              </a:ext>
            </a:extLst>
          </p:cNvPr>
          <p:cNvSpPr txBox="1">
            <a:spLocks noGrp="1"/>
          </p:cNvSpPr>
          <p:nvPr>
            <p:ph type="body" idx="2"/>
          </p:nvPr>
        </p:nvSpPr>
        <p:spPr>
          <a:xfrm>
            <a:off x="629838" y="2057400"/>
            <a:ext cx="2949177"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8537C441-E8ED-44E2-9435-A7D276E9664C}"/>
              </a:ext>
            </a:extLst>
          </p:cNvPr>
          <p:cNvSpPr txBox="1">
            <a:spLocks noGrp="1"/>
          </p:cNvSpPr>
          <p:nvPr>
            <p:ph type="dt" sz="half" idx="7"/>
          </p:nvPr>
        </p:nvSpPr>
        <p:spPr/>
        <p:txBody>
          <a:bodyPr/>
          <a:lstStyle>
            <a:lvl1pPr>
              <a:defRPr/>
            </a:lvl1pPr>
          </a:lstStyle>
          <a:p>
            <a:pPr lvl="0"/>
            <a:fld id="{D3B0F3C1-F17D-41D8-90D9-D9495DC5CF4E}" type="datetime1">
              <a:rPr lang="en-GB"/>
              <a:pPr lvl="0"/>
              <a:t>10/11/2023</a:t>
            </a:fld>
            <a:endParaRPr lang="en-GB"/>
          </a:p>
        </p:txBody>
      </p:sp>
      <p:sp>
        <p:nvSpPr>
          <p:cNvPr id="6" name="Footer Placeholder 5">
            <a:extLst>
              <a:ext uri="{FF2B5EF4-FFF2-40B4-BE49-F238E27FC236}">
                <a16:creationId xmlns:a16="http://schemas.microsoft.com/office/drawing/2014/main" id="{F339E603-DF1D-429B-AFBD-3F2E7C010155}"/>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6B6C1B2F-AEE9-44A4-9074-4483A9698184}"/>
              </a:ext>
            </a:extLst>
          </p:cNvPr>
          <p:cNvSpPr txBox="1">
            <a:spLocks noGrp="1"/>
          </p:cNvSpPr>
          <p:nvPr>
            <p:ph type="sldNum" sz="quarter" idx="8"/>
          </p:nvPr>
        </p:nvSpPr>
        <p:spPr/>
        <p:txBody>
          <a:bodyPr/>
          <a:lstStyle>
            <a:lvl1pPr>
              <a:defRPr/>
            </a:lvl1pPr>
          </a:lstStyle>
          <a:p>
            <a:pPr lvl="0"/>
            <a:fld id="{6BA43B3E-42C1-4E2D-8EEA-783BB0A04B04}" type="slidenum">
              <a:t>‹#›</a:t>
            </a:fld>
            <a:endParaRPr lang="en-GB"/>
          </a:p>
        </p:txBody>
      </p:sp>
    </p:spTree>
    <p:extLst>
      <p:ext uri="{BB962C8B-B14F-4D97-AF65-F5344CB8AC3E}">
        <p14:creationId xmlns:p14="http://schemas.microsoft.com/office/powerpoint/2010/main" val="2982311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79ADF-D1D2-4051-835E-47EA2A6B95EE}"/>
              </a:ext>
            </a:extLst>
          </p:cNvPr>
          <p:cNvSpPr txBox="1">
            <a:spLocks noGrp="1"/>
          </p:cNvSpPr>
          <p:nvPr>
            <p:ph type="title"/>
          </p:nvPr>
        </p:nvSpPr>
        <p:spPr>
          <a:xfrm>
            <a:off x="629838" y="457200"/>
            <a:ext cx="2949177" cy="1600200"/>
          </a:xfrm>
        </p:spPr>
        <p:txBody>
          <a:bodyPr anchor="b"/>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id="{EFDDBDA9-8606-498D-A1C3-C38CA1AD72DE}"/>
              </a:ext>
            </a:extLst>
          </p:cNvPr>
          <p:cNvSpPr txBox="1">
            <a:spLocks noGrp="1"/>
          </p:cNvSpPr>
          <p:nvPr>
            <p:ph type="pic" idx="1"/>
          </p:nvPr>
        </p:nvSpPr>
        <p:spPr>
          <a:xfrm>
            <a:off x="3887388" y="987423"/>
            <a:ext cx="4629149" cy="4873623"/>
          </a:xfrm>
        </p:spPr>
        <p:txBody>
          <a:bodyPr/>
          <a:lstStyle>
            <a:lvl1pPr marL="0" indent="0">
              <a:buNone/>
              <a:defRPr sz="3200"/>
            </a:lvl1pPr>
          </a:lstStyle>
          <a:p>
            <a:pPr lvl="0"/>
            <a:r>
              <a:rPr lang="en-US"/>
              <a:t>Click icon to add picture</a:t>
            </a:r>
          </a:p>
        </p:txBody>
      </p:sp>
      <p:sp>
        <p:nvSpPr>
          <p:cNvPr id="4" name="Text Placeholder 3">
            <a:extLst>
              <a:ext uri="{FF2B5EF4-FFF2-40B4-BE49-F238E27FC236}">
                <a16:creationId xmlns:a16="http://schemas.microsoft.com/office/drawing/2014/main" id="{31036735-D01A-4D8C-807A-6125DDB4E22C}"/>
              </a:ext>
            </a:extLst>
          </p:cNvPr>
          <p:cNvSpPr txBox="1">
            <a:spLocks noGrp="1"/>
          </p:cNvSpPr>
          <p:nvPr>
            <p:ph type="body" idx="2"/>
          </p:nvPr>
        </p:nvSpPr>
        <p:spPr>
          <a:xfrm>
            <a:off x="629838" y="2057400"/>
            <a:ext cx="2949177"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53C42D0B-1E8A-4728-810F-0B95D6A0E168}"/>
              </a:ext>
            </a:extLst>
          </p:cNvPr>
          <p:cNvSpPr txBox="1">
            <a:spLocks noGrp="1"/>
          </p:cNvSpPr>
          <p:nvPr>
            <p:ph type="dt" sz="half" idx="7"/>
          </p:nvPr>
        </p:nvSpPr>
        <p:spPr/>
        <p:txBody>
          <a:bodyPr/>
          <a:lstStyle>
            <a:lvl1pPr>
              <a:defRPr/>
            </a:lvl1pPr>
          </a:lstStyle>
          <a:p>
            <a:pPr lvl="0"/>
            <a:fld id="{9F60796B-1158-4476-9DD8-BEE19C43ED1C}" type="datetime1">
              <a:rPr lang="en-GB"/>
              <a:pPr lvl="0"/>
              <a:t>10/11/2023</a:t>
            </a:fld>
            <a:endParaRPr lang="en-GB"/>
          </a:p>
        </p:txBody>
      </p:sp>
      <p:sp>
        <p:nvSpPr>
          <p:cNvPr id="6" name="Footer Placeholder 5">
            <a:extLst>
              <a:ext uri="{FF2B5EF4-FFF2-40B4-BE49-F238E27FC236}">
                <a16:creationId xmlns:a16="http://schemas.microsoft.com/office/drawing/2014/main" id="{A3295081-04D3-439C-A1CC-CF387E9296AB}"/>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DF30FC74-15FF-48D3-9BD5-864003CD4AC2}"/>
              </a:ext>
            </a:extLst>
          </p:cNvPr>
          <p:cNvSpPr txBox="1">
            <a:spLocks noGrp="1"/>
          </p:cNvSpPr>
          <p:nvPr>
            <p:ph type="sldNum" sz="quarter" idx="8"/>
          </p:nvPr>
        </p:nvSpPr>
        <p:spPr/>
        <p:txBody>
          <a:bodyPr/>
          <a:lstStyle>
            <a:lvl1pPr>
              <a:defRPr/>
            </a:lvl1pPr>
          </a:lstStyle>
          <a:p>
            <a:pPr lvl="0"/>
            <a:fld id="{28F74CEC-AADE-457B-A64E-609FB480B3CB}" type="slidenum">
              <a:t>‹#›</a:t>
            </a:fld>
            <a:endParaRPr lang="en-GB"/>
          </a:p>
        </p:txBody>
      </p:sp>
    </p:spTree>
    <p:extLst>
      <p:ext uri="{BB962C8B-B14F-4D97-AF65-F5344CB8AC3E}">
        <p14:creationId xmlns:p14="http://schemas.microsoft.com/office/powerpoint/2010/main" val="1035114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C83D37-DBA9-4F7C-8CE3-9E67D0C52CA5}"/>
              </a:ext>
            </a:extLst>
          </p:cNvPr>
          <p:cNvSpPr txBox="1">
            <a:spLocks noGrp="1"/>
          </p:cNvSpPr>
          <p:nvPr>
            <p:ph type="title"/>
          </p:nvPr>
        </p:nvSpPr>
        <p:spPr>
          <a:xfrm>
            <a:off x="628650" y="365129"/>
            <a:ext cx="78867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D00B453C-029A-468D-9AEA-3C7DA019A5C9}"/>
              </a:ext>
            </a:extLst>
          </p:cNvPr>
          <p:cNvSpPr txBox="1">
            <a:spLocks noGrp="1"/>
          </p:cNvSpPr>
          <p:nvPr>
            <p:ph type="body" idx="1"/>
          </p:nvPr>
        </p:nvSpPr>
        <p:spPr>
          <a:xfrm>
            <a:off x="628650" y="1825627"/>
            <a:ext cx="78867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EF8077-7A2F-4C70-8C89-AB2F1FC24ECB}"/>
              </a:ext>
            </a:extLst>
          </p:cNvPr>
          <p:cNvSpPr txBox="1">
            <a:spLocks noGrp="1"/>
          </p:cNvSpPr>
          <p:nvPr>
            <p:ph type="dt" sz="half" idx="2"/>
          </p:nvPr>
        </p:nvSpPr>
        <p:spPr>
          <a:xfrm>
            <a:off x="628650" y="6356351"/>
            <a:ext cx="2057400" cy="365129"/>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C88FD3E0-A5C1-4BFE-9FAB-A66650BFE9DB}" type="datetime1">
              <a:rPr lang="en-GB"/>
              <a:pPr lvl="0"/>
              <a:t>10/11/2023</a:t>
            </a:fld>
            <a:endParaRPr lang="en-GB"/>
          </a:p>
        </p:txBody>
      </p:sp>
      <p:sp>
        <p:nvSpPr>
          <p:cNvPr id="5" name="Footer Placeholder 4">
            <a:extLst>
              <a:ext uri="{FF2B5EF4-FFF2-40B4-BE49-F238E27FC236}">
                <a16:creationId xmlns:a16="http://schemas.microsoft.com/office/drawing/2014/main" id="{4D6A4CF6-85CB-44F4-AB0E-98A35E181A87}"/>
              </a:ext>
            </a:extLst>
          </p:cNvPr>
          <p:cNvSpPr txBox="1">
            <a:spLocks noGrp="1"/>
          </p:cNvSpPr>
          <p:nvPr>
            <p:ph type="ftr" sz="quarter" idx="3"/>
          </p:nvPr>
        </p:nvSpPr>
        <p:spPr>
          <a:xfrm>
            <a:off x="3028949" y="6356351"/>
            <a:ext cx="3086099" cy="365129"/>
          </a:xfrm>
          <a:prstGeom prst="rect">
            <a:avLst/>
          </a:prstGeom>
          <a:noFill/>
          <a:ln>
            <a:noFill/>
          </a:ln>
        </p:spPr>
        <p:txBody>
          <a:bodyPr vert="horz" wrap="square" lIns="91440" tIns="45720" rIns="91440" bIns="45720" anchor="ctr" anchorCtr="1" compatLnSpc="1">
            <a:noAutofit/>
          </a:bodyPr>
          <a:lstStyle>
            <a:lvl1pPr marL="0" marR="0" lvl="0" indent="0" algn="ctr" defTabSz="4572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endParaRPr lang="en-GB"/>
          </a:p>
        </p:txBody>
      </p:sp>
      <p:sp>
        <p:nvSpPr>
          <p:cNvPr id="6" name="Slide Number Placeholder 5">
            <a:extLst>
              <a:ext uri="{FF2B5EF4-FFF2-40B4-BE49-F238E27FC236}">
                <a16:creationId xmlns:a16="http://schemas.microsoft.com/office/drawing/2014/main" id="{665AA702-5F83-4CC5-BEFB-7E6A4025C88A}"/>
              </a:ext>
            </a:extLst>
          </p:cNvPr>
          <p:cNvSpPr txBox="1">
            <a:spLocks noGrp="1"/>
          </p:cNvSpPr>
          <p:nvPr>
            <p:ph type="sldNum" sz="quarter" idx="4"/>
          </p:nvPr>
        </p:nvSpPr>
        <p:spPr>
          <a:xfrm>
            <a:off x="6457949" y="6356351"/>
            <a:ext cx="2057400" cy="365129"/>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0EBD877A-3D97-456F-AC32-359541DA8A92}" type="slidenum">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8A2FE6-C198-F878-5397-E733C70321C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3F29CAD-A775-FA6E-CE3C-68CCE3A303D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AD2214-7428-8670-A617-E2CB6FCA591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AD1FB9-CEDF-41F8-A3ED-D16C8E274232}" type="datetimeFigureOut">
              <a:rPr lang="en-GB" smtClean="0"/>
              <a:t>10/11/2023</a:t>
            </a:fld>
            <a:endParaRPr lang="en-GB"/>
          </a:p>
        </p:txBody>
      </p:sp>
      <p:sp>
        <p:nvSpPr>
          <p:cNvPr id="5" name="Footer Placeholder 4">
            <a:extLst>
              <a:ext uri="{FF2B5EF4-FFF2-40B4-BE49-F238E27FC236}">
                <a16:creationId xmlns:a16="http://schemas.microsoft.com/office/drawing/2014/main" id="{089206D7-B9E3-CC62-31FE-DA2C8ED1FF6D}"/>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DCE0FFA-700C-6567-521E-A8380387920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A53DA-B8D3-49EA-818C-A2D918197E03}" type="slidenum">
              <a:rPr lang="en-GB" smtClean="0"/>
              <a:t>‹#›</a:t>
            </a:fld>
            <a:endParaRPr lang="en-GB"/>
          </a:p>
        </p:txBody>
      </p:sp>
    </p:spTree>
    <p:extLst>
      <p:ext uri="{BB962C8B-B14F-4D97-AF65-F5344CB8AC3E}">
        <p14:creationId xmlns:p14="http://schemas.microsoft.com/office/powerpoint/2010/main" val="7183584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C84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52F515-40BB-2ABC-5A28-B0AC93EB371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26E45C7-409B-8C68-E236-4E00A0B93D7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32A3532-01BC-AF96-A097-04129470828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372FC3-E26C-46EC-9922-08689648BB07}" type="datetimeFigureOut">
              <a:rPr lang="en-GB" smtClean="0"/>
              <a:t>10/11/2023</a:t>
            </a:fld>
            <a:endParaRPr lang="en-GB"/>
          </a:p>
        </p:txBody>
      </p:sp>
      <p:sp>
        <p:nvSpPr>
          <p:cNvPr id="5" name="Footer Placeholder 4">
            <a:extLst>
              <a:ext uri="{FF2B5EF4-FFF2-40B4-BE49-F238E27FC236}">
                <a16:creationId xmlns:a16="http://schemas.microsoft.com/office/drawing/2014/main" id="{EB2585B3-2E7E-93ED-06C3-82A2B6233AA5}"/>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56D5D05-9BE3-7DAB-8FCE-CEBA8DC9B2FB}"/>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C499E9-EEA2-4445-AC42-A767D4EF3062}" type="slidenum">
              <a:rPr lang="en-GB" smtClean="0"/>
              <a:t>‹#›</a:t>
            </a:fld>
            <a:endParaRPr lang="en-GB"/>
          </a:p>
        </p:txBody>
      </p:sp>
    </p:spTree>
    <p:extLst>
      <p:ext uri="{BB962C8B-B14F-4D97-AF65-F5344CB8AC3E}">
        <p14:creationId xmlns:p14="http://schemas.microsoft.com/office/powerpoint/2010/main" val="287262025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BFB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7415EB-57C2-4B21-B13E-BC627323A761}"/>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D8A190-677C-474C-3D14-4F828504AC3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78C675-D8C6-0631-121A-AE7C3AFB754D}"/>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DCAFF-2E9D-484D-B65A-8B779A2D33E7}" type="datetimeFigureOut">
              <a:rPr lang="en-GB" smtClean="0"/>
              <a:t>10/11/2023</a:t>
            </a:fld>
            <a:endParaRPr lang="en-GB"/>
          </a:p>
        </p:txBody>
      </p:sp>
      <p:sp>
        <p:nvSpPr>
          <p:cNvPr id="5" name="Footer Placeholder 4">
            <a:extLst>
              <a:ext uri="{FF2B5EF4-FFF2-40B4-BE49-F238E27FC236}">
                <a16:creationId xmlns:a16="http://schemas.microsoft.com/office/drawing/2014/main" id="{76C6D6D5-AFD6-C2F3-58B1-5E466B6A57E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88F4997-ECF3-15B2-6B35-08176F335DD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B4E67-53C4-42EA-A794-B563E3B0567E}" type="slidenum">
              <a:rPr lang="en-GB" smtClean="0"/>
              <a:t>‹#›</a:t>
            </a:fld>
            <a:endParaRPr lang="en-GB"/>
          </a:p>
        </p:txBody>
      </p:sp>
    </p:spTree>
    <p:extLst>
      <p:ext uri="{BB962C8B-B14F-4D97-AF65-F5344CB8AC3E}">
        <p14:creationId xmlns:p14="http://schemas.microsoft.com/office/powerpoint/2010/main" val="214622209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9413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C5F2DF-3ED0-1E78-A6CE-C9A8E2C50475}"/>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4339433-DE57-BC1C-F85B-07FFDAB4C8A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25E703-D999-A814-F0DC-4A00759E421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4AFC1A-CB63-4DF2-A5E6-61AF2430B093}" type="datetimeFigureOut">
              <a:rPr lang="en-GB" smtClean="0"/>
              <a:t>10/11/2023</a:t>
            </a:fld>
            <a:endParaRPr lang="en-GB"/>
          </a:p>
        </p:txBody>
      </p:sp>
      <p:sp>
        <p:nvSpPr>
          <p:cNvPr id="5" name="Footer Placeholder 4">
            <a:extLst>
              <a:ext uri="{FF2B5EF4-FFF2-40B4-BE49-F238E27FC236}">
                <a16:creationId xmlns:a16="http://schemas.microsoft.com/office/drawing/2014/main" id="{92D283BE-4F1E-6566-ED09-B1787ECA243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F4DB0DE-9569-D38E-7FE0-DAF180EAE96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C25CC6-BF3F-46F4-BD17-519F221F4D53}" type="slidenum">
              <a:rPr lang="en-GB" smtClean="0"/>
              <a:t>‹#›</a:t>
            </a:fld>
            <a:endParaRPr lang="en-GB"/>
          </a:p>
        </p:txBody>
      </p:sp>
    </p:spTree>
    <p:extLst>
      <p:ext uri="{BB962C8B-B14F-4D97-AF65-F5344CB8AC3E}">
        <p14:creationId xmlns:p14="http://schemas.microsoft.com/office/powerpoint/2010/main" val="361508444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207BB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9EFE88-6BE2-CB29-53E5-6ADF79BA7FC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2D337D9-0E61-E079-BC85-E3E6C914303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10F02F-FA85-4471-A9D1-765335D74FC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A26EAB-D8E5-48DD-977C-C5067CC5E38E}" type="datetimeFigureOut">
              <a:rPr lang="en-GB" smtClean="0"/>
              <a:t>10/11/2023</a:t>
            </a:fld>
            <a:endParaRPr lang="en-GB"/>
          </a:p>
        </p:txBody>
      </p:sp>
      <p:sp>
        <p:nvSpPr>
          <p:cNvPr id="5" name="Footer Placeholder 4">
            <a:extLst>
              <a:ext uri="{FF2B5EF4-FFF2-40B4-BE49-F238E27FC236}">
                <a16:creationId xmlns:a16="http://schemas.microsoft.com/office/drawing/2014/main" id="{67A9A460-6DDD-E89E-DDB5-426C9995727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2B862FA-13A3-BFF9-A05C-4D24BD175A7B}"/>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37D15-D0F5-4E6D-A64D-1913143A7E36}" type="slidenum">
              <a:rPr lang="en-GB" smtClean="0"/>
              <a:t>‹#›</a:t>
            </a:fld>
            <a:endParaRPr lang="en-GB"/>
          </a:p>
        </p:txBody>
      </p:sp>
    </p:spTree>
    <p:extLst>
      <p:ext uri="{BB962C8B-B14F-4D97-AF65-F5344CB8AC3E}">
        <p14:creationId xmlns:p14="http://schemas.microsoft.com/office/powerpoint/2010/main" val="320204776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healthandcarelearning.wales/media/1831/gft-l2-hsc-principles-and-contexts-e-27052021.pdf" TargetMode="External"/><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8.emf"/><Relationship Id="rId5" Type="http://schemas.openxmlformats.org/officeDocument/2006/relationships/image" Target="../media/image27.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6.xml"/><Relationship Id="rId7" Type="http://schemas.openxmlformats.org/officeDocument/2006/relationships/hyperlink" Target="https://www.healthandcarelearning.wales/qualifications/level-2-health-and-social-care-principles-and-contexts/#tab_keydocuments" TargetMode="Externa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s://www.youtube.com/watch?v=8fTmAWKTzEs" TargetMode="External"/><Relationship Id="rId5" Type="http://schemas.openxmlformats.org/officeDocument/2006/relationships/image" Target="../media/image30.png"/><Relationship Id="rId4" Type="http://schemas.openxmlformats.org/officeDocument/2006/relationships/notesSlide" Target="../notesSlides/notesSlide25.xml"/><Relationship Id="rId9"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2.png"/><Relationship Id="rId5" Type="http://schemas.openxmlformats.org/officeDocument/2006/relationships/image" Target="../media/image28.emf"/><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hyperlink" Target="https://resources.wjec.co.uk/default.aspx" TargetMode="External"/><Relationship Id="rId3" Type="http://schemas.openxmlformats.org/officeDocument/2006/relationships/slideLayout" Target="../slideLayouts/slideLayout2.xml"/><Relationship Id="rId7" Type="http://schemas.openxmlformats.org/officeDocument/2006/relationships/image" Target="../media/image33.png"/><Relationship Id="rId12" Type="http://schemas.openxmlformats.org/officeDocument/2006/relationships/image" Target="../media/image3.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hyperlink" Target="https://www.wjec.co.uk/home/subscribe-for-updates/" TargetMode="External"/><Relationship Id="rId11" Type="http://schemas.openxmlformats.org/officeDocument/2006/relationships/hyperlink" Target="https://www.healthandcarelearning.wales/resources/" TargetMode="External"/><Relationship Id="rId5" Type="http://schemas.openxmlformats.org/officeDocument/2006/relationships/hyperlink" Target="http://www.healthandcarelearning.wales/" TargetMode="External"/><Relationship Id="rId10" Type="http://schemas.openxmlformats.org/officeDocument/2006/relationships/image" Target="../media/image35.png"/><Relationship Id="rId4" Type="http://schemas.openxmlformats.org/officeDocument/2006/relationships/notesSlide" Target="../notesSlides/notesSlide27.xml"/><Relationship Id="rId9"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www.wjec.co.uk/home/administration/results-grade-boundaries-and-prs/results-statistics-archive/" TargetMode="External"/><Relationship Id="rId5" Type="http://schemas.openxmlformats.org/officeDocument/2006/relationships/hyperlink" Target="https://www.wjecservices.co.uk/MarkToUMS/default.aspx"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102">
    <p:spTree>
      <p:nvGrpSpPr>
        <p:cNvPr id="1" name=""/>
        <p:cNvGrpSpPr/>
        <p:nvPr/>
      </p:nvGrpSpPr>
      <p:grpSpPr>
        <a:xfrm>
          <a:off x="0" y="0"/>
          <a:ext cx="0" cy="0"/>
          <a:chOff x="0" y="0"/>
          <a:chExt cx="0" cy="0"/>
        </a:xfrm>
      </p:grpSpPr>
      <p:cxnSp>
        <p:nvCxnSpPr>
          <p:cNvPr id="3" name="Straight Connector 3">
            <a:extLst>
              <a:ext uri="{FF2B5EF4-FFF2-40B4-BE49-F238E27FC236}">
                <a16:creationId xmlns:a16="http://schemas.microsoft.com/office/drawing/2014/main" id="{C9C33CC3-25B1-4C9B-B796-BCFB2298D8D2}"/>
              </a:ext>
            </a:extLst>
          </p:cNvPr>
          <p:cNvCxnSpPr/>
          <p:nvPr/>
        </p:nvCxnSpPr>
        <p:spPr>
          <a:xfrm>
            <a:off x="0" y="3804288"/>
            <a:ext cx="9144000" cy="0"/>
          </a:xfrm>
          <a:prstGeom prst="straightConnector1">
            <a:avLst/>
          </a:prstGeom>
          <a:noFill/>
          <a:ln w="19046" cap="flat">
            <a:solidFill>
              <a:srgbClr val="00B0F0"/>
            </a:solidFill>
            <a:prstDash val="solid"/>
            <a:miter/>
          </a:ln>
        </p:spPr>
      </p:cxnSp>
      <p:sp>
        <p:nvSpPr>
          <p:cNvPr id="5" name="TextBox 2">
            <a:extLst>
              <a:ext uri="{FF2B5EF4-FFF2-40B4-BE49-F238E27FC236}">
                <a16:creationId xmlns:a16="http://schemas.microsoft.com/office/drawing/2014/main" id="{573FD25D-A7A6-47DA-B6D2-69DA0A386A3F}"/>
              </a:ext>
            </a:extLst>
          </p:cNvPr>
          <p:cNvSpPr txBox="1"/>
          <p:nvPr/>
        </p:nvSpPr>
        <p:spPr>
          <a:xfrm>
            <a:off x="135347" y="3944780"/>
            <a:ext cx="8696355" cy="1569660"/>
          </a:xfrm>
          <a:prstGeom prst="rect">
            <a:avLst/>
          </a:prstGeom>
          <a:noFill/>
          <a:ln cap="flat">
            <a:noFill/>
          </a:ln>
        </p:spPr>
        <p:txBody>
          <a:bodyPr vert="horz" wrap="squar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207BB9"/>
                </a:solidFill>
                <a:uFillTx/>
                <a:latin typeface="Lato" pitchFamily="34"/>
                <a:ea typeface="Lato" pitchFamily="34"/>
                <a:cs typeface="Lato" pitchFamily="34"/>
              </a:rPr>
              <a:t>WJEC Level 2 Health and Social Care</a:t>
            </a:r>
            <a:r>
              <a:rPr lang="en-GB" sz="2400" dirty="0">
                <a:solidFill>
                  <a:srgbClr val="207BB9"/>
                </a:solidFill>
                <a:latin typeface="Lato" pitchFamily="34"/>
                <a:ea typeface="Lato" pitchFamily="34"/>
                <a:cs typeface="Lato" pitchFamily="34"/>
              </a:rPr>
              <a:t>: Principles and Contexts</a:t>
            </a:r>
            <a:endParaRPr lang="en-GB" sz="2400" b="0" i="0" u="none" strike="noStrike" kern="1200" cap="none" spc="0" baseline="0" dirty="0">
              <a:solidFill>
                <a:srgbClr val="207BB9"/>
              </a:solidFill>
              <a:uFillTx/>
              <a:latin typeface="Lato" pitchFamily="34"/>
              <a:ea typeface="Lato" pitchFamily="34"/>
              <a:cs typeface="Lato" pitchFamily="34"/>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207BB9"/>
                </a:solidFill>
                <a:uFillTx/>
                <a:latin typeface="Lato" pitchFamily="34"/>
                <a:ea typeface="Lato" pitchFamily="34"/>
                <a:cs typeface="Lato" pitchFamily="34"/>
              </a:rPr>
              <a:t>Feedback on summer 2023 assessments</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207BB9"/>
                </a:solidFill>
                <a:uFillTx/>
                <a:latin typeface="Lato" pitchFamily="34"/>
                <a:ea typeface="Lato" pitchFamily="34"/>
                <a:cs typeface="Lato" pitchFamily="34"/>
              </a:rPr>
              <a:t>Pre-recorded Professional Learning  </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dirty="0">
                <a:solidFill>
                  <a:srgbClr val="207BB9"/>
                </a:solidFill>
                <a:uFillTx/>
                <a:latin typeface="Lato" pitchFamily="34"/>
                <a:ea typeface="Lato" pitchFamily="34"/>
                <a:cs typeface="Lato" pitchFamily="34"/>
              </a:rPr>
              <a:t>Autumn 2023</a:t>
            </a:r>
          </a:p>
        </p:txBody>
      </p:sp>
      <p:pic>
        <p:nvPicPr>
          <p:cNvPr id="6" name="Content Placeholder 4" descr="WJEC Western Avenue Building blue overlay">
            <a:extLst>
              <a:ext uri="{FF2B5EF4-FFF2-40B4-BE49-F238E27FC236}">
                <a16:creationId xmlns:a16="http://schemas.microsoft.com/office/drawing/2014/main" id="{12B3189F-B228-FB4F-DEA4-3817EB4D7536}"/>
              </a:ext>
            </a:extLst>
          </p:cNvPr>
          <p:cNvPicPr>
            <a:picLocks noChangeAspect="1"/>
          </p:cNvPicPr>
          <p:nvPr/>
        </p:nvPicPr>
        <p:blipFill rotWithShape="1">
          <a:blip r:embed="rId5"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416689" y="367523"/>
            <a:ext cx="8299047" cy="3370881"/>
          </a:xfrm>
          <a:prstGeom prst="rect">
            <a:avLst/>
          </a:prstGeom>
          <a:noFill/>
          <a:ln>
            <a:noFill/>
          </a:ln>
        </p:spPr>
      </p:pic>
      <p:pic>
        <p:nvPicPr>
          <p:cNvPr id="17" name="Audio 16">
            <a:hlinkClick r:id="" action="ppaction://media"/>
            <a:extLst>
              <a:ext uri="{FF2B5EF4-FFF2-40B4-BE49-F238E27FC236}">
                <a16:creationId xmlns:a16="http://schemas.microsoft.com/office/drawing/2014/main" id="{C0B9D1A0-83BC-FB04-B128-A82D4E24330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8060"/>
    </mc:Choice>
    <mc:Fallback>
      <p:transition spd="slow" advTm="18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0BFE2-C900-CA8A-29DB-2D6FAE49502D}"/>
              </a:ext>
            </a:extLst>
          </p:cNvPr>
          <p:cNvSpPr>
            <a:spLocks noGrp="1"/>
          </p:cNvSpPr>
          <p:nvPr>
            <p:ph type="title"/>
          </p:nvPr>
        </p:nvSpPr>
        <p:spPr>
          <a:xfrm>
            <a:off x="119364" y="18257"/>
            <a:ext cx="7886700" cy="1325559"/>
          </a:xfrm>
        </p:spPr>
        <p:txBody>
          <a:bodyPr/>
          <a:lstStyle/>
          <a:p>
            <a:r>
              <a:rPr lang="en-US" b="1" dirty="0">
                <a:solidFill>
                  <a:srgbClr val="00B0F0"/>
                </a:solidFill>
              </a:rPr>
              <a:t>Unit 1: Question 3(b)</a:t>
            </a:r>
            <a:endParaRPr lang="en-GB" b="1" dirty="0">
              <a:solidFill>
                <a:srgbClr val="00B0F0"/>
              </a:solidFill>
            </a:endParaRPr>
          </a:p>
        </p:txBody>
      </p:sp>
      <p:pic>
        <p:nvPicPr>
          <p:cNvPr id="5" name="Picture 4" descr="A black text on a white background&#10;&#10;Description automatically generated">
            <a:extLst>
              <a:ext uri="{FF2B5EF4-FFF2-40B4-BE49-F238E27FC236}">
                <a16:creationId xmlns:a16="http://schemas.microsoft.com/office/drawing/2014/main" id="{7FEF4F4D-E68F-2DEC-A8EA-4A20546286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364" y="1430372"/>
            <a:ext cx="5325218" cy="3534268"/>
          </a:xfrm>
          <a:prstGeom prst="rect">
            <a:avLst/>
          </a:prstGeom>
        </p:spPr>
      </p:pic>
      <p:sp>
        <p:nvSpPr>
          <p:cNvPr id="6" name="TextBox 5">
            <a:extLst>
              <a:ext uri="{FF2B5EF4-FFF2-40B4-BE49-F238E27FC236}">
                <a16:creationId xmlns:a16="http://schemas.microsoft.com/office/drawing/2014/main" id="{8938B9B0-D4D4-149C-A711-97E0F0FFA4E3}"/>
              </a:ext>
            </a:extLst>
          </p:cNvPr>
          <p:cNvSpPr txBox="1"/>
          <p:nvPr/>
        </p:nvSpPr>
        <p:spPr>
          <a:xfrm>
            <a:off x="5323115" y="1932972"/>
            <a:ext cx="3207428" cy="4524315"/>
          </a:xfrm>
          <a:prstGeom prst="rect">
            <a:avLst/>
          </a:prstGeom>
          <a:noFill/>
        </p:spPr>
        <p:txBody>
          <a:bodyPr wrap="square" rtlCol="0">
            <a:spAutoFit/>
          </a:bodyPr>
          <a:lstStyle/>
          <a:p>
            <a:r>
              <a:rPr lang="en-US" dirty="0"/>
              <a:t>This question was challenging for many candidates who found it difficult to link self-concept to culture.</a:t>
            </a:r>
          </a:p>
          <a:p>
            <a:r>
              <a:rPr lang="en-US" dirty="0"/>
              <a:t>More work needs to be done on developing candidates’ knowledge and understanding of self-concept.</a:t>
            </a:r>
          </a:p>
          <a:p>
            <a:r>
              <a:rPr lang="en-GB" dirty="0"/>
              <a:t>Support can be found on page 14 and 15 of the Level 2 Guidance for Teachers on the </a:t>
            </a:r>
            <a:r>
              <a:rPr lang="en-GB" dirty="0" err="1"/>
              <a:t>healthandcarelearning.wales</a:t>
            </a:r>
            <a:r>
              <a:rPr lang="en-GB" dirty="0"/>
              <a:t> website</a:t>
            </a:r>
          </a:p>
          <a:p>
            <a:r>
              <a:rPr lang="en-GB" dirty="0">
                <a:hlinkClick r:id="rId6"/>
              </a:rPr>
              <a:t>gft-l2-hsc-principles-and-contexts-e-27052021.pdf (</a:t>
            </a:r>
            <a:r>
              <a:rPr lang="en-GB" dirty="0" err="1">
                <a:hlinkClick r:id="rId6"/>
              </a:rPr>
              <a:t>healthandcarelearning.wales</a:t>
            </a:r>
            <a:r>
              <a:rPr lang="en-GB" dirty="0">
                <a:hlinkClick r:id="rId6"/>
              </a:rPr>
              <a:t>)</a:t>
            </a:r>
            <a:endParaRPr lang="en-GB" dirty="0">
              <a:highlight>
                <a:srgbClr val="FFFF00"/>
              </a:highlight>
            </a:endParaRPr>
          </a:p>
        </p:txBody>
      </p:sp>
      <p:pic>
        <p:nvPicPr>
          <p:cNvPr id="11" name="Audio 10">
            <a:hlinkClick r:id="" action="ppaction://media"/>
            <a:extLst>
              <a:ext uri="{FF2B5EF4-FFF2-40B4-BE49-F238E27FC236}">
                <a16:creationId xmlns:a16="http://schemas.microsoft.com/office/drawing/2014/main" id="{A5A1A48D-F2AF-51EB-E4A8-709F9500D6E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50110675"/>
      </p:ext>
    </p:extLst>
  </p:cSld>
  <p:clrMapOvr>
    <a:masterClrMapping/>
  </p:clrMapOvr>
  <mc:AlternateContent xmlns:mc="http://schemas.openxmlformats.org/markup-compatibility/2006">
    <mc:Choice xmlns:p14="http://schemas.microsoft.com/office/powerpoint/2010/main" Requires="p14">
      <p:transition spd="slow" p14:dur="2000" advTm="36189"/>
    </mc:Choice>
    <mc:Fallback>
      <p:transition spd="slow" advTm="36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7310E-2AE1-FA1D-0A8E-F2BBC3DEA31D}"/>
              </a:ext>
            </a:extLst>
          </p:cNvPr>
          <p:cNvSpPr>
            <a:spLocks noGrp="1"/>
          </p:cNvSpPr>
          <p:nvPr>
            <p:ph type="title"/>
          </p:nvPr>
        </p:nvSpPr>
        <p:spPr>
          <a:xfrm>
            <a:off x="188812" y="122061"/>
            <a:ext cx="7886700" cy="1325559"/>
          </a:xfrm>
        </p:spPr>
        <p:txBody>
          <a:bodyPr/>
          <a:lstStyle/>
          <a:p>
            <a:r>
              <a:rPr lang="en-US" b="1" dirty="0">
                <a:solidFill>
                  <a:srgbClr val="00B0F0"/>
                </a:solidFill>
              </a:rPr>
              <a:t>Unit 1: Question 3 (b)</a:t>
            </a:r>
            <a:endParaRPr lang="en-GB" b="1" dirty="0">
              <a:solidFill>
                <a:srgbClr val="00B0F0"/>
              </a:solidFill>
            </a:endParaRPr>
          </a:p>
        </p:txBody>
      </p:sp>
      <p:pic>
        <p:nvPicPr>
          <p:cNvPr id="7" name="Picture 6" descr="A close-up of a paper&#10;&#10;Description automatically generated">
            <a:extLst>
              <a:ext uri="{FF2B5EF4-FFF2-40B4-BE49-F238E27FC236}">
                <a16:creationId xmlns:a16="http://schemas.microsoft.com/office/drawing/2014/main" id="{67ACC4E4-F1A5-5E6C-D060-54EDF3A6D0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119" y="1447620"/>
            <a:ext cx="3838477" cy="2969110"/>
          </a:xfrm>
          <a:prstGeom prst="rect">
            <a:avLst/>
          </a:prstGeom>
        </p:spPr>
      </p:pic>
      <p:pic>
        <p:nvPicPr>
          <p:cNvPr id="10" name="Picture 9" descr="A close-up of a note&#10;&#10;Description automatically generated">
            <a:extLst>
              <a:ext uri="{FF2B5EF4-FFF2-40B4-BE49-F238E27FC236}">
                <a16:creationId xmlns:a16="http://schemas.microsoft.com/office/drawing/2014/main" id="{9DDB02F6-059D-3196-7CF5-10A475C460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1425728"/>
            <a:ext cx="4005759" cy="3045982"/>
          </a:xfrm>
          <a:prstGeom prst="rect">
            <a:avLst/>
          </a:prstGeom>
        </p:spPr>
      </p:pic>
      <p:sp>
        <p:nvSpPr>
          <p:cNvPr id="11" name="Speech Bubble: Oval 10">
            <a:extLst>
              <a:ext uri="{FF2B5EF4-FFF2-40B4-BE49-F238E27FC236}">
                <a16:creationId xmlns:a16="http://schemas.microsoft.com/office/drawing/2014/main" id="{7D4962DF-FAF2-232D-83E9-BFA0B4F190A2}"/>
              </a:ext>
            </a:extLst>
          </p:cNvPr>
          <p:cNvSpPr/>
          <p:nvPr/>
        </p:nvSpPr>
        <p:spPr>
          <a:xfrm>
            <a:off x="437334" y="4471710"/>
            <a:ext cx="3838476" cy="2264229"/>
          </a:xfrm>
          <a:prstGeom prst="wedgeEllipseCallout">
            <a:avLst>
              <a:gd name="adj1" fmla="val 37732"/>
              <a:gd name="adj2" fmla="val -65063"/>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5 marks: a good and balanced response; negative effect – not fitting in, being discriminated against, positive effect – a sense of belonging, making friends.  A little lacking details for full marks.</a:t>
            </a:r>
          </a:p>
        </p:txBody>
      </p:sp>
      <p:sp>
        <p:nvSpPr>
          <p:cNvPr id="4" name="Speech Bubble: Oval 3">
            <a:extLst>
              <a:ext uri="{FF2B5EF4-FFF2-40B4-BE49-F238E27FC236}">
                <a16:creationId xmlns:a16="http://schemas.microsoft.com/office/drawing/2014/main" id="{806AFF33-5326-424F-D3D8-D92CACAA4AE7}"/>
              </a:ext>
            </a:extLst>
          </p:cNvPr>
          <p:cNvSpPr/>
          <p:nvPr/>
        </p:nvSpPr>
        <p:spPr>
          <a:xfrm>
            <a:off x="4869021" y="4666124"/>
            <a:ext cx="3411715" cy="1532295"/>
          </a:xfrm>
          <a:prstGeom prst="wedgeEllipseCallout">
            <a:avLst>
              <a:gd name="adj1" fmla="val 39826"/>
              <a:gd name="adj2" fmla="val -87232"/>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1 mark: a very basic response which alludes to language culture affecting self-concept but not clear enough for more than 1 mark</a:t>
            </a:r>
          </a:p>
        </p:txBody>
      </p:sp>
      <p:pic>
        <p:nvPicPr>
          <p:cNvPr id="6" name="Audio 5">
            <a:hlinkClick r:id="" action="ppaction://media"/>
            <a:extLst>
              <a:ext uri="{FF2B5EF4-FFF2-40B4-BE49-F238E27FC236}">
                <a16:creationId xmlns:a16="http://schemas.microsoft.com/office/drawing/2014/main" id="{92B3F818-79FD-037F-6E0A-1123909DBB8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847023358"/>
      </p:ext>
    </p:extLst>
  </p:cSld>
  <p:clrMapOvr>
    <a:masterClrMapping/>
  </p:clrMapOvr>
  <mc:AlternateContent xmlns:mc="http://schemas.openxmlformats.org/markup-compatibility/2006">
    <mc:Choice xmlns:p14="http://schemas.microsoft.com/office/powerpoint/2010/main" Requires="p14">
      <p:transition spd="slow" p14:dur="2000" advTm="84399"/>
    </mc:Choice>
    <mc:Fallback>
      <p:transition spd="slow" advTm="84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E97C0-03CE-991E-1AC4-AF739D88C641}"/>
              </a:ext>
            </a:extLst>
          </p:cNvPr>
          <p:cNvSpPr>
            <a:spLocks noGrp="1"/>
          </p:cNvSpPr>
          <p:nvPr>
            <p:ph type="title"/>
          </p:nvPr>
        </p:nvSpPr>
        <p:spPr>
          <a:xfrm>
            <a:off x="154088" y="110485"/>
            <a:ext cx="7886700" cy="1325559"/>
          </a:xfrm>
        </p:spPr>
        <p:txBody>
          <a:bodyPr/>
          <a:lstStyle/>
          <a:p>
            <a:r>
              <a:rPr lang="en-US" b="1" dirty="0">
                <a:solidFill>
                  <a:srgbClr val="00B0F0"/>
                </a:solidFill>
              </a:rPr>
              <a:t>Unit 1: Question 3 (c)</a:t>
            </a:r>
            <a:endParaRPr lang="en-GB" b="1" dirty="0">
              <a:solidFill>
                <a:srgbClr val="00B0F0"/>
              </a:solidFill>
            </a:endParaRPr>
          </a:p>
        </p:txBody>
      </p:sp>
      <p:pic>
        <p:nvPicPr>
          <p:cNvPr id="5" name="Picture 4" descr="A screenshot of a white text&#10;&#10;Description automatically generated">
            <a:extLst>
              <a:ext uri="{FF2B5EF4-FFF2-40B4-BE49-F238E27FC236}">
                <a16:creationId xmlns:a16="http://schemas.microsoft.com/office/drawing/2014/main" id="{E5718E39-7602-4B37-57FE-3D14BB30F4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220" y="1752611"/>
            <a:ext cx="5544324" cy="4163006"/>
          </a:xfrm>
          <a:prstGeom prst="rect">
            <a:avLst/>
          </a:prstGeom>
        </p:spPr>
      </p:pic>
      <p:sp>
        <p:nvSpPr>
          <p:cNvPr id="6" name="TextBox 5">
            <a:extLst>
              <a:ext uri="{FF2B5EF4-FFF2-40B4-BE49-F238E27FC236}">
                <a16:creationId xmlns:a16="http://schemas.microsoft.com/office/drawing/2014/main" id="{6C9E7597-9330-826F-1DC6-4A596EF88ACA}"/>
              </a:ext>
            </a:extLst>
          </p:cNvPr>
          <p:cNvSpPr txBox="1"/>
          <p:nvPr/>
        </p:nvSpPr>
        <p:spPr>
          <a:xfrm>
            <a:off x="6493397" y="1979271"/>
            <a:ext cx="2187616" cy="3139321"/>
          </a:xfrm>
          <a:prstGeom prst="rect">
            <a:avLst/>
          </a:prstGeom>
          <a:noFill/>
        </p:spPr>
        <p:txBody>
          <a:bodyPr wrap="square" rtlCol="0">
            <a:spAutoFit/>
          </a:bodyPr>
          <a:lstStyle/>
          <a:p>
            <a:r>
              <a:rPr lang="en-US" dirty="0">
                <a:solidFill>
                  <a:srgbClr val="00B0F0"/>
                </a:solidFill>
              </a:rPr>
              <a:t>Principal Examiner comment:</a:t>
            </a:r>
          </a:p>
          <a:p>
            <a:r>
              <a:rPr lang="en-US" dirty="0">
                <a:solidFill>
                  <a:srgbClr val="00B0F0"/>
                </a:solidFill>
              </a:rPr>
              <a:t>Top marks were given to candidates who assessed the impact and gave positive and negative impacts of starting a family on parent’s health and well-being.  </a:t>
            </a:r>
            <a:endParaRPr lang="en-GB" dirty="0">
              <a:solidFill>
                <a:srgbClr val="00B0F0"/>
              </a:solidFill>
            </a:endParaRPr>
          </a:p>
        </p:txBody>
      </p:sp>
      <p:pic>
        <p:nvPicPr>
          <p:cNvPr id="7" name="Audio 6">
            <a:hlinkClick r:id="" action="ppaction://media"/>
            <a:extLst>
              <a:ext uri="{FF2B5EF4-FFF2-40B4-BE49-F238E27FC236}">
                <a16:creationId xmlns:a16="http://schemas.microsoft.com/office/drawing/2014/main" id="{9D153CB7-6739-C8AA-7C19-D0D89116AD4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453934485"/>
      </p:ext>
    </p:extLst>
  </p:cSld>
  <p:clrMapOvr>
    <a:masterClrMapping/>
  </p:clrMapOvr>
  <mc:AlternateContent xmlns:mc="http://schemas.openxmlformats.org/markup-compatibility/2006">
    <mc:Choice xmlns:p14="http://schemas.microsoft.com/office/powerpoint/2010/main" Requires="p14">
      <p:transition spd="slow" p14:dur="2000" advTm="40783"/>
    </mc:Choice>
    <mc:Fallback>
      <p:transition spd="slow" advTm="40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FF4D5-1851-3D0B-FEEF-380B29C8DCF7}"/>
              </a:ext>
            </a:extLst>
          </p:cNvPr>
          <p:cNvSpPr>
            <a:spLocks noGrp="1"/>
          </p:cNvSpPr>
          <p:nvPr>
            <p:ph type="title"/>
          </p:nvPr>
        </p:nvSpPr>
        <p:spPr>
          <a:xfrm>
            <a:off x="200387" y="18257"/>
            <a:ext cx="7886700" cy="1325559"/>
          </a:xfrm>
        </p:spPr>
        <p:txBody>
          <a:bodyPr>
            <a:normAutofit/>
          </a:bodyPr>
          <a:lstStyle/>
          <a:p>
            <a:r>
              <a:rPr lang="en-US" b="1" dirty="0">
                <a:solidFill>
                  <a:srgbClr val="00B0F0"/>
                </a:solidFill>
              </a:rPr>
              <a:t>Unit 1: Question 3 (c)</a:t>
            </a:r>
            <a:endParaRPr lang="en-GB" b="1" dirty="0">
              <a:solidFill>
                <a:srgbClr val="00B0F0"/>
              </a:solidFill>
            </a:endParaRPr>
          </a:p>
        </p:txBody>
      </p:sp>
      <p:pic>
        <p:nvPicPr>
          <p:cNvPr id="7" name="Picture 6" descr="A test paper with writing on it&#10;&#10;Description automatically generated with medium confidence">
            <a:extLst>
              <a:ext uri="{FF2B5EF4-FFF2-40B4-BE49-F238E27FC236}">
                <a16:creationId xmlns:a16="http://schemas.microsoft.com/office/drawing/2014/main" id="{E6B1B5B7-3773-2544-6D65-7FF7AD7639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701" y="1528840"/>
            <a:ext cx="4829849" cy="4934639"/>
          </a:xfrm>
          <a:prstGeom prst="rect">
            <a:avLst/>
          </a:prstGeom>
        </p:spPr>
      </p:pic>
      <p:sp>
        <p:nvSpPr>
          <p:cNvPr id="8" name="Speech Bubble: Oval 7">
            <a:extLst>
              <a:ext uri="{FF2B5EF4-FFF2-40B4-BE49-F238E27FC236}">
                <a16:creationId xmlns:a16="http://schemas.microsoft.com/office/drawing/2014/main" id="{088CFDB0-DDA6-B0AD-D2AF-B8B17B02B905}"/>
              </a:ext>
            </a:extLst>
          </p:cNvPr>
          <p:cNvSpPr/>
          <p:nvPr/>
        </p:nvSpPr>
        <p:spPr>
          <a:xfrm>
            <a:off x="6057751" y="2006604"/>
            <a:ext cx="2670839" cy="4220576"/>
          </a:xfrm>
          <a:prstGeom prst="wedgeEllipseCallout">
            <a:avLst>
              <a:gd name="adj1" fmla="val -72454"/>
              <a:gd name="adj2" fmla="val 11083"/>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4 marks: this candidate understands the command word and gives positive and </a:t>
            </a:r>
            <a:r>
              <a:rPr lang="en-GB" sz="1400" dirty="0" err="1"/>
              <a:t>ngative</a:t>
            </a:r>
            <a:r>
              <a:rPr lang="en-GB" sz="1400" dirty="0"/>
              <a:t> impacts on the parents’ health and well-being, but the response lacks the detail required for Band 3. </a:t>
            </a:r>
          </a:p>
        </p:txBody>
      </p:sp>
      <p:pic>
        <p:nvPicPr>
          <p:cNvPr id="5" name="Audio 4">
            <a:hlinkClick r:id="" action="ppaction://media"/>
            <a:extLst>
              <a:ext uri="{FF2B5EF4-FFF2-40B4-BE49-F238E27FC236}">
                <a16:creationId xmlns:a16="http://schemas.microsoft.com/office/drawing/2014/main" id="{87BD55D5-C65D-8696-2E6D-1C504826563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148434563"/>
      </p:ext>
    </p:extLst>
  </p:cSld>
  <p:clrMapOvr>
    <a:masterClrMapping/>
  </p:clrMapOvr>
  <mc:AlternateContent xmlns:mc="http://schemas.openxmlformats.org/markup-compatibility/2006">
    <mc:Choice xmlns:p14="http://schemas.microsoft.com/office/powerpoint/2010/main" Requires="p14">
      <p:transition spd="slow" p14:dur="2000" advTm="38236"/>
    </mc:Choice>
    <mc:Fallback>
      <p:transition spd="slow" advTm="38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D232F-6274-2CF4-1433-70EFBAE122AF}"/>
              </a:ext>
            </a:extLst>
          </p:cNvPr>
          <p:cNvSpPr>
            <a:spLocks noGrp="1"/>
          </p:cNvSpPr>
          <p:nvPr>
            <p:ph type="title"/>
          </p:nvPr>
        </p:nvSpPr>
        <p:spPr>
          <a:xfrm>
            <a:off x="107790" y="0"/>
            <a:ext cx="7886700" cy="1325559"/>
          </a:xfrm>
        </p:spPr>
        <p:txBody>
          <a:bodyPr/>
          <a:lstStyle/>
          <a:p>
            <a:r>
              <a:rPr lang="en-US" b="1" dirty="0">
                <a:solidFill>
                  <a:srgbClr val="00B0F0"/>
                </a:solidFill>
              </a:rPr>
              <a:t>Unit 1: Question 3 (c)</a:t>
            </a:r>
            <a:endParaRPr lang="en-GB" b="1" dirty="0">
              <a:solidFill>
                <a:srgbClr val="00B0F0"/>
              </a:solidFill>
            </a:endParaRPr>
          </a:p>
        </p:txBody>
      </p:sp>
      <p:pic>
        <p:nvPicPr>
          <p:cNvPr id="5" name="Picture 4" descr="A paper with black ink writing&#10;&#10;Description automatically generated">
            <a:extLst>
              <a:ext uri="{FF2B5EF4-FFF2-40B4-BE49-F238E27FC236}">
                <a16:creationId xmlns:a16="http://schemas.microsoft.com/office/drawing/2014/main" id="{78B89029-876D-E49E-72F8-6FAD10F748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441" y="1666158"/>
            <a:ext cx="4867954" cy="4220164"/>
          </a:xfrm>
          <a:prstGeom prst="rect">
            <a:avLst/>
          </a:prstGeom>
        </p:spPr>
      </p:pic>
      <p:sp>
        <p:nvSpPr>
          <p:cNvPr id="6" name="Speech Bubble: Oval 5">
            <a:extLst>
              <a:ext uri="{FF2B5EF4-FFF2-40B4-BE49-F238E27FC236}">
                <a16:creationId xmlns:a16="http://schemas.microsoft.com/office/drawing/2014/main" id="{711294F0-7E15-FFCF-CF88-1C8B7DFFE3A0}"/>
              </a:ext>
            </a:extLst>
          </p:cNvPr>
          <p:cNvSpPr/>
          <p:nvPr/>
        </p:nvSpPr>
        <p:spPr>
          <a:xfrm>
            <a:off x="6057751" y="2006604"/>
            <a:ext cx="2670839" cy="4220576"/>
          </a:xfrm>
          <a:prstGeom prst="wedgeEllipseCallout">
            <a:avLst>
              <a:gd name="adj1" fmla="val -72454"/>
              <a:gd name="adj2" fmla="val 11083"/>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4 marks: this candidate addresses 3 negative impacts on the parents’ health and well-being and makes some judgements (stressed and worried) but there is a lack of balance and detail to attain a Band 3 mark. </a:t>
            </a:r>
          </a:p>
        </p:txBody>
      </p:sp>
      <p:pic>
        <p:nvPicPr>
          <p:cNvPr id="12" name="Audio 11">
            <a:hlinkClick r:id="" action="ppaction://media"/>
            <a:extLst>
              <a:ext uri="{FF2B5EF4-FFF2-40B4-BE49-F238E27FC236}">
                <a16:creationId xmlns:a16="http://schemas.microsoft.com/office/drawing/2014/main" id="{9BA5D54F-A691-1E7D-231C-3C3D017D2A9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934623564"/>
      </p:ext>
    </p:extLst>
  </p:cSld>
  <p:clrMapOvr>
    <a:masterClrMapping/>
  </p:clrMapOvr>
  <mc:AlternateContent xmlns:mc="http://schemas.openxmlformats.org/markup-compatibility/2006">
    <mc:Choice xmlns:p14="http://schemas.microsoft.com/office/powerpoint/2010/main" Requires="p14">
      <p:transition spd="slow" p14:dur="2000" advTm="43388"/>
    </mc:Choice>
    <mc:Fallback>
      <p:transition spd="slow" advTm="43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AFF59-8829-4CEB-36D9-7A191F20B412}"/>
              </a:ext>
            </a:extLst>
          </p:cNvPr>
          <p:cNvSpPr>
            <a:spLocks noGrp="1"/>
          </p:cNvSpPr>
          <p:nvPr>
            <p:ph type="title"/>
          </p:nvPr>
        </p:nvSpPr>
        <p:spPr>
          <a:xfrm>
            <a:off x="107789" y="18257"/>
            <a:ext cx="7886700" cy="1325559"/>
          </a:xfrm>
        </p:spPr>
        <p:txBody>
          <a:bodyPr/>
          <a:lstStyle/>
          <a:p>
            <a:r>
              <a:rPr lang="en-US" b="1" dirty="0">
                <a:solidFill>
                  <a:srgbClr val="00B0F0"/>
                </a:solidFill>
              </a:rPr>
              <a:t>Unit 1: Question 4 (c)</a:t>
            </a:r>
            <a:endParaRPr lang="en-GB" b="1" dirty="0">
              <a:solidFill>
                <a:srgbClr val="00B0F0"/>
              </a:solidFill>
            </a:endParaRPr>
          </a:p>
        </p:txBody>
      </p:sp>
      <p:pic>
        <p:nvPicPr>
          <p:cNvPr id="5" name="Picture 4" descr="A black and white text on a white background&#10;&#10;Description automatically generated">
            <a:extLst>
              <a:ext uri="{FF2B5EF4-FFF2-40B4-BE49-F238E27FC236}">
                <a16:creationId xmlns:a16="http://schemas.microsoft.com/office/drawing/2014/main" id="{C0C41552-D001-497A-3F79-4F046C71C2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748" y="1543356"/>
            <a:ext cx="5401429" cy="3400900"/>
          </a:xfrm>
          <a:prstGeom prst="rect">
            <a:avLst/>
          </a:prstGeom>
        </p:spPr>
      </p:pic>
      <p:sp>
        <p:nvSpPr>
          <p:cNvPr id="6" name="TextBox 5">
            <a:extLst>
              <a:ext uri="{FF2B5EF4-FFF2-40B4-BE49-F238E27FC236}">
                <a16:creationId xmlns:a16="http://schemas.microsoft.com/office/drawing/2014/main" id="{F164A2D3-D601-A733-37D5-981E14560DD9}"/>
              </a:ext>
            </a:extLst>
          </p:cNvPr>
          <p:cNvSpPr txBox="1"/>
          <p:nvPr/>
        </p:nvSpPr>
        <p:spPr>
          <a:xfrm>
            <a:off x="5710133" y="2089644"/>
            <a:ext cx="2963119" cy="2862322"/>
          </a:xfrm>
          <a:prstGeom prst="rect">
            <a:avLst/>
          </a:prstGeom>
          <a:noFill/>
        </p:spPr>
        <p:txBody>
          <a:bodyPr wrap="square" rtlCol="0">
            <a:spAutoFit/>
          </a:bodyPr>
          <a:lstStyle/>
          <a:p>
            <a:r>
              <a:rPr lang="en-US" b="1" dirty="0">
                <a:solidFill>
                  <a:srgbClr val="00B0F0"/>
                </a:solidFill>
              </a:rPr>
              <a:t>Principal Examiner comment:</a:t>
            </a:r>
          </a:p>
          <a:p>
            <a:r>
              <a:rPr lang="en-US" b="1" dirty="0">
                <a:solidFill>
                  <a:srgbClr val="00B0F0"/>
                </a:solidFill>
              </a:rPr>
              <a:t>4c many candidates confused an inclusion policy with being included and gave basic details about Aled making friends and having a social life. They needed to assess the benefit of the college having a policy on Aled.</a:t>
            </a:r>
            <a:endParaRPr lang="en-GB" b="1" dirty="0">
              <a:solidFill>
                <a:srgbClr val="00B0F0"/>
              </a:solidFill>
            </a:endParaRPr>
          </a:p>
        </p:txBody>
      </p:sp>
      <p:pic>
        <p:nvPicPr>
          <p:cNvPr id="11" name="Audio 10">
            <a:hlinkClick r:id="" action="ppaction://media"/>
            <a:extLst>
              <a:ext uri="{FF2B5EF4-FFF2-40B4-BE49-F238E27FC236}">
                <a16:creationId xmlns:a16="http://schemas.microsoft.com/office/drawing/2014/main" id="{68FCC94C-704A-0252-269F-A1B9393B963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546310621"/>
      </p:ext>
    </p:extLst>
  </p:cSld>
  <p:clrMapOvr>
    <a:masterClrMapping/>
  </p:clrMapOvr>
  <mc:AlternateContent xmlns:mc="http://schemas.openxmlformats.org/markup-compatibility/2006">
    <mc:Choice xmlns:p14="http://schemas.microsoft.com/office/powerpoint/2010/main" Requires="p14">
      <p:transition spd="slow" p14:dur="2000" advTm="42386"/>
    </mc:Choice>
    <mc:Fallback>
      <p:transition spd="slow" advTm="42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90BFC-E1D8-35C4-4D76-B49AC131306C}"/>
              </a:ext>
            </a:extLst>
          </p:cNvPr>
          <p:cNvSpPr>
            <a:spLocks noGrp="1"/>
          </p:cNvSpPr>
          <p:nvPr>
            <p:ph type="title"/>
          </p:nvPr>
        </p:nvSpPr>
        <p:spPr>
          <a:xfrm>
            <a:off x="177238" y="168359"/>
            <a:ext cx="7886700" cy="1325559"/>
          </a:xfrm>
        </p:spPr>
        <p:txBody>
          <a:bodyPr/>
          <a:lstStyle/>
          <a:p>
            <a:r>
              <a:rPr lang="en-US" b="1" dirty="0">
                <a:solidFill>
                  <a:srgbClr val="00B0F0"/>
                </a:solidFill>
              </a:rPr>
              <a:t>Unit 1: Question 4 (c)</a:t>
            </a:r>
            <a:endParaRPr lang="en-GB" b="1" dirty="0">
              <a:solidFill>
                <a:srgbClr val="00B0F0"/>
              </a:solidFill>
            </a:endParaRPr>
          </a:p>
        </p:txBody>
      </p:sp>
      <p:pic>
        <p:nvPicPr>
          <p:cNvPr id="5" name="Picture 4" descr="A close-up of a paper&#10;&#10;Description automatically generated">
            <a:extLst>
              <a:ext uri="{FF2B5EF4-FFF2-40B4-BE49-F238E27FC236}">
                <a16:creationId xmlns:a16="http://schemas.microsoft.com/office/drawing/2014/main" id="{91D07856-E9EE-430F-300E-EF4FA17F5E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0849" y="1524889"/>
            <a:ext cx="3944165" cy="1554001"/>
          </a:xfrm>
          <a:prstGeom prst="rect">
            <a:avLst/>
          </a:prstGeom>
        </p:spPr>
      </p:pic>
      <p:pic>
        <p:nvPicPr>
          <p:cNvPr id="7" name="Picture 6" descr="A paper with writing on it&#10;&#10;Description automatically generated">
            <a:extLst>
              <a:ext uri="{FF2B5EF4-FFF2-40B4-BE49-F238E27FC236}">
                <a16:creationId xmlns:a16="http://schemas.microsoft.com/office/drawing/2014/main" id="{D0473C60-0763-69B9-FD96-29ABEA35FF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25974"/>
            <a:ext cx="5010849" cy="5039428"/>
          </a:xfrm>
          <a:prstGeom prst="rect">
            <a:avLst/>
          </a:prstGeom>
        </p:spPr>
      </p:pic>
      <p:sp>
        <p:nvSpPr>
          <p:cNvPr id="3" name="Speech Bubble: Oval 2">
            <a:extLst>
              <a:ext uri="{FF2B5EF4-FFF2-40B4-BE49-F238E27FC236}">
                <a16:creationId xmlns:a16="http://schemas.microsoft.com/office/drawing/2014/main" id="{B9A3CACF-F387-0A15-8440-47E25769A6F6}"/>
              </a:ext>
            </a:extLst>
          </p:cNvPr>
          <p:cNvSpPr/>
          <p:nvPr/>
        </p:nvSpPr>
        <p:spPr>
          <a:xfrm>
            <a:off x="5683171" y="3078890"/>
            <a:ext cx="3044142" cy="1111145"/>
          </a:xfrm>
          <a:prstGeom prst="wedgeEllipseCallout">
            <a:avLst>
              <a:gd name="adj1" fmla="val -59932"/>
              <a:gd name="adj2" fmla="val -53565"/>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1 mark for basic understanding of the college providing a safe, comfortable  space for Aled.</a:t>
            </a:r>
          </a:p>
        </p:txBody>
      </p:sp>
      <p:sp>
        <p:nvSpPr>
          <p:cNvPr id="4" name="Speech Bubble: Oval 3">
            <a:extLst>
              <a:ext uri="{FF2B5EF4-FFF2-40B4-BE49-F238E27FC236}">
                <a16:creationId xmlns:a16="http://schemas.microsoft.com/office/drawing/2014/main" id="{E5CE1E4E-2A77-1162-36FC-AB2E0E51742D}"/>
              </a:ext>
            </a:extLst>
          </p:cNvPr>
          <p:cNvSpPr/>
          <p:nvPr/>
        </p:nvSpPr>
        <p:spPr>
          <a:xfrm>
            <a:off x="5122298" y="4352081"/>
            <a:ext cx="3605016" cy="2271823"/>
          </a:xfrm>
          <a:prstGeom prst="wedgeEllipseCallout">
            <a:avLst>
              <a:gd name="adj1" fmla="val -59932"/>
              <a:gd name="adj2" fmla="val -53565"/>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5 marks for a good understanding of the college providing a safe space for students, making them feel respected and valued which in turn makes Aled feel respected and help him socially, boosting his self-confidence. Application of knowledge is evident in this answer</a:t>
            </a:r>
          </a:p>
        </p:txBody>
      </p:sp>
      <p:pic>
        <p:nvPicPr>
          <p:cNvPr id="13" name="Audio 12">
            <a:hlinkClick r:id="" action="ppaction://media"/>
            <a:extLst>
              <a:ext uri="{FF2B5EF4-FFF2-40B4-BE49-F238E27FC236}">
                <a16:creationId xmlns:a16="http://schemas.microsoft.com/office/drawing/2014/main" id="{A9D33CC9-6B6F-C231-D9CA-E3150894A2E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44822537"/>
      </p:ext>
    </p:extLst>
  </p:cSld>
  <p:clrMapOvr>
    <a:masterClrMapping/>
  </p:clrMapOvr>
  <mc:AlternateContent xmlns:mc="http://schemas.openxmlformats.org/markup-compatibility/2006">
    <mc:Choice xmlns:p14="http://schemas.microsoft.com/office/powerpoint/2010/main" Requires="p14">
      <p:transition spd="slow" p14:dur="2000" advTm="91463"/>
    </mc:Choice>
    <mc:Fallback>
      <p:transition spd="slow" advTm="91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38787-A5EB-1D11-42E9-2D5311E1E725}"/>
              </a:ext>
            </a:extLst>
          </p:cNvPr>
          <p:cNvSpPr>
            <a:spLocks noGrp="1"/>
          </p:cNvSpPr>
          <p:nvPr>
            <p:ph type="title"/>
          </p:nvPr>
        </p:nvSpPr>
        <p:spPr>
          <a:xfrm>
            <a:off x="0" y="18257"/>
            <a:ext cx="7886700" cy="1325559"/>
          </a:xfrm>
        </p:spPr>
        <p:txBody>
          <a:bodyPr/>
          <a:lstStyle/>
          <a:p>
            <a:r>
              <a:rPr lang="en-US" b="1" dirty="0">
                <a:solidFill>
                  <a:srgbClr val="00B0F0"/>
                </a:solidFill>
              </a:rPr>
              <a:t>Unit 1: Question 5(b)</a:t>
            </a:r>
            <a:endParaRPr lang="en-GB" b="1" dirty="0">
              <a:solidFill>
                <a:srgbClr val="00B0F0"/>
              </a:solidFill>
            </a:endParaRPr>
          </a:p>
        </p:txBody>
      </p:sp>
      <p:pic>
        <p:nvPicPr>
          <p:cNvPr id="5" name="Picture 4" descr="A screenshot of a computer&#10;&#10;Description automatically generated">
            <a:extLst>
              <a:ext uri="{FF2B5EF4-FFF2-40B4-BE49-F238E27FC236}">
                <a16:creationId xmlns:a16="http://schemas.microsoft.com/office/drawing/2014/main" id="{2B13552B-8875-C45A-AFDD-8C985825CC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514" y="1547844"/>
            <a:ext cx="3706074" cy="3197776"/>
          </a:xfrm>
          <a:prstGeom prst="rect">
            <a:avLst/>
          </a:prstGeom>
        </p:spPr>
      </p:pic>
      <p:pic>
        <p:nvPicPr>
          <p:cNvPr id="7" name="Picture 6" descr="A close-up of a paper&#10;&#10;Description automatically generated">
            <a:extLst>
              <a:ext uri="{FF2B5EF4-FFF2-40B4-BE49-F238E27FC236}">
                <a16:creationId xmlns:a16="http://schemas.microsoft.com/office/drawing/2014/main" id="{370796A4-D27A-F76C-E37D-CDD0069426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6223" y="1456902"/>
            <a:ext cx="4012663" cy="5382841"/>
          </a:xfrm>
          <a:prstGeom prst="rect">
            <a:avLst/>
          </a:prstGeom>
        </p:spPr>
      </p:pic>
      <p:sp>
        <p:nvSpPr>
          <p:cNvPr id="8" name="Speech Bubble: Oval 7">
            <a:extLst>
              <a:ext uri="{FF2B5EF4-FFF2-40B4-BE49-F238E27FC236}">
                <a16:creationId xmlns:a16="http://schemas.microsoft.com/office/drawing/2014/main" id="{856C25FE-C2F9-091F-C215-A0896D0490D0}"/>
              </a:ext>
            </a:extLst>
          </p:cNvPr>
          <p:cNvSpPr/>
          <p:nvPr/>
        </p:nvSpPr>
        <p:spPr>
          <a:xfrm>
            <a:off x="483961" y="4838218"/>
            <a:ext cx="3706073" cy="2001525"/>
          </a:xfrm>
          <a:prstGeom prst="wedgeEllipseCallout">
            <a:avLst>
              <a:gd name="adj1" fmla="val 63875"/>
              <a:gd name="adj2" fmla="val -79588"/>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F</a:t>
            </a:r>
            <a:r>
              <a:rPr lang="en-GB" sz="1400" dirty="0" err="1"/>
              <a:t>ull</a:t>
            </a:r>
            <a:r>
              <a:rPr lang="en-GB" sz="1400" dirty="0"/>
              <a:t> marks for a very good evaluation of both negative and positive points (explained), related to emotional, physical and social health as well as the dangers that could affect health and well-being.</a:t>
            </a:r>
          </a:p>
        </p:txBody>
      </p:sp>
      <p:pic>
        <p:nvPicPr>
          <p:cNvPr id="6" name="Audio 5">
            <a:hlinkClick r:id="" action="ppaction://media"/>
            <a:extLst>
              <a:ext uri="{FF2B5EF4-FFF2-40B4-BE49-F238E27FC236}">
                <a16:creationId xmlns:a16="http://schemas.microsoft.com/office/drawing/2014/main" id="{B79CB226-7CA4-0134-DA2F-47A9F8276B8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768177685"/>
      </p:ext>
    </p:extLst>
  </p:cSld>
  <p:clrMapOvr>
    <a:masterClrMapping/>
  </p:clrMapOvr>
  <mc:AlternateContent xmlns:mc="http://schemas.openxmlformats.org/markup-compatibility/2006">
    <mc:Choice xmlns:p14="http://schemas.microsoft.com/office/powerpoint/2010/main" Requires="p14">
      <p:transition spd="slow" p14:dur="2000" advTm="38345"/>
    </mc:Choice>
    <mc:Fallback>
      <p:transition spd="slow" advTm="38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FC30C-6C88-A66B-39A4-AB53EBDF960D}"/>
              </a:ext>
            </a:extLst>
          </p:cNvPr>
          <p:cNvSpPr>
            <a:spLocks noGrp="1"/>
          </p:cNvSpPr>
          <p:nvPr>
            <p:ph type="title"/>
          </p:nvPr>
        </p:nvSpPr>
        <p:spPr>
          <a:xfrm>
            <a:off x="269835" y="156785"/>
            <a:ext cx="7886700" cy="1325559"/>
          </a:xfrm>
        </p:spPr>
        <p:txBody>
          <a:bodyPr/>
          <a:lstStyle/>
          <a:p>
            <a:r>
              <a:rPr lang="en-US" b="1" dirty="0">
                <a:solidFill>
                  <a:srgbClr val="00B0F0"/>
                </a:solidFill>
              </a:rPr>
              <a:t>Unit 1: Question 7</a:t>
            </a:r>
            <a:endParaRPr lang="en-GB" b="1" dirty="0">
              <a:solidFill>
                <a:srgbClr val="00B0F0"/>
              </a:solidFill>
            </a:endParaRPr>
          </a:p>
        </p:txBody>
      </p:sp>
      <p:pic>
        <p:nvPicPr>
          <p:cNvPr id="5" name="Picture 4" descr="A screenshot of a computer&#10;&#10;Description automatically generated">
            <a:extLst>
              <a:ext uri="{FF2B5EF4-FFF2-40B4-BE49-F238E27FC236}">
                <a16:creationId xmlns:a16="http://schemas.microsoft.com/office/drawing/2014/main" id="{E2A1B620-67A6-8503-6078-E7C41D0423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049" y="1482344"/>
            <a:ext cx="4920231" cy="3324480"/>
          </a:xfrm>
          <a:prstGeom prst="rect">
            <a:avLst/>
          </a:prstGeom>
        </p:spPr>
      </p:pic>
      <p:pic>
        <p:nvPicPr>
          <p:cNvPr id="7" name="Picture 6" descr="A close-up of a paper&#10;&#10;Description automatically generated">
            <a:extLst>
              <a:ext uri="{FF2B5EF4-FFF2-40B4-BE49-F238E27FC236}">
                <a16:creationId xmlns:a16="http://schemas.microsoft.com/office/drawing/2014/main" id="{2338DB01-312E-E743-51B2-B88D2B0FF5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8728" y="1482344"/>
            <a:ext cx="4098585" cy="3154487"/>
          </a:xfrm>
          <a:prstGeom prst="rect">
            <a:avLst/>
          </a:prstGeom>
        </p:spPr>
      </p:pic>
      <p:sp>
        <p:nvSpPr>
          <p:cNvPr id="8" name="Speech Bubble: Oval 7">
            <a:extLst>
              <a:ext uri="{FF2B5EF4-FFF2-40B4-BE49-F238E27FC236}">
                <a16:creationId xmlns:a16="http://schemas.microsoft.com/office/drawing/2014/main" id="{081F2042-6B3E-72A9-F2A4-89D011E52FCF}"/>
              </a:ext>
            </a:extLst>
          </p:cNvPr>
          <p:cNvSpPr/>
          <p:nvPr/>
        </p:nvSpPr>
        <p:spPr>
          <a:xfrm>
            <a:off x="1932972" y="4636832"/>
            <a:ext cx="4572000" cy="2064384"/>
          </a:xfrm>
          <a:prstGeom prst="wedgeEllipseCallout">
            <a:avLst>
              <a:gd name="adj1" fmla="val 59475"/>
              <a:gd name="adj2" fmla="val -60754"/>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5 marks for explaining that communities should work together, diversity, global responsibility to protect the environment, resilience to promote well-being of future generations, reference to Welsh language related to equality. Lots of correct points, explanation lacks detail for top band.</a:t>
            </a:r>
          </a:p>
        </p:txBody>
      </p:sp>
      <p:pic>
        <p:nvPicPr>
          <p:cNvPr id="15" name="Audio 14">
            <a:hlinkClick r:id="" action="ppaction://media"/>
            <a:extLst>
              <a:ext uri="{FF2B5EF4-FFF2-40B4-BE49-F238E27FC236}">
                <a16:creationId xmlns:a16="http://schemas.microsoft.com/office/drawing/2014/main" id="{2A364F84-1DCD-8FDD-73F4-399F275CD53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249908803"/>
      </p:ext>
    </p:extLst>
  </p:cSld>
  <p:clrMapOvr>
    <a:masterClrMapping/>
  </p:clrMapOvr>
  <mc:AlternateContent xmlns:mc="http://schemas.openxmlformats.org/markup-compatibility/2006">
    <mc:Choice xmlns:p14="http://schemas.microsoft.com/office/powerpoint/2010/main" Requires="p14">
      <p:transition spd="slow" p14:dur="2000" advTm="133462"/>
    </mc:Choice>
    <mc:Fallback>
      <p:transition spd="slow" advTm="133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FEA20-08DF-400C-C604-3836A800F3E0}"/>
              </a:ext>
            </a:extLst>
          </p:cNvPr>
          <p:cNvSpPr>
            <a:spLocks noGrp="1"/>
          </p:cNvSpPr>
          <p:nvPr>
            <p:ph type="title"/>
          </p:nvPr>
        </p:nvSpPr>
        <p:spPr>
          <a:xfrm>
            <a:off x="165663" y="122061"/>
            <a:ext cx="7886700" cy="1325559"/>
          </a:xfrm>
        </p:spPr>
        <p:txBody>
          <a:bodyPr/>
          <a:lstStyle/>
          <a:p>
            <a:r>
              <a:rPr lang="en-US" b="1" dirty="0">
                <a:solidFill>
                  <a:srgbClr val="00B0F0"/>
                </a:solidFill>
              </a:rPr>
              <a:t>Unit 1: Question 8 (c)</a:t>
            </a:r>
            <a:endParaRPr lang="en-GB" b="1" dirty="0">
              <a:solidFill>
                <a:srgbClr val="00B0F0"/>
              </a:solidFill>
            </a:endParaRPr>
          </a:p>
        </p:txBody>
      </p:sp>
      <p:pic>
        <p:nvPicPr>
          <p:cNvPr id="5" name="Picture 4" descr="A paper with writing on it&#10;&#10;Description automatically generated">
            <a:extLst>
              <a:ext uri="{FF2B5EF4-FFF2-40B4-BE49-F238E27FC236}">
                <a16:creationId xmlns:a16="http://schemas.microsoft.com/office/drawing/2014/main" id="{797D84AC-B01D-36E1-62A7-A74C22DC65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5538" y="1447620"/>
            <a:ext cx="4178461" cy="3329119"/>
          </a:xfrm>
          <a:prstGeom prst="rect">
            <a:avLst/>
          </a:prstGeom>
        </p:spPr>
      </p:pic>
      <p:pic>
        <p:nvPicPr>
          <p:cNvPr id="7" name="Picture 6" descr="A screenshot of a text&#10;&#10;Description automatically generated">
            <a:extLst>
              <a:ext uri="{FF2B5EF4-FFF2-40B4-BE49-F238E27FC236}">
                <a16:creationId xmlns:a16="http://schemas.microsoft.com/office/drawing/2014/main" id="{D3C19E22-5151-865E-71AA-DC6D5008FA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397" y="1447620"/>
            <a:ext cx="4318407" cy="3842713"/>
          </a:xfrm>
          <a:prstGeom prst="rect">
            <a:avLst/>
          </a:prstGeom>
        </p:spPr>
      </p:pic>
      <p:sp>
        <p:nvSpPr>
          <p:cNvPr id="8" name="Speech Bubble: Oval 7">
            <a:extLst>
              <a:ext uri="{FF2B5EF4-FFF2-40B4-BE49-F238E27FC236}">
                <a16:creationId xmlns:a16="http://schemas.microsoft.com/office/drawing/2014/main" id="{7E050DE0-D17E-A088-6B90-69485C62DF47}"/>
              </a:ext>
            </a:extLst>
          </p:cNvPr>
          <p:cNvSpPr/>
          <p:nvPr/>
        </p:nvSpPr>
        <p:spPr>
          <a:xfrm>
            <a:off x="3877519" y="4723868"/>
            <a:ext cx="4572000" cy="2064384"/>
          </a:xfrm>
          <a:prstGeom prst="wedgeEllipseCallout">
            <a:avLst>
              <a:gd name="adj1" fmla="val 33905"/>
              <a:gd name="adj2" fmla="val -6355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6 marks: addresses the purpose (prevent the virus, it is beneficial to the child) and challenges (wary of the vaccine, side effects and symptoms, may not see the point.) Shows good understanding but lacks detail for top band.</a:t>
            </a:r>
          </a:p>
        </p:txBody>
      </p:sp>
      <p:pic>
        <p:nvPicPr>
          <p:cNvPr id="6" name="Audio 5">
            <a:hlinkClick r:id="" action="ppaction://media"/>
            <a:extLst>
              <a:ext uri="{FF2B5EF4-FFF2-40B4-BE49-F238E27FC236}">
                <a16:creationId xmlns:a16="http://schemas.microsoft.com/office/drawing/2014/main" id="{33E39CEE-FB3D-845C-1CF6-9AF42AA3DCE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707847447"/>
      </p:ext>
    </p:extLst>
  </p:cSld>
  <p:clrMapOvr>
    <a:masterClrMapping/>
  </p:clrMapOvr>
  <mc:AlternateContent xmlns:mc="http://schemas.openxmlformats.org/markup-compatibility/2006">
    <mc:Choice xmlns:p14="http://schemas.microsoft.com/office/powerpoint/2010/main" Requires="p14">
      <p:transition spd="slow" p14:dur="2000" advTm="57974"/>
    </mc:Choice>
    <mc:Fallback>
      <p:transition spd="slow" advTm="57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E69662-A1DA-484B-84A8-5DFF460E930F}"/>
              </a:ext>
            </a:extLst>
          </p:cNvPr>
          <p:cNvSpPr>
            <a:spLocks noGrp="1"/>
          </p:cNvSpPr>
          <p:nvPr>
            <p:ph type="title"/>
          </p:nvPr>
        </p:nvSpPr>
        <p:spPr>
          <a:xfrm>
            <a:off x="279028" y="215639"/>
            <a:ext cx="7886700" cy="1325559"/>
          </a:xfrm>
        </p:spPr>
        <p:txBody>
          <a:bodyPr>
            <a:normAutofit/>
          </a:bodyPr>
          <a:lstStyle/>
          <a:p>
            <a:r>
              <a:rPr lang="en-GB" sz="3200" dirty="0">
                <a:solidFill>
                  <a:srgbClr val="00B0F0"/>
                </a:solidFill>
                <a:latin typeface="Lato" panose="020F0502020204030203" pitchFamily="34" charset="0"/>
                <a:ea typeface="Lato" panose="020F0502020204030203" pitchFamily="34" charset="0"/>
                <a:cs typeface="Lato" panose="020F0502020204030203" pitchFamily="34" charset="0"/>
              </a:rPr>
              <a:t>Running Order</a:t>
            </a:r>
          </a:p>
        </p:txBody>
      </p:sp>
      <p:sp>
        <p:nvSpPr>
          <p:cNvPr id="4" name="Content Placeholder 4">
            <a:extLst>
              <a:ext uri="{FF2B5EF4-FFF2-40B4-BE49-F238E27FC236}">
                <a16:creationId xmlns:a16="http://schemas.microsoft.com/office/drawing/2014/main" id="{BED64862-D228-4A24-A2B3-A342D7136393}"/>
              </a:ext>
            </a:extLst>
          </p:cNvPr>
          <p:cNvSpPr txBox="1">
            <a:spLocks noGrp="1"/>
          </p:cNvSpPr>
          <p:nvPr>
            <p:ph idx="1"/>
          </p:nvPr>
        </p:nvSpPr>
        <p:spPr/>
        <p:txBody>
          <a:bodyPr>
            <a:normAutofit lnSpcReduction="10000"/>
          </a:bodyPr>
          <a:lstStyle/>
          <a:p>
            <a:pPr marL="0" lvl="0" indent="0">
              <a:lnSpc>
                <a:spcPct val="140000"/>
              </a:lnSpc>
              <a:spcBef>
                <a:spcPts val="600"/>
              </a:spcBef>
              <a:spcAft>
                <a:spcPts val="600"/>
              </a:spcAft>
              <a:buNone/>
            </a:pPr>
            <a:r>
              <a:rPr lang="en-GB" sz="2000" dirty="0">
                <a:solidFill>
                  <a:srgbClr val="00B0F0"/>
                </a:solidFill>
              </a:rPr>
              <a:t>Welcome and introduction</a:t>
            </a:r>
          </a:p>
          <a:p>
            <a:pPr marL="0" lvl="0" indent="0">
              <a:lnSpc>
                <a:spcPct val="140000"/>
              </a:lnSpc>
              <a:spcBef>
                <a:spcPts val="600"/>
              </a:spcBef>
              <a:spcAft>
                <a:spcPts val="600"/>
              </a:spcAft>
              <a:buNone/>
            </a:pPr>
            <a:r>
              <a:rPr lang="en-GB" sz="2000" dirty="0">
                <a:solidFill>
                  <a:srgbClr val="00B0F0"/>
                </a:solidFill>
              </a:rPr>
              <a:t>Overview of the Level 2 qualification, including results and data from Summer 2023.</a:t>
            </a:r>
          </a:p>
          <a:p>
            <a:pPr marL="0" lvl="0" indent="0">
              <a:lnSpc>
                <a:spcPct val="140000"/>
              </a:lnSpc>
              <a:spcBef>
                <a:spcPts val="600"/>
              </a:spcBef>
              <a:spcAft>
                <a:spcPts val="600"/>
              </a:spcAft>
              <a:buNone/>
            </a:pPr>
            <a:r>
              <a:rPr lang="en-GB" sz="2000" dirty="0">
                <a:solidFill>
                  <a:srgbClr val="00B0F0"/>
                </a:solidFill>
              </a:rPr>
              <a:t>Unit 1: Key points from the Principal Examiner.</a:t>
            </a:r>
          </a:p>
          <a:p>
            <a:pPr marL="0" lvl="0" indent="0">
              <a:lnSpc>
                <a:spcPct val="140000"/>
              </a:lnSpc>
              <a:spcBef>
                <a:spcPts val="600"/>
              </a:spcBef>
              <a:spcAft>
                <a:spcPts val="600"/>
              </a:spcAft>
              <a:buNone/>
            </a:pPr>
            <a:r>
              <a:rPr lang="en-GB" sz="2000" dirty="0">
                <a:solidFill>
                  <a:srgbClr val="00B0F0"/>
                </a:solidFill>
              </a:rPr>
              <a:t>Unit 1: candidate responses to Unit 1 examination questions.</a:t>
            </a:r>
          </a:p>
          <a:p>
            <a:pPr marL="0" lvl="0" indent="0">
              <a:lnSpc>
                <a:spcPct val="140000"/>
              </a:lnSpc>
              <a:spcBef>
                <a:spcPts val="600"/>
              </a:spcBef>
              <a:spcAft>
                <a:spcPts val="600"/>
              </a:spcAft>
              <a:buNone/>
            </a:pPr>
            <a:r>
              <a:rPr lang="en-GB" sz="2000" dirty="0">
                <a:solidFill>
                  <a:srgbClr val="00B0F0"/>
                </a:solidFill>
              </a:rPr>
              <a:t>Unit 2: Principal Moderator feedback in NEA performance.</a:t>
            </a:r>
          </a:p>
          <a:p>
            <a:pPr marL="0" lvl="0" indent="0">
              <a:lnSpc>
                <a:spcPct val="140000"/>
              </a:lnSpc>
              <a:spcBef>
                <a:spcPts val="600"/>
              </a:spcBef>
              <a:spcAft>
                <a:spcPts val="600"/>
              </a:spcAft>
              <a:buNone/>
            </a:pPr>
            <a:r>
              <a:rPr lang="en-GB" sz="2000" dirty="0">
                <a:solidFill>
                  <a:srgbClr val="00B0F0"/>
                </a:solidFill>
              </a:rPr>
              <a:t>Unit 2: Tips on elements of the NEA.</a:t>
            </a:r>
          </a:p>
          <a:p>
            <a:pPr marL="0" lvl="0" indent="0">
              <a:lnSpc>
                <a:spcPct val="140000"/>
              </a:lnSpc>
              <a:spcBef>
                <a:spcPts val="600"/>
              </a:spcBef>
              <a:spcAft>
                <a:spcPts val="600"/>
              </a:spcAft>
              <a:buNone/>
            </a:pPr>
            <a:r>
              <a:rPr lang="en-GB" sz="2000" dirty="0">
                <a:solidFill>
                  <a:srgbClr val="00B0F0"/>
                </a:solidFill>
              </a:rPr>
              <a:t>Useful contacts.</a:t>
            </a:r>
          </a:p>
          <a:p>
            <a:pPr marL="0" lvl="0" indent="0">
              <a:lnSpc>
                <a:spcPct val="140000"/>
              </a:lnSpc>
              <a:spcBef>
                <a:spcPts val="600"/>
              </a:spcBef>
              <a:spcAft>
                <a:spcPts val="600"/>
              </a:spcAft>
              <a:buNone/>
            </a:pPr>
            <a:endParaRPr lang="en-GB" sz="1600" dirty="0"/>
          </a:p>
          <a:p>
            <a:pPr marL="0" lvl="0" indent="0">
              <a:lnSpc>
                <a:spcPct val="140000"/>
              </a:lnSpc>
              <a:spcBef>
                <a:spcPts val="600"/>
              </a:spcBef>
              <a:spcAft>
                <a:spcPts val="600"/>
              </a:spcAft>
              <a:buNone/>
            </a:pPr>
            <a:endParaRPr lang="en-GB" sz="1600" dirty="0"/>
          </a:p>
          <a:p>
            <a:pPr marL="0" lvl="0" indent="0">
              <a:lnSpc>
                <a:spcPct val="140000"/>
              </a:lnSpc>
              <a:spcBef>
                <a:spcPts val="600"/>
              </a:spcBef>
              <a:spcAft>
                <a:spcPts val="600"/>
              </a:spcAft>
              <a:buNone/>
            </a:pPr>
            <a:endParaRPr lang="en-GB" sz="1600" dirty="0"/>
          </a:p>
          <a:p>
            <a:pPr marL="0" lvl="0" indent="0">
              <a:lnSpc>
                <a:spcPct val="140000"/>
              </a:lnSpc>
              <a:spcBef>
                <a:spcPts val="600"/>
              </a:spcBef>
              <a:spcAft>
                <a:spcPts val="600"/>
              </a:spcAft>
              <a:buNone/>
            </a:pPr>
            <a:endParaRPr lang="en-US" sz="1500" dirty="0"/>
          </a:p>
          <a:p>
            <a:pPr marL="0" lvl="0" indent="0">
              <a:lnSpc>
                <a:spcPct val="80000"/>
              </a:lnSpc>
              <a:buNone/>
            </a:pPr>
            <a:endParaRPr lang="en-GB" sz="2600" dirty="0"/>
          </a:p>
        </p:txBody>
      </p:sp>
      <p:pic>
        <p:nvPicPr>
          <p:cNvPr id="10" name="Audio 9">
            <a:hlinkClick r:id="" action="ppaction://media"/>
            <a:extLst>
              <a:ext uri="{FF2B5EF4-FFF2-40B4-BE49-F238E27FC236}">
                <a16:creationId xmlns:a16="http://schemas.microsoft.com/office/drawing/2014/main" id="{8A93C6FE-0761-8783-7162-40A50864F3A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118368889"/>
      </p:ext>
    </p:extLst>
  </p:cSld>
  <p:clrMapOvr>
    <a:masterClrMapping/>
  </p:clrMapOvr>
  <mc:AlternateContent xmlns:mc="http://schemas.openxmlformats.org/markup-compatibility/2006">
    <mc:Choice xmlns:p14="http://schemas.microsoft.com/office/powerpoint/2010/main" Requires="p14">
      <p:transition spd="slow" p14:dur="2000" advTm="22321"/>
    </mc:Choice>
    <mc:Fallback>
      <p:transition spd="slow" advTm="22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a:extLst>
              <a:ext uri="{FF2B5EF4-FFF2-40B4-BE49-F238E27FC236}">
                <a16:creationId xmlns:a16="http://schemas.microsoft.com/office/drawing/2014/main" id="{CE34F6CD-982A-A989-E0CE-968965E44F27}"/>
              </a:ext>
            </a:extLst>
          </p:cNvPr>
          <p:cNvPicPr>
            <a:picLocks noGrp="1" noChangeAspect="1"/>
          </p:cNvPicPr>
          <p:nvPr>
            <p:ph type="pic" idx="1"/>
          </p:nvPr>
        </p:nvPicPr>
        <p:blipFill>
          <a:blip r:embed="rId5" cstate="screen">
            <a:extLst>
              <a:ext uri="{28A0092B-C50C-407E-A947-70E740481C1C}">
                <a14:useLocalDpi xmlns:a14="http://schemas.microsoft.com/office/drawing/2010/main"/>
              </a:ext>
            </a:extLst>
          </a:blip>
          <a:srcRect l="2985" r="2985"/>
          <a:stretch>
            <a:fillRect/>
          </a:stretch>
        </p:blipFill>
        <p:spPr>
          <a:xfrm>
            <a:off x="3887788" y="987425"/>
            <a:ext cx="4629150" cy="4873625"/>
          </a:xfrm>
          <a:prstGeom prst="ellipse">
            <a:avLst/>
          </a:prstGeom>
        </p:spPr>
      </p:pic>
      <p:sp>
        <p:nvSpPr>
          <p:cNvPr id="13" name="Text Placeholder 3">
            <a:extLst>
              <a:ext uri="{FF2B5EF4-FFF2-40B4-BE49-F238E27FC236}">
                <a16:creationId xmlns:a16="http://schemas.microsoft.com/office/drawing/2014/main" id="{48AAE319-FA5B-7D25-1C63-99CAB101EA8A}"/>
              </a:ext>
            </a:extLst>
          </p:cNvPr>
          <p:cNvSpPr txBox="1">
            <a:spLocks/>
          </p:cNvSpPr>
          <p:nvPr/>
        </p:nvSpPr>
        <p:spPr>
          <a:xfrm>
            <a:off x="782638" y="2209800"/>
            <a:ext cx="2949575" cy="3811588"/>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3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Principal Moderator comments Summer 2023:</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3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3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Unit </a:t>
            </a:r>
            <a:r>
              <a:rPr lang="en-US" sz="4300" dirty="0">
                <a:solidFill>
                  <a:prstClr val="black"/>
                </a:solidFill>
                <a:latin typeface="Lato" panose="020F0502020204030203" pitchFamily="34" charset="0"/>
                <a:ea typeface="Lato" panose="020F0502020204030203" pitchFamily="34" charset="0"/>
                <a:cs typeface="Lato" panose="020F0502020204030203" pitchFamily="34" charset="0"/>
              </a:rPr>
              <a:t>2</a:t>
            </a:r>
            <a:endParaRPr kumimoji="0" lang="en-GB" sz="43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2" name="Picture 1">
            <a:extLst>
              <a:ext uri="{FF2B5EF4-FFF2-40B4-BE49-F238E27FC236}">
                <a16:creationId xmlns:a16="http://schemas.microsoft.com/office/drawing/2014/main" id="{C3A772B1-F032-8345-0781-CBDB7798281B}"/>
              </a:ext>
            </a:extLst>
          </p:cNvPr>
          <p:cNvPicPr>
            <a:picLocks noChangeAspect="1"/>
          </p:cNvPicPr>
          <p:nvPr/>
        </p:nvPicPr>
        <p:blipFill>
          <a:blip r:embed="rId6"/>
          <a:stretch>
            <a:fillRect/>
          </a:stretch>
        </p:blipFill>
        <p:spPr>
          <a:xfrm>
            <a:off x="6818547" y="5861050"/>
            <a:ext cx="1695215" cy="673100"/>
          </a:xfrm>
          <a:prstGeom prst="rect">
            <a:avLst/>
          </a:prstGeom>
        </p:spPr>
      </p:pic>
      <p:pic>
        <p:nvPicPr>
          <p:cNvPr id="10" name="Audio 9">
            <a:hlinkClick r:id="" action="ppaction://media"/>
            <a:extLst>
              <a:ext uri="{FF2B5EF4-FFF2-40B4-BE49-F238E27FC236}">
                <a16:creationId xmlns:a16="http://schemas.microsoft.com/office/drawing/2014/main" id="{C5F99F03-55EE-2D15-CB1D-EEB45770A64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591725775"/>
      </p:ext>
    </p:extLst>
  </p:cSld>
  <p:clrMapOvr>
    <a:masterClrMapping/>
  </p:clrMapOvr>
  <mc:AlternateContent xmlns:mc="http://schemas.openxmlformats.org/markup-compatibility/2006">
    <mc:Choice xmlns:p14="http://schemas.microsoft.com/office/powerpoint/2010/main" Requires="p14">
      <p:transition spd="slow" p14:dur="2000" advTm="9271"/>
    </mc:Choice>
    <mc:Fallback>
      <p:transition spd="slow" advTm="9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C9C52-F4BF-AF1D-A4B6-F5A7D01E9867}"/>
              </a:ext>
            </a:extLst>
          </p:cNvPr>
          <p:cNvSpPr>
            <a:spLocks noGrp="1"/>
          </p:cNvSpPr>
          <p:nvPr>
            <p:ph type="title"/>
          </p:nvPr>
        </p:nvSpPr>
        <p:spPr>
          <a:xfrm>
            <a:off x="200387" y="18257"/>
            <a:ext cx="7886700" cy="1325559"/>
          </a:xfrm>
        </p:spPr>
        <p:txBody>
          <a:bodyPr>
            <a:normAutofit/>
          </a:bodyPr>
          <a:lstStyle/>
          <a:p>
            <a:r>
              <a:rPr lang="en-US" sz="3200" b="1" dirty="0">
                <a:solidFill>
                  <a:srgbClr val="00B0F0"/>
                </a:solidFill>
              </a:rPr>
              <a:t>Unit 2 Principal Moderator comments.</a:t>
            </a:r>
            <a:endParaRPr lang="en-GB" sz="3200" b="1" dirty="0">
              <a:solidFill>
                <a:srgbClr val="00B0F0"/>
              </a:solidFill>
            </a:endParaRPr>
          </a:p>
        </p:txBody>
      </p:sp>
      <p:sp>
        <p:nvSpPr>
          <p:cNvPr id="3" name="Content Placeholder 2">
            <a:extLst>
              <a:ext uri="{FF2B5EF4-FFF2-40B4-BE49-F238E27FC236}">
                <a16:creationId xmlns:a16="http://schemas.microsoft.com/office/drawing/2014/main" id="{615992B0-2066-5805-235A-68A563DF0450}"/>
              </a:ext>
            </a:extLst>
          </p:cNvPr>
          <p:cNvSpPr>
            <a:spLocks noGrp="1"/>
          </p:cNvSpPr>
          <p:nvPr>
            <p:ph idx="1"/>
          </p:nvPr>
        </p:nvSpPr>
        <p:spPr/>
        <p:txBody>
          <a:bodyPr>
            <a:normAutofit fontScale="77500" lnSpcReduction="20000"/>
          </a:bodyPr>
          <a:lstStyle/>
          <a:p>
            <a:r>
              <a:rPr lang="en-US" dirty="0"/>
              <a:t>Both components of this unit completed for the first time this year.</a:t>
            </a:r>
          </a:p>
          <a:p>
            <a:r>
              <a:rPr lang="en-US" dirty="0"/>
              <a:t>Please take care to accurately authenticate candidates’ work to include signatures by both candidate and tutor.</a:t>
            </a:r>
          </a:p>
          <a:p>
            <a:r>
              <a:rPr lang="en-US" dirty="0"/>
              <a:t>Encourage candidates to proofread their work and reflect on the appropriate level of written communication – spelling, punctuation and grammar.</a:t>
            </a:r>
          </a:p>
          <a:p>
            <a:r>
              <a:rPr lang="en-US" dirty="0"/>
              <a:t>Both tasks are to be completed under controlled conditions and, as such, a word count and notes should be submitted. These pieces of evidence should be included in candidates’ final submissions.</a:t>
            </a:r>
          </a:p>
          <a:p>
            <a:r>
              <a:rPr lang="en-US" dirty="0"/>
              <a:t>Where candidates quote from the internet, please ensure that quotes are referenced and submit notes prepared prior to the task to indicate that use of the internet is permitted before the task is started.</a:t>
            </a:r>
            <a:endParaRPr lang="en-GB" dirty="0"/>
          </a:p>
        </p:txBody>
      </p:sp>
      <p:pic>
        <p:nvPicPr>
          <p:cNvPr id="6" name="Audio 5">
            <a:hlinkClick r:id="" action="ppaction://media"/>
            <a:extLst>
              <a:ext uri="{FF2B5EF4-FFF2-40B4-BE49-F238E27FC236}">
                <a16:creationId xmlns:a16="http://schemas.microsoft.com/office/drawing/2014/main" id="{69308543-BCAF-BCDD-F609-A57012F2A03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888192934"/>
      </p:ext>
    </p:extLst>
  </p:cSld>
  <p:clrMapOvr>
    <a:masterClrMapping/>
  </p:clrMapOvr>
  <mc:AlternateContent xmlns:mc="http://schemas.openxmlformats.org/markup-compatibility/2006">
    <mc:Choice xmlns:p14="http://schemas.microsoft.com/office/powerpoint/2010/main" Requires="p14">
      <p:transition spd="slow" p14:dur="2000" advTm="72519"/>
    </mc:Choice>
    <mc:Fallback>
      <p:transition spd="slow" advTm="72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EB12C-9354-0664-DF01-8DE28D4219C0}"/>
              </a:ext>
            </a:extLst>
          </p:cNvPr>
          <p:cNvSpPr>
            <a:spLocks noGrp="1"/>
          </p:cNvSpPr>
          <p:nvPr>
            <p:ph type="title"/>
          </p:nvPr>
        </p:nvSpPr>
        <p:spPr>
          <a:xfrm>
            <a:off x="26766" y="79153"/>
            <a:ext cx="7886700" cy="1325559"/>
          </a:xfrm>
        </p:spPr>
        <p:txBody>
          <a:bodyPr>
            <a:normAutofit/>
          </a:bodyPr>
          <a:lstStyle/>
          <a:p>
            <a:r>
              <a:rPr lang="en-US" sz="3200" b="1" dirty="0">
                <a:solidFill>
                  <a:srgbClr val="00B0F0"/>
                </a:solidFill>
              </a:rPr>
              <a:t>Unit 2: Assignment 1 feedback</a:t>
            </a:r>
            <a:endParaRPr lang="en-GB" sz="3200" b="1" dirty="0">
              <a:solidFill>
                <a:srgbClr val="00B0F0"/>
              </a:solidFill>
            </a:endParaRPr>
          </a:p>
        </p:txBody>
      </p:sp>
      <p:sp>
        <p:nvSpPr>
          <p:cNvPr id="3" name="Content Placeholder 2">
            <a:extLst>
              <a:ext uri="{FF2B5EF4-FFF2-40B4-BE49-F238E27FC236}">
                <a16:creationId xmlns:a16="http://schemas.microsoft.com/office/drawing/2014/main" id="{F343F12A-2A2F-AE67-1DC9-08C75B899DA8}"/>
              </a:ext>
            </a:extLst>
          </p:cNvPr>
          <p:cNvSpPr>
            <a:spLocks noGrp="1"/>
          </p:cNvSpPr>
          <p:nvPr>
            <p:ph idx="1"/>
          </p:nvPr>
        </p:nvSpPr>
        <p:spPr/>
        <p:txBody>
          <a:bodyPr>
            <a:normAutofit fontScale="70000" lnSpcReduction="20000"/>
          </a:bodyPr>
          <a:lstStyle/>
          <a:p>
            <a:r>
              <a:rPr lang="en-US" dirty="0"/>
              <a:t>A choice of 2 case studies and corresponding criteria to be completed within a 6-hour controlled assessment.</a:t>
            </a:r>
          </a:p>
          <a:p>
            <a:r>
              <a:rPr lang="en-US" dirty="0"/>
              <a:t>Most centres gave candidates a choice of case studies.</a:t>
            </a:r>
          </a:p>
          <a:p>
            <a:r>
              <a:rPr lang="en-US" dirty="0"/>
              <a:t>Standardise work within your centre – some work was awarded Band 4 for bullet points whilst other work was awarded Band 2 for an excellent, detailed account.</a:t>
            </a:r>
          </a:p>
          <a:p>
            <a:r>
              <a:rPr lang="en-US" dirty="0"/>
              <a:t>Task B was completed well. Spend time on the role of the Multidisciplinary team applying its role to personal well-being outcomes within the scenario.</a:t>
            </a:r>
          </a:p>
          <a:p>
            <a:r>
              <a:rPr lang="en-US" dirty="0"/>
              <a:t>Task d(</a:t>
            </a:r>
            <a:r>
              <a:rPr lang="en-US" dirty="0" err="1"/>
              <a:t>i</a:t>
            </a:r>
            <a:r>
              <a:rPr lang="en-US" dirty="0"/>
              <a:t>) candidates should be encouraged to write more detail and apply knowledge of the components; choice and control, co-production, equality and inclusion in order to achieve the higher band marks. </a:t>
            </a:r>
            <a:endParaRPr lang="en-US" dirty="0">
              <a:highlight>
                <a:srgbClr val="FFFF00"/>
              </a:highlight>
            </a:endParaRPr>
          </a:p>
          <a:p>
            <a:r>
              <a:rPr lang="en-US" dirty="0"/>
              <a:t>Task E: although many candidates gave lengthy descriptions of the Well-being of Future Generations Act, work lacked analysis of how goals influence and support the case study. </a:t>
            </a:r>
          </a:p>
          <a:p>
            <a:endParaRPr lang="en-GB" dirty="0"/>
          </a:p>
        </p:txBody>
      </p:sp>
      <p:pic>
        <p:nvPicPr>
          <p:cNvPr id="22" name="Audio 21">
            <a:hlinkClick r:id="" action="ppaction://media"/>
            <a:extLst>
              <a:ext uri="{FF2B5EF4-FFF2-40B4-BE49-F238E27FC236}">
                <a16:creationId xmlns:a16="http://schemas.microsoft.com/office/drawing/2014/main" id="{71727B98-C6E0-EBA7-478F-B246B194DC9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813420173"/>
      </p:ext>
    </p:extLst>
  </p:cSld>
  <p:clrMapOvr>
    <a:masterClrMapping/>
  </p:clrMapOvr>
  <mc:AlternateContent xmlns:mc="http://schemas.openxmlformats.org/markup-compatibility/2006">
    <mc:Choice xmlns:p14="http://schemas.microsoft.com/office/powerpoint/2010/main" Requires="p14">
      <p:transition spd="slow" p14:dur="2000" advTm="110374"/>
    </mc:Choice>
    <mc:Fallback>
      <p:transition spd="slow" advTm="110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64CEB-D005-A083-938A-8BC9FE2568F6}"/>
              </a:ext>
            </a:extLst>
          </p:cNvPr>
          <p:cNvSpPr>
            <a:spLocks noGrp="1"/>
          </p:cNvSpPr>
          <p:nvPr>
            <p:ph type="title"/>
          </p:nvPr>
        </p:nvSpPr>
        <p:spPr>
          <a:xfrm>
            <a:off x="119364" y="203083"/>
            <a:ext cx="7886700" cy="1325559"/>
          </a:xfrm>
        </p:spPr>
        <p:txBody>
          <a:bodyPr>
            <a:normAutofit/>
          </a:bodyPr>
          <a:lstStyle/>
          <a:p>
            <a:r>
              <a:rPr lang="en-US" sz="3200" b="1" dirty="0">
                <a:solidFill>
                  <a:srgbClr val="00B0F0"/>
                </a:solidFill>
              </a:rPr>
              <a:t>Unit 2: Assignment 2 feedback.</a:t>
            </a:r>
            <a:endParaRPr lang="en-GB" sz="3200" b="1" dirty="0">
              <a:solidFill>
                <a:srgbClr val="00B0F0"/>
              </a:solidFill>
            </a:endParaRPr>
          </a:p>
        </p:txBody>
      </p:sp>
      <p:sp>
        <p:nvSpPr>
          <p:cNvPr id="3" name="Content Placeholder 2">
            <a:extLst>
              <a:ext uri="{FF2B5EF4-FFF2-40B4-BE49-F238E27FC236}">
                <a16:creationId xmlns:a16="http://schemas.microsoft.com/office/drawing/2014/main" id="{FC6D6ED9-7435-D34D-D97E-45CCE144FB33}"/>
              </a:ext>
            </a:extLst>
          </p:cNvPr>
          <p:cNvSpPr>
            <a:spLocks noGrp="1"/>
          </p:cNvSpPr>
          <p:nvPr>
            <p:ph idx="1"/>
          </p:nvPr>
        </p:nvSpPr>
        <p:spPr/>
        <p:txBody>
          <a:bodyPr>
            <a:normAutofit lnSpcReduction="10000"/>
          </a:bodyPr>
          <a:lstStyle/>
          <a:p>
            <a:r>
              <a:rPr lang="en-US" dirty="0"/>
              <a:t>Assignment 2 – 60 hours of sector engagement in a relevant Health or Social Care work placement.</a:t>
            </a:r>
          </a:p>
          <a:p>
            <a:r>
              <a:rPr lang="en-US" dirty="0"/>
              <a:t>Evidence of sector engagement is essential.</a:t>
            </a:r>
          </a:p>
          <a:p>
            <a:r>
              <a:rPr lang="en-US" dirty="0"/>
              <a:t>Primary school placements can be disadvantageous to candidates.</a:t>
            </a:r>
          </a:p>
          <a:p>
            <a:r>
              <a:rPr lang="en-US" dirty="0"/>
              <a:t>For tasks (c) and (d) a placement diary allows for more in-depth explanation and clearer reflection. Centres should encourage candidates to submit a clear, detailed record of their sector engagement to enhance their learning experience and achieve the higher band marks.</a:t>
            </a:r>
          </a:p>
          <a:p>
            <a:endParaRPr lang="en-GB" dirty="0"/>
          </a:p>
        </p:txBody>
      </p:sp>
      <p:pic>
        <p:nvPicPr>
          <p:cNvPr id="30" name="Audio 29">
            <a:hlinkClick r:id="" action="ppaction://media"/>
            <a:extLst>
              <a:ext uri="{FF2B5EF4-FFF2-40B4-BE49-F238E27FC236}">
                <a16:creationId xmlns:a16="http://schemas.microsoft.com/office/drawing/2014/main" id="{AD66B3E3-0C92-8A4A-D805-927A05B27EA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694783234"/>
      </p:ext>
    </p:extLst>
  </p:cSld>
  <p:clrMapOvr>
    <a:masterClrMapping/>
  </p:clrMapOvr>
  <mc:AlternateContent xmlns:mc="http://schemas.openxmlformats.org/markup-compatibility/2006">
    <mc:Choice xmlns:p14="http://schemas.microsoft.com/office/powerpoint/2010/main" Requires="p14">
      <p:transition spd="slow" p14:dur="2000" advTm="64289"/>
    </mc:Choice>
    <mc:Fallback>
      <p:transition spd="slow" advTm="64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0EE5A-2114-D9F4-7D4B-308C8C2CC17C}"/>
              </a:ext>
            </a:extLst>
          </p:cNvPr>
          <p:cNvSpPr>
            <a:spLocks noGrp="1"/>
          </p:cNvSpPr>
          <p:nvPr>
            <p:ph type="title"/>
          </p:nvPr>
        </p:nvSpPr>
        <p:spPr>
          <a:xfrm>
            <a:off x="0" y="217614"/>
            <a:ext cx="7886700" cy="1325559"/>
          </a:xfrm>
        </p:spPr>
        <p:txBody>
          <a:bodyPr>
            <a:normAutofit/>
          </a:bodyPr>
          <a:lstStyle/>
          <a:p>
            <a:r>
              <a:rPr lang="en-US" sz="3200" b="1" dirty="0">
                <a:solidFill>
                  <a:schemeClr val="accent1">
                    <a:lumMod val="60000"/>
                    <a:lumOff val="40000"/>
                  </a:schemeClr>
                </a:solidFill>
              </a:rPr>
              <a:t>Helpful tips for the NEA (assignment 1)</a:t>
            </a:r>
            <a:endParaRPr lang="en-GB" sz="3200" b="1" dirty="0">
              <a:solidFill>
                <a:schemeClr val="accent1">
                  <a:lumMod val="60000"/>
                  <a:lumOff val="40000"/>
                </a:schemeClr>
              </a:solidFill>
            </a:endParaRPr>
          </a:p>
        </p:txBody>
      </p:sp>
      <p:pic>
        <p:nvPicPr>
          <p:cNvPr id="5" name="Picture 4" descr="A paper with text and words&#10;&#10;Description automatically generated with medium confidence">
            <a:extLst>
              <a:ext uri="{FF2B5EF4-FFF2-40B4-BE49-F238E27FC236}">
                <a16:creationId xmlns:a16="http://schemas.microsoft.com/office/drawing/2014/main" id="{EE63F330-22FE-6106-B16A-ADB1894FDF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083" y="1782500"/>
            <a:ext cx="4642076" cy="4599661"/>
          </a:xfrm>
          <a:prstGeom prst="rect">
            <a:avLst/>
          </a:prstGeom>
        </p:spPr>
      </p:pic>
      <p:sp>
        <p:nvSpPr>
          <p:cNvPr id="7" name="TextBox 6">
            <a:extLst>
              <a:ext uri="{FF2B5EF4-FFF2-40B4-BE49-F238E27FC236}">
                <a16:creationId xmlns:a16="http://schemas.microsoft.com/office/drawing/2014/main" id="{8AFA5D6B-C374-CEBE-1149-386A78038723}"/>
              </a:ext>
            </a:extLst>
          </p:cNvPr>
          <p:cNvSpPr txBox="1"/>
          <p:nvPr/>
        </p:nvSpPr>
        <p:spPr>
          <a:xfrm>
            <a:off x="5918682" y="1543173"/>
            <a:ext cx="3051698" cy="6740307"/>
          </a:xfrm>
          <a:prstGeom prst="rect">
            <a:avLst/>
          </a:prstGeom>
          <a:noFill/>
        </p:spPr>
        <p:txBody>
          <a:bodyPr wrap="square" rtlCol="0">
            <a:spAutoFit/>
          </a:bodyPr>
          <a:lstStyle/>
          <a:p>
            <a:r>
              <a:rPr lang="en-US" dirty="0"/>
              <a:t>Encourage candidates to thoroughly analyse the brief by highlighting and labelling all relevant sections.</a:t>
            </a:r>
          </a:p>
          <a:p>
            <a:endParaRPr lang="en-US" dirty="0"/>
          </a:p>
          <a:p>
            <a:r>
              <a:rPr lang="en-GB" dirty="0"/>
              <a:t>Familiarise</a:t>
            </a:r>
            <a:r>
              <a:rPr lang="en-US" dirty="0"/>
              <a:t> candidates with key terms – co-production, partnership working, choice and control, equality and inclusion. </a:t>
            </a:r>
          </a:p>
          <a:p>
            <a:endParaRPr lang="en-US" dirty="0"/>
          </a:p>
          <a:p>
            <a:r>
              <a:rPr lang="en-US" dirty="0"/>
              <a:t>To encourage candidates to extend their explanations and be more analytical, build on the initial analysis of the case study to identify which health and social care professionals may support the individual and how.</a:t>
            </a:r>
          </a:p>
          <a:p>
            <a:endParaRPr lang="en-US" dirty="0"/>
          </a:p>
          <a:p>
            <a:endParaRPr lang="en-US" dirty="0"/>
          </a:p>
          <a:p>
            <a:endParaRPr lang="en-US" dirty="0"/>
          </a:p>
          <a:p>
            <a:endParaRPr lang="en-US" dirty="0"/>
          </a:p>
          <a:p>
            <a:endParaRPr lang="en-GB" dirty="0"/>
          </a:p>
        </p:txBody>
      </p:sp>
      <p:pic>
        <p:nvPicPr>
          <p:cNvPr id="11" name="Audio 10">
            <a:hlinkClick r:id="" action="ppaction://media"/>
            <a:extLst>
              <a:ext uri="{FF2B5EF4-FFF2-40B4-BE49-F238E27FC236}">
                <a16:creationId xmlns:a16="http://schemas.microsoft.com/office/drawing/2014/main" id="{683EACF6-AA12-BDD4-189D-048C9FC3469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176104598"/>
      </p:ext>
    </p:extLst>
  </p:cSld>
  <p:clrMapOvr>
    <a:masterClrMapping/>
  </p:clrMapOvr>
  <mc:AlternateContent xmlns:mc="http://schemas.openxmlformats.org/markup-compatibility/2006">
    <mc:Choice xmlns:p14="http://schemas.microsoft.com/office/powerpoint/2010/main" Requires="p14">
      <p:transition spd="slow" p14:dur="2000" advTm="56597"/>
    </mc:Choice>
    <mc:Fallback>
      <p:transition spd="slow" advTm="56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259BA-A802-96C2-3446-A613274E0869}"/>
              </a:ext>
            </a:extLst>
          </p:cNvPr>
          <p:cNvSpPr>
            <a:spLocks noGrp="1"/>
          </p:cNvSpPr>
          <p:nvPr>
            <p:ph type="title"/>
          </p:nvPr>
        </p:nvSpPr>
        <p:spPr>
          <a:xfrm>
            <a:off x="0" y="295681"/>
            <a:ext cx="7886700" cy="1325559"/>
          </a:xfrm>
        </p:spPr>
        <p:txBody>
          <a:bodyPr>
            <a:normAutofit/>
          </a:bodyPr>
          <a:lstStyle/>
          <a:p>
            <a:r>
              <a:rPr lang="en-US" sz="3600" b="1" dirty="0">
                <a:solidFill>
                  <a:srgbClr val="00B0F0"/>
                </a:solidFill>
              </a:rPr>
              <a:t>Looking at the multidisciplinary team.</a:t>
            </a:r>
            <a:endParaRPr lang="en-GB" sz="3600" b="1" dirty="0">
              <a:solidFill>
                <a:srgbClr val="00B0F0"/>
              </a:solidFill>
            </a:endParaRPr>
          </a:p>
        </p:txBody>
      </p:sp>
      <p:pic>
        <p:nvPicPr>
          <p:cNvPr id="4" name="Picture 3" descr="A diagram of a person with blue arrows&#10;&#10;Description automatically generated">
            <a:extLst>
              <a:ext uri="{FF2B5EF4-FFF2-40B4-BE49-F238E27FC236}">
                <a16:creationId xmlns:a16="http://schemas.microsoft.com/office/drawing/2014/main" id="{46D199B9-6B80-5F3C-E6C3-C395D9FF21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256" y="1875063"/>
            <a:ext cx="4555330" cy="4687256"/>
          </a:xfrm>
          <a:prstGeom prst="rect">
            <a:avLst/>
          </a:prstGeom>
        </p:spPr>
      </p:pic>
      <p:sp>
        <p:nvSpPr>
          <p:cNvPr id="5" name="TextBox 4">
            <a:extLst>
              <a:ext uri="{FF2B5EF4-FFF2-40B4-BE49-F238E27FC236}">
                <a16:creationId xmlns:a16="http://schemas.microsoft.com/office/drawing/2014/main" id="{0A08985D-E645-AFFF-6EB5-2B0F536F876B}"/>
              </a:ext>
            </a:extLst>
          </p:cNvPr>
          <p:cNvSpPr txBox="1"/>
          <p:nvPr/>
        </p:nvSpPr>
        <p:spPr>
          <a:xfrm>
            <a:off x="5464632" y="1621241"/>
            <a:ext cx="3275635" cy="3693319"/>
          </a:xfrm>
          <a:prstGeom prst="rect">
            <a:avLst/>
          </a:prstGeom>
          <a:noFill/>
        </p:spPr>
        <p:txBody>
          <a:bodyPr wrap="square" rtlCol="0">
            <a:spAutoFit/>
          </a:bodyPr>
          <a:lstStyle/>
          <a:p>
            <a:r>
              <a:rPr lang="en-US" dirty="0"/>
              <a:t>Videos on multidisciplinary team working can be found on Social Care Wales website.</a:t>
            </a:r>
          </a:p>
          <a:p>
            <a:r>
              <a:rPr lang="en-US" dirty="0">
                <a:hlinkClick r:id="rId6"/>
              </a:rPr>
              <a:t>Andy’s story – an excellent example of effective collaborative working - YouTube</a:t>
            </a:r>
            <a:endParaRPr lang="en-US" dirty="0">
              <a:highlight>
                <a:srgbClr val="FFFF00"/>
              </a:highlight>
            </a:endParaRPr>
          </a:p>
          <a:p>
            <a:endParaRPr lang="en-US" dirty="0"/>
          </a:p>
          <a:p>
            <a:r>
              <a:rPr lang="en-US" dirty="0"/>
              <a:t>Further support on </a:t>
            </a:r>
            <a:r>
              <a:rPr lang="en-US" dirty="0">
                <a:hlinkClick r:id="rId7"/>
              </a:rPr>
              <a:t>Level 2 Health and Social Care: Principles and Contexts (</a:t>
            </a:r>
            <a:r>
              <a:rPr lang="en-US" dirty="0" err="1">
                <a:hlinkClick r:id="rId7"/>
              </a:rPr>
              <a:t>healthandcarelearning.wales</a:t>
            </a:r>
            <a:r>
              <a:rPr lang="en-US" dirty="0">
                <a:hlinkClick r:id="rId7"/>
              </a:rPr>
              <a:t>)</a:t>
            </a:r>
            <a:endParaRPr lang="en-US" dirty="0"/>
          </a:p>
          <a:p>
            <a:endParaRPr lang="en-US" dirty="0"/>
          </a:p>
          <a:p>
            <a:endParaRPr lang="en-GB" dirty="0"/>
          </a:p>
        </p:txBody>
      </p:sp>
      <p:pic>
        <p:nvPicPr>
          <p:cNvPr id="7" name="Picture 6" descr="A screenshot of a medical website&#10;&#10;Description automatically generated">
            <a:extLst>
              <a:ext uri="{FF2B5EF4-FFF2-40B4-BE49-F238E27FC236}">
                <a16:creationId xmlns:a16="http://schemas.microsoft.com/office/drawing/2014/main" id="{AA8F60D7-6AEB-E31A-64AD-9C9A911EC4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64632" y="4832514"/>
            <a:ext cx="2853850" cy="1422650"/>
          </a:xfrm>
          <a:prstGeom prst="rect">
            <a:avLst/>
          </a:prstGeom>
        </p:spPr>
      </p:pic>
      <p:pic>
        <p:nvPicPr>
          <p:cNvPr id="12" name="Audio 11">
            <a:hlinkClick r:id="" action="ppaction://media"/>
            <a:extLst>
              <a:ext uri="{FF2B5EF4-FFF2-40B4-BE49-F238E27FC236}">
                <a16:creationId xmlns:a16="http://schemas.microsoft.com/office/drawing/2014/main" id="{6FF787D2-245F-C3DB-E5C0-9C7F847BDD3B}"/>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01950943"/>
      </p:ext>
    </p:extLst>
  </p:cSld>
  <p:clrMapOvr>
    <a:masterClrMapping/>
  </p:clrMapOvr>
  <mc:AlternateContent xmlns:mc="http://schemas.openxmlformats.org/markup-compatibility/2006">
    <mc:Choice xmlns:p14="http://schemas.microsoft.com/office/powerpoint/2010/main" Requires="p14">
      <p:transition spd="slow" p14:dur="2000" advTm="38101"/>
    </mc:Choice>
    <mc:Fallback>
      <p:transition spd="slow" advTm="38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DB063-489F-E75A-563A-0C4A5C5C581C}"/>
              </a:ext>
            </a:extLst>
          </p:cNvPr>
          <p:cNvSpPr>
            <a:spLocks noGrp="1"/>
          </p:cNvSpPr>
          <p:nvPr>
            <p:ph type="ctrTitle"/>
          </p:nvPr>
        </p:nvSpPr>
        <p:spPr>
          <a:xfrm>
            <a:off x="-534189" y="449263"/>
            <a:ext cx="6858000" cy="858047"/>
          </a:xfrm>
        </p:spPr>
        <p:txBody>
          <a:bodyPr>
            <a:normAutofit fontScale="90000"/>
          </a:bodyPr>
          <a:lstStyle/>
          <a:p>
            <a:r>
              <a:rPr lang="en-GB" dirty="0"/>
              <a:t>Coming soon </a:t>
            </a:r>
          </a:p>
        </p:txBody>
      </p:sp>
      <p:sp>
        <p:nvSpPr>
          <p:cNvPr id="3" name="Subtitle 2">
            <a:extLst>
              <a:ext uri="{FF2B5EF4-FFF2-40B4-BE49-F238E27FC236}">
                <a16:creationId xmlns:a16="http://schemas.microsoft.com/office/drawing/2014/main" id="{33A4F0ED-A0BB-3A21-B363-B9E50A226C23}"/>
              </a:ext>
            </a:extLst>
          </p:cNvPr>
          <p:cNvSpPr>
            <a:spLocks noGrp="1"/>
          </p:cNvSpPr>
          <p:nvPr>
            <p:ph type="subTitle" idx="1"/>
          </p:nvPr>
        </p:nvSpPr>
        <p:spPr>
          <a:xfrm>
            <a:off x="1143000" y="5580856"/>
            <a:ext cx="6858000" cy="1655762"/>
          </a:xfrm>
        </p:spPr>
        <p:txBody>
          <a:bodyPr/>
          <a:lstStyle/>
          <a:p>
            <a:r>
              <a:rPr lang="en-US" dirty="0"/>
              <a:t>Level 2 Health and Social Care.</a:t>
            </a:r>
            <a:endParaRPr lang="en-GB" dirty="0"/>
          </a:p>
        </p:txBody>
      </p:sp>
      <p:pic>
        <p:nvPicPr>
          <p:cNvPr id="4" name="Picture 3">
            <a:extLst>
              <a:ext uri="{FF2B5EF4-FFF2-40B4-BE49-F238E27FC236}">
                <a16:creationId xmlns:a16="http://schemas.microsoft.com/office/drawing/2014/main" id="{CBA057FF-23D9-376B-DDF8-7DA0D994A106}"/>
              </a:ext>
            </a:extLst>
          </p:cNvPr>
          <p:cNvPicPr>
            <a:picLocks noChangeAspect="1"/>
          </p:cNvPicPr>
          <p:nvPr/>
        </p:nvPicPr>
        <p:blipFill>
          <a:blip r:embed="rId5"/>
          <a:stretch>
            <a:fillRect/>
          </a:stretch>
        </p:blipFill>
        <p:spPr>
          <a:xfrm>
            <a:off x="6948042" y="449263"/>
            <a:ext cx="1695215" cy="673100"/>
          </a:xfrm>
          <a:prstGeom prst="rect">
            <a:avLst/>
          </a:prstGeom>
        </p:spPr>
      </p:pic>
      <p:pic>
        <p:nvPicPr>
          <p:cNvPr id="10242" name="Picture 2">
            <a:extLst>
              <a:ext uri="{FF2B5EF4-FFF2-40B4-BE49-F238E27FC236}">
                <a16:creationId xmlns:a16="http://schemas.microsoft.com/office/drawing/2014/main" id="{ED93B101-CF25-F568-AF95-E2749A91ED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4642" y="1421866"/>
            <a:ext cx="4591050" cy="3927138"/>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F0DE161A-4652-FA5D-19FC-C303646E1EE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704328579"/>
      </p:ext>
    </p:extLst>
  </p:cSld>
  <p:clrMapOvr>
    <a:masterClrMapping/>
  </p:clrMapOvr>
  <mc:AlternateContent xmlns:mc="http://schemas.openxmlformats.org/markup-compatibility/2006">
    <mc:Choice xmlns:p14="http://schemas.microsoft.com/office/powerpoint/2010/main" Requires="p14">
      <p:transition spd="slow" p14:dur="2000" advTm="11686"/>
    </mc:Choice>
    <mc:Fallback>
      <p:transition spd="slow" advTm="11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2251C98-5901-1FA9-1454-C428A988F9D4}"/>
              </a:ext>
            </a:extLst>
          </p:cNvPr>
          <p:cNvSpPr>
            <a:spLocks noGrp="1"/>
          </p:cNvSpPr>
          <p:nvPr>
            <p:ph type="title"/>
          </p:nvPr>
        </p:nvSpPr>
        <p:spPr>
          <a:xfrm>
            <a:off x="628650" y="365125"/>
            <a:ext cx="7886700" cy="1325563"/>
          </a:xfrm>
        </p:spPr>
        <p:txBody>
          <a:bodyPr anchor="t">
            <a:noAutofit/>
          </a:bodyPr>
          <a:lstStyle/>
          <a:p>
            <a:pPr>
              <a:lnSpc>
                <a:spcPct val="80000"/>
              </a:lnSpc>
            </a:pPr>
            <a:r>
              <a:rPr lang="en-US" sz="3200" b="1" dirty="0">
                <a:solidFill>
                  <a:schemeClr val="accent1">
                    <a:lumMod val="60000"/>
                    <a:lumOff val="40000"/>
                  </a:schemeClr>
                </a:solidFill>
                <a:latin typeface="Arial" panose="020B0604020202020204" pitchFamily="34" charset="0"/>
                <a:cs typeface="Arial" panose="020B0604020202020204" pitchFamily="34" charset="0"/>
              </a:rPr>
              <a:t>Further support</a:t>
            </a:r>
            <a:endParaRPr lang="en-GB" sz="3200" b="1" dirty="0">
              <a:solidFill>
                <a:schemeClr val="accent1">
                  <a:lumMod val="60000"/>
                  <a:lumOff val="40000"/>
                </a:schemeClr>
              </a:solidFill>
              <a:latin typeface="Arial" panose="020B060402020202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1252ADCB-4124-91B7-2F8A-646838A19571}"/>
              </a:ext>
            </a:extLst>
          </p:cNvPr>
          <p:cNvSpPr txBox="1">
            <a:spLocks noGrp="1"/>
          </p:cNvSpPr>
          <p:nvPr>
            <p:ph idx="1"/>
          </p:nvPr>
        </p:nvSpPr>
        <p:spPr>
          <a:xfrm>
            <a:off x="79427" y="1474508"/>
            <a:ext cx="8703330" cy="2561727"/>
          </a:xfrm>
          <a:prstGeom prst="rect">
            <a:avLst/>
          </a:prstGeom>
          <a:noFill/>
        </p:spPr>
        <p:txBody>
          <a:bodyPr wrap="square">
            <a:spAutoFit/>
          </a:bodyPr>
          <a:lstStyle/>
          <a:p>
            <a:pPr marL="0" indent="0">
              <a:buNone/>
            </a:pPr>
            <a:r>
              <a:rPr lang="en-US" sz="1600" kern="1100" spc="-50" dirty="0">
                <a:latin typeface="Arial" panose="020B0604020202020204" pitchFamily="34" charset="0"/>
                <a:cs typeface="Arial" panose="020B0604020202020204" pitchFamily="34" charset="0"/>
              </a:rPr>
              <a:t>Stay up to date with new resources, training events and developments by subscribing to our newsletter via the website.</a:t>
            </a:r>
          </a:p>
          <a:p>
            <a:pPr marL="0" indent="0">
              <a:buNone/>
            </a:pPr>
            <a:endParaRPr lang="en-US" sz="1600" kern="1100" spc="-50" dirty="0">
              <a:latin typeface="Arial" panose="020B0604020202020204" pitchFamily="34" charset="0"/>
              <a:cs typeface="Arial" panose="020B0604020202020204" pitchFamily="34" charset="0"/>
            </a:endParaRPr>
          </a:p>
          <a:p>
            <a:pPr marL="0" indent="0">
              <a:buNone/>
            </a:pPr>
            <a:r>
              <a:rPr lang="en-US" sz="1600" kern="1100" spc="-50" dirty="0">
                <a:latin typeface="Arial" panose="020B0604020202020204" pitchFamily="34" charset="0"/>
                <a:cs typeface="Arial" panose="020B0604020202020204" pitchFamily="34" charset="0"/>
              </a:rPr>
              <a:t>A wide range of free resources are available to support this qualification on </a:t>
            </a:r>
            <a:r>
              <a:rPr lang="en-US" sz="1600" kern="1100" spc="-50" dirty="0">
                <a:latin typeface="Arial" panose="020B0604020202020204" pitchFamily="34" charset="0"/>
                <a:cs typeface="Arial" panose="020B0604020202020204" pitchFamily="34" charset="0"/>
                <a:hlinkClick r:id="rId5"/>
              </a:rPr>
              <a:t>www.healthandcarelearning.wales</a:t>
            </a:r>
            <a:r>
              <a:rPr lang="en-US" sz="1600" kern="1100" spc="-50" dirty="0">
                <a:latin typeface="Arial" panose="020B0604020202020204" pitchFamily="34" charset="0"/>
                <a:cs typeface="Arial" panose="020B0604020202020204" pitchFamily="34" charset="0"/>
              </a:rPr>
              <a:t> </a:t>
            </a:r>
          </a:p>
          <a:p>
            <a:pPr marL="0" indent="0">
              <a:buNone/>
            </a:pPr>
            <a:endParaRPr lang="en-US" sz="1600" kern="1100" spc="-50" dirty="0">
              <a:latin typeface="Arial" panose="020B0604020202020204" pitchFamily="34" charset="0"/>
              <a:cs typeface="Arial" panose="020B0604020202020204" pitchFamily="34" charset="0"/>
            </a:endParaRPr>
          </a:p>
          <a:p>
            <a:pPr marL="0" indent="0">
              <a:buNone/>
            </a:pPr>
            <a:r>
              <a:rPr lang="en-US" sz="1600" kern="1100" spc="-50" dirty="0">
                <a:latin typeface="Arial" panose="020B0604020202020204" pitchFamily="34" charset="0"/>
                <a:cs typeface="Arial" panose="020B0604020202020204" pitchFamily="34" charset="0"/>
              </a:rPr>
              <a:t>Further resources and information can be found on the WJEC secure website.</a:t>
            </a:r>
            <a:endParaRPr lang="en-US" sz="1800" kern="1100" spc="-50" dirty="0">
              <a:latin typeface="Arial" panose="020B0604020202020204" pitchFamily="34" charset="0"/>
              <a:cs typeface="Arial" panose="020B0604020202020204" pitchFamily="34" charset="0"/>
            </a:endParaRPr>
          </a:p>
          <a:p>
            <a:pPr marL="0" indent="0">
              <a:buNone/>
            </a:pPr>
            <a:endParaRPr lang="en-US" sz="1800" kern="1100" spc="-50" dirty="0">
              <a:latin typeface="Arial" panose="020B0604020202020204" pitchFamily="34" charset="0"/>
              <a:cs typeface="Arial" panose="020B0604020202020204" pitchFamily="34" charset="0"/>
            </a:endParaRPr>
          </a:p>
        </p:txBody>
      </p:sp>
      <p:pic>
        <p:nvPicPr>
          <p:cNvPr id="2" name="Picture 1">
            <a:hlinkClick r:id="rId6"/>
            <a:extLst>
              <a:ext uri="{FF2B5EF4-FFF2-40B4-BE49-F238E27FC236}">
                <a16:creationId xmlns:a16="http://schemas.microsoft.com/office/drawing/2014/main" id="{33DE4251-1092-F9AB-2065-0E00A0620BC0}"/>
              </a:ext>
            </a:extLst>
          </p:cNvPr>
          <p:cNvPicPr>
            <a:picLocks noChangeAspect="1"/>
          </p:cNvPicPr>
          <p:nvPr/>
        </p:nvPicPr>
        <p:blipFill rotWithShape="1">
          <a:blip r:embed="rId7"/>
          <a:srcRect l="71565" t="40283" r="13280" b="36508"/>
          <a:stretch/>
        </p:blipFill>
        <p:spPr>
          <a:xfrm>
            <a:off x="79426" y="4741332"/>
            <a:ext cx="2828259" cy="1963463"/>
          </a:xfrm>
          <a:prstGeom prst="rect">
            <a:avLst/>
          </a:prstGeom>
        </p:spPr>
      </p:pic>
      <p:pic>
        <p:nvPicPr>
          <p:cNvPr id="3" name="Picture 2">
            <a:hlinkClick r:id="rId8"/>
            <a:extLst>
              <a:ext uri="{FF2B5EF4-FFF2-40B4-BE49-F238E27FC236}">
                <a16:creationId xmlns:a16="http://schemas.microsoft.com/office/drawing/2014/main" id="{9038270C-59B2-A037-0611-3E1074AAE4CD}"/>
              </a:ext>
            </a:extLst>
          </p:cNvPr>
          <p:cNvPicPr>
            <a:picLocks noChangeAspect="1"/>
          </p:cNvPicPr>
          <p:nvPr/>
        </p:nvPicPr>
        <p:blipFill rotWithShape="1">
          <a:blip r:embed="rId9"/>
          <a:srcRect l="61964" t="9524" r="3392" b="36773"/>
          <a:stretch/>
        </p:blipFill>
        <p:spPr>
          <a:xfrm>
            <a:off x="3044078" y="4734887"/>
            <a:ext cx="2521344" cy="1662159"/>
          </a:xfrm>
          <a:prstGeom prst="rect">
            <a:avLst/>
          </a:prstGeom>
        </p:spPr>
      </p:pic>
      <p:pic>
        <p:nvPicPr>
          <p:cNvPr id="6" name="Picture 5">
            <a:extLst>
              <a:ext uri="{FF2B5EF4-FFF2-40B4-BE49-F238E27FC236}">
                <a16:creationId xmlns:a16="http://schemas.microsoft.com/office/drawing/2014/main" id="{08CCAECC-8FF6-775E-1CC0-E307F800E589}"/>
              </a:ext>
            </a:extLst>
          </p:cNvPr>
          <p:cNvPicPr>
            <a:picLocks noChangeAspect="1"/>
          </p:cNvPicPr>
          <p:nvPr/>
        </p:nvPicPr>
        <p:blipFill rotWithShape="1">
          <a:blip r:embed="rId10"/>
          <a:srcRect l="59910" t="8995" r="3751" b="18880"/>
          <a:stretch/>
        </p:blipFill>
        <p:spPr>
          <a:xfrm>
            <a:off x="6096000" y="4734887"/>
            <a:ext cx="2686756" cy="1799739"/>
          </a:xfrm>
          <a:prstGeom prst="rect">
            <a:avLst/>
          </a:prstGeom>
        </p:spPr>
      </p:pic>
      <p:sp>
        <p:nvSpPr>
          <p:cNvPr id="10" name="TextBox 9">
            <a:extLst>
              <a:ext uri="{FF2B5EF4-FFF2-40B4-BE49-F238E27FC236}">
                <a16:creationId xmlns:a16="http://schemas.microsoft.com/office/drawing/2014/main" id="{104E31DB-FF70-BFA9-F410-42232E22382D}"/>
              </a:ext>
            </a:extLst>
          </p:cNvPr>
          <p:cNvSpPr txBox="1"/>
          <p:nvPr/>
        </p:nvSpPr>
        <p:spPr>
          <a:xfrm>
            <a:off x="79426" y="4346792"/>
            <a:ext cx="1501422" cy="369332"/>
          </a:xfrm>
          <a:prstGeom prst="rect">
            <a:avLst/>
          </a:prstGeom>
          <a:noFill/>
        </p:spPr>
        <p:txBody>
          <a:bodyPr wrap="square" rtlCol="0">
            <a:spAutoFit/>
          </a:bodyPr>
          <a:lstStyle/>
          <a:p>
            <a:r>
              <a:rPr lang="en-US" b="1" dirty="0">
                <a:solidFill>
                  <a:schemeClr val="accent1">
                    <a:lumMod val="60000"/>
                    <a:lumOff val="40000"/>
                  </a:schemeClr>
                </a:solidFill>
              </a:rPr>
              <a:t>Newsletter</a:t>
            </a:r>
            <a:endParaRPr lang="en-GB" b="1" dirty="0">
              <a:solidFill>
                <a:schemeClr val="accent1">
                  <a:lumMod val="60000"/>
                  <a:lumOff val="40000"/>
                </a:schemeClr>
              </a:solidFill>
            </a:endParaRPr>
          </a:p>
        </p:txBody>
      </p:sp>
      <p:sp>
        <p:nvSpPr>
          <p:cNvPr id="11" name="TextBox 10">
            <a:extLst>
              <a:ext uri="{FF2B5EF4-FFF2-40B4-BE49-F238E27FC236}">
                <a16:creationId xmlns:a16="http://schemas.microsoft.com/office/drawing/2014/main" id="{2A25673E-8CBD-42A0-23EF-A328812C1359}"/>
              </a:ext>
            </a:extLst>
          </p:cNvPr>
          <p:cNvSpPr txBox="1"/>
          <p:nvPr/>
        </p:nvSpPr>
        <p:spPr>
          <a:xfrm>
            <a:off x="2616205" y="4079174"/>
            <a:ext cx="4305915" cy="646331"/>
          </a:xfrm>
          <a:prstGeom prst="rect">
            <a:avLst/>
          </a:prstGeom>
          <a:noFill/>
        </p:spPr>
        <p:txBody>
          <a:bodyPr wrap="square" rtlCol="0">
            <a:spAutoFit/>
          </a:bodyPr>
          <a:lstStyle/>
          <a:p>
            <a:r>
              <a:rPr lang="en-US" b="1" dirty="0">
                <a:solidFill>
                  <a:schemeClr val="accent1">
                    <a:lumMod val="60000"/>
                    <a:lumOff val="40000"/>
                  </a:schemeClr>
                </a:solidFill>
              </a:rPr>
              <a:t>Free resources</a:t>
            </a:r>
          </a:p>
          <a:p>
            <a:r>
              <a:rPr lang="en-GB" dirty="0">
                <a:hlinkClick r:id="rId11"/>
              </a:rPr>
              <a:t>Resources (</a:t>
            </a:r>
            <a:r>
              <a:rPr lang="en-GB" dirty="0" err="1">
                <a:hlinkClick r:id="rId11"/>
              </a:rPr>
              <a:t>healthandcarelearning.wales</a:t>
            </a:r>
            <a:r>
              <a:rPr lang="en-GB" dirty="0">
                <a:hlinkClick r:id="rId11"/>
              </a:rPr>
              <a:t>)</a:t>
            </a:r>
            <a:endParaRPr lang="en-GB" dirty="0"/>
          </a:p>
        </p:txBody>
      </p:sp>
      <p:sp>
        <p:nvSpPr>
          <p:cNvPr id="12" name="TextBox 11">
            <a:extLst>
              <a:ext uri="{FF2B5EF4-FFF2-40B4-BE49-F238E27FC236}">
                <a16:creationId xmlns:a16="http://schemas.microsoft.com/office/drawing/2014/main" id="{D86E716B-B7F4-CF7B-D03B-5749648B2208}"/>
              </a:ext>
            </a:extLst>
          </p:cNvPr>
          <p:cNvSpPr txBox="1"/>
          <p:nvPr/>
        </p:nvSpPr>
        <p:spPr>
          <a:xfrm>
            <a:off x="7220274" y="4217673"/>
            <a:ext cx="1860636" cy="369332"/>
          </a:xfrm>
          <a:prstGeom prst="rect">
            <a:avLst/>
          </a:prstGeom>
          <a:noFill/>
        </p:spPr>
        <p:txBody>
          <a:bodyPr wrap="square" rtlCol="0">
            <a:spAutoFit/>
          </a:bodyPr>
          <a:lstStyle/>
          <a:p>
            <a:r>
              <a:rPr lang="en-US" b="1" dirty="0">
                <a:solidFill>
                  <a:schemeClr val="accent1">
                    <a:lumMod val="60000"/>
                    <a:lumOff val="40000"/>
                  </a:schemeClr>
                </a:solidFill>
              </a:rPr>
              <a:t>Secure website</a:t>
            </a:r>
            <a:endParaRPr lang="en-GB" b="1" dirty="0">
              <a:solidFill>
                <a:schemeClr val="accent1">
                  <a:lumMod val="60000"/>
                  <a:lumOff val="40000"/>
                </a:schemeClr>
              </a:solidFill>
            </a:endParaRPr>
          </a:p>
        </p:txBody>
      </p:sp>
      <p:pic>
        <p:nvPicPr>
          <p:cNvPr id="19" name="Audio 18">
            <a:hlinkClick r:id="" action="ppaction://media"/>
            <a:extLst>
              <a:ext uri="{FF2B5EF4-FFF2-40B4-BE49-F238E27FC236}">
                <a16:creationId xmlns:a16="http://schemas.microsoft.com/office/drawing/2014/main" id="{5C995F31-F8C1-95C1-B35F-5B6B9737703B}"/>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121601451"/>
      </p:ext>
    </p:extLst>
  </p:cSld>
  <p:clrMapOvr>
    <a:masterClrMapping/>
  </p:clrMapOvr>
  <mc:AlternateContent xmlns:mc="http://schemas.openxmlformats.org/markup-compatibility/2006">
    <mc:Choice xmlns:p14="http://schemas.microsoft.com/office/powerpoint/2010/main" Requires="p14">
      <p:transition spd="slow" p14:dur="2000" advTm="37093"/>
    </mc:Choice>
    <mc:Fallback>
      <p:transition spd="slow" advTm="37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2251C98-5901-1FA9-1454-C428A988F9D4}"/>
              </a:ext>
            </a:extLst>
          </p:cNvPr>
          <p:cNvSpPr>
            <a:spLocks noGrp="1"/>
          </p:cNvSpPr>
          <p:nvPr>
            <p:ph type="title"/>
          </p:nvPr>
        </p:nvSpPr>
        <p:spPr>
          <a:xfrm>
            <a:off x="628650" y="365125"/>
            <a:ext cx="7886700" cy="1325563"/>
          </a:xfrm>
        </p:spPr>
        <p:txBody>
          <a:bodyPr anchor="t">
            <a:noAutofit/>
          </a:bodyPr>
          <a:lstStyle/>
          <a:p>
            <a:pPr>
              <a:lnSpc>
                <a:spcPct val="80000"/>
              </a:lnSpc>
            </a:pPr>
            <a:r>
              <a:rPr lang="en-US" sz="6000" kern="1100" spc="-30" dirty="0">
                <a:solidFill>
                  <a:schemeClr val="accent1"/>
                </a:solidFill>
                <a:latin typeface="Arial" panose="020B0604020202020204" pitchFamily="34" charset="0"/>
                <a:cs typeface="Arial" panose="020B0604020202020204" pitchFamily="34" charset="0"/>
              </a:rPr>
              <a:t>Any questions?</a:t>
            </a:r>
            <a:br>
              <a:rPr lang="en-US" sz="6000" kern="1100" spc="-30" dirty="0">
                <a:solidFill>
                  <a:schemeClr val="accent1"/>
                </a:solidFill>
                <a:latin typeface="Gotham Rounded Medium" pitchFamily="2" charset="77"/>
                <a:cs typeface="Arial" panose="020B0604020202020204" pitchFamily="34" charset="0"/>
              </a:rPr>
            </a:br>
            <a:endParaRPr lang="en-GB" sz="6000" dirty="0"/>
          </a:p>
        </p:txBody>
      </p:sp>
      <p:sp>
        <p:nvSpPr>
          <p:cNvPr id="5" name="Title 1">
            <a:extLst>
              <a:ext uri="{FF2B5EF4-FFF2-40B4-BE49-F238E27FC236}">
                <a16:creationId xmlns:a16="http://schemas.microsoft.com/office/drawing/2014/main" id="{A8BD430B-D28F-8261-EEFA-5F2D48E71B21}"/>
              </a:ext>
            </a:extLst>
          </p:cNvPr>
          <p:cNvSpPr txBox="1">
            <a:spLocks/>
          </p:cNvSpPr>
          <p:nvPr/>
        </p:nvSpPr>
        <p:spPr>
          <a:xfrm>
            <a:off x="753816" y="2467237"/>
            <a:ext cx="10515600" cy="1325563"/>
          </a:xfrm>
          <a:prstGeom prst="rect">
            <a:avLst/>
          </a:prstGeom>
          <a:noFill/>
          <a:ln>
            <a:noFill/>
          </a:ln>
        </p:spPr>
        <p:txBody>
          <a:bodyPr vert="horz" wrap="square" lIns="91440" tIns="45720" rIns="91440" bIns="45720" anchor="t" anchorCtr="0" compatLnSpc="1">
            <a:normAutofit fontScale="25000" lnSpcReduction="20000"/>
          </a:bodyPr>
          <a:lst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a:lstStyle>
          <a:p>
            <a:pPr>
              <a:lnSpc>
                <a:spcPct val="80000"/>
              </a:lnSpc>
              <a:spcAft>
                <a:spcPts val="1200"/>
              </a:spcAft>
            </a:pPr>
            <a:endParaRPr lang="en-GB" sz="6000" kern="1100" spc="-30" dirty="0">
              <a:solidFill>
                <a:srgbClr val="A55896"/>
              </a:solidFill>
              <a:latin typeface="Arial" panose="020B0604020202020204" pitchFamily="34" charset="0"/>
              <a:cs typeface="Arial" panose="020B0604020202020204" pitchFamily="34" charset="0"/>
            </a:endParaRPr>
          </a:p>
          <a:p>
            <a:pPr>
              <a:lnSpc>
                <a:spcPct val="80000"/>
              </a:lnSpc>
              <a:spcAft>
                <a:spcPts val="1200"/>
              </a:spcAft>
            </a:pPr>
            <a:endParaRPr lang="en-GB" sz="6000" kern="1100" spc="-30" dirty="0">
              <a:solidFill>
                <a:srgbClr val="A55896"/>
              </a:solidFill>
              <a:latin typeface="Arial" panose="020B0604020202020204" pitchFamily="34" charset="0"/>
              <a:cs typeface="Arial" panose="020B0604020202020204" pitchFamily="34" charset="0"/>
            </a:endParaRPr>
          </a:p>
          <a:p>
            <a:pPr>
              <a:lnSpc>
                <a:spcPct val="80000"/>
              </a:lnSpc>
              <a:spcAft>
                <a:spcPts val="1200"/>
              </a:spcAft>
            </a:pPr>
            <a:endParaRPr lang="en-GB" sz="6000" kern="1100" spc="-30" dirty="0">
              <a:solidFill>
                <a:srgbClr val="A55896"/>
              </a:solidFill>
              <a:latin typeface="Arial" panose="020B0604020202020204" pitchFamily="34" charset="0"/>
              <a:cs typeface="Arial" panose="020B0604020202020204" pitchFamily="34" charset="0"/>
            </a:endParaRPr>
          </a:p>
          <a:p>
            <a:pPr>
              <a:lnSpc>
                <a:spcPct val="80000"/>
              </a:lnSpc>
              <a:spcAft>
                <a:spcPts val="1200"/>
              </a:spcAft>
            </a:pPr>
            <a:endParaRPr lang="en-GB" sz="6000" kern="1100" spc="-30" dirty="0">
              <a:solidFill>
                <a:srgbClr val="A55896"/>
              </a:solidFill>
              <a:latin typeface="Arial" panose="020B0604020202020204" pitchFamily="34" charset="0"/>
              <a:cs typeface="Arial" panose="020B0604020202020204" pitchFamily="34" charset="0"/>
            </a:endParaRPr>
          </a:p>
          <a:p>
            <a:pPr>
              <a:lnSpc>
                <a:spcPct val="80000"/>
              </a:lnSpc>
              <a:spcAft>
                <a:spcPts val="1200"/>
              </a:spcAft>
            </a:pPr>
            <a:endParaRPr lang="en-GB" sz="6000" kern="1100" spc="-30" dirty="0">
              <a:solidFill>
                <a:srgbClr val="A55896"/>
              </a:solidFill>
              <a:latin typeface="Arial" panose="020B0604020202020204" pitchFamily="34" charset="0"/>
              <a:cs typeface="Arial" panose="020B0604020202020204" pitchFamily="34" charset="0"/>
            </a:endParaRPr>
          </a:p>
          <a:p>
            <a:pPr>
              <a:lnSpc>
                <a:spcPct val="80000"/>
              </a:lnSpc>
              <a:spcAft>
                <a:spcPts val="1200"/>
              </a:spcAft>
            </a:pPr>
            <a:endParaRPr lang="en-GB" sz="6000" kern="1100" spc="-30" dirty="0">
              <a:solidFill>
                <a:srgbClr val="A55896"/>
              </a:solidFill>
              <a:latin typeface="Arial" panose="020B0604020202020204" pitchFamily="34" charset="0"/>
              <a:cs typeface="Arial" panose="020B0604020202020204" pitchFamily="34" charset="0"/>
            </a:endParaRPr>
          </a:p>
          <a:p>
            <a:pPr>
              <a:lnSpc>
                <a:spcPct val="80000"/>
              </a:lnSpc>
              <a:spcAft>
                <a:spcPts val="1200"/>
              </a:spcAft>
            </a:pPr>
            <a:endParaRPr lang="en-GB" sz="6000" kern="1100" spc="-30" dirty="0">
              <a:solidFill>
                <a:srgbClr val="A55896"/>
              </a:solidFill>
              <a:latin typeface="Arial" panose="020B0604020202020204" pitchFamily="34" charset="0"/>
              <a:cs typeface="Arial" panose="020B0604020202020204" pitchFamily="34" charset="0"/>
            </a:endParaRPr>
          </a:p>
          <a:p>
            <a:pPr>
              <a:lnSpc>
                <a:spcPct val="80000"/>
              </a:lnSpc>
              <a:spcAft>
                <a:spcPts val="1200"/>
              </a:spcAft>
            </a:pPr>
            <a:r>
              <a:rPr lang="en-GB" sz="16000" kern="1100" spc="-30" dirty="0">
                <a:solidFill>
                  <a:srgbClr val="00B0F0"/>
                </a:solidFill>
                <a:latin typeface="Arial" panose="020B0604020202020204" pitchFamily="34" charset="0"/>
                <a:cs typeface="Arial" panose="020B0604020202020204" pitchFamily="34" charset="0"/>
              </a:rPr>
              <a:t>Thank you</a:t>
            </a:r>
            <a:br>
              <a:rPr lang="en-GB" sz="6000" kern="1100" spc="-30" dirty="0">
                <a:solidFill>
                  <a:srgbClr val="A55896"/>
                </a:solidFill>
                <a:latin typeface="Arial" panose="020B0604020202020204" pitchFamily="34" charset="0"/>
                <a:cs typeface="Arial" panose="020B0604020202020204" pitchFamily="34" charset="0"/>
              </a:rPr>
            </a:br>
            <a:endParaRPr lang="en-GB" sz="6000" kern="1100" spc="-30" dirty="0">
              <a:solidFill>
                <a:srgbClr val="3DA0E4"/>
              </a:solidFill>
              <a:latin typeface="Gotham Rounded Medium" pitchFamily="2" charset="77"/>
              <a:cs typeface="Arial" panose="020B0604020202020204" pitchFamily="34" charset="0"/>
            </a:endParaRPr>
          </a:p>
        </p:txBody>
      </p:sp>
      <p:sp>
        <p:nvSpPr>
          <p:cNvPr id="8" name="Content Placeholder 7">
            <a:extLst>
              <a:ext uri="{FF2B5EF4-FFF2-40B4-BE49-F238E27FC236}">
                <a16:creationId xmlns:a16="http://schemas.microsoft.com/office/drawing/2014/main" id="{1252ADCB-4124-91B7-2F8A-646838A19571}"/>
              </a:ext>
            </a:extLst>
          </p:cNvPr>
          <p:cNvSpPr txBox="1">
            <a:spLocks noGrp="1"/>
          </p:cNvSpPr>
          <p:nvPr>
            <p:ph idx="1"/>
          </p:nvPr>
        </p:nvSpPr>
        <p:spPr>
          <a:xfrm>
            <a:off x="503484" y="1796442"/>
            <a:ext cx="7886700" cy="2239587"/>
          </a:xfrm>
          <a:prstGeom prst="rect">
            <a:avLst/>
          </a:prstGeom>
          <a:noFill/>
        </p:spPr>
        <p:txBody>
          <a:bodyPr wrap="square">
            <a:spAutoFit/>
          </a:bodyPr>
          <a:lstStyle/>
          <a:p>
            <a:r>
              <a:rPr lang="en-GB" dirty="0">
                <a:latin typeface="Gotham Rounded Book" pitchFamily="50" charset="0"/>
              </a:rPr>
              <a:t>CONTACTS:</a:t>
            </a:r>
          </a:p>
          <a:p>
            <a:r>
              <a:rPr lang="en-GB" sz="1800" dirty="0">
                <a:latin typeface="Gotham Rounded Book" pitchFamily="50" charset="0"/>
              </a:rPr>
              <a:t>Contact our specialist Subject Officer and administrative support team with any queries.  </a:t>
            </a:r>
          </a:p>
          <a:p>
            <a:r>
              <a:rPr lang="en-GB" sz="1800" b="1" dirty="0">
                <a:latin typeface="Gotham Rounded Book" pitchFamily="50" charset="0"/>
              </a:rPr>
              <a:t>Please use the shared mailbox </a:t>
            </a:r>
          </a:p>
          <a:p>
            <a:r>
              <a:rPr lang="en-US" sz="1800" b="1" kern="1100" spc="-50" dirty="0">
                <a:latin typeface="Gotham Rounded Book"/>
              </a:rPr>
              <a:t>hscpandc@wjec.co.uk</a:t>
            </a:r>
          </a:p>
          <a:p>
            <a:endParaRPr lang="en-US" sz="1800" b="1" kern="1100" spc="-50" dirty="0">
              <a:latin typeface="Gotham Rounded Book"/>
            </a:endParaRPr>
          </a:p>
        </p:txBody>
      </p:sp>
      <p:pic>
        <p:nvPicPr>
          <p:cNvPr id="6" name="Audio 5">
            <a:hlinkClick r:id="" action="ppaction://media"/>
            <a:extLst>
              <a:ext uri="{FF2B5EF4-FFF2-40B4-BE49-F238E27FC236}">
                <a16:creationId xmlns:a16="http://schemas.microsoft.com/office/drawing/2014/main" id="{4E64E7DD-9F03-A71F-9C20-87CE52617D0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608543122"/>
      </p:ext>
    </p:extLst>
  </p:cSld>
  <p:clrMapOvr>
    <a:masterClrMapping/>
  </p:clrMapOvr>
  <mc:AlternateContent xmlns:mc="http://schemas.openxmlformats.org/markup-compatibility/2006">
    <mc:Choice xmlns:p14="http://schemas.microsoft.com/office/powerpoint/2010/main" Requires="p14">
      <p:transition spd="slow" p14:dur="2000" advTm="31986"/>
    </mc:Choice>
    <mc:Fallback>
      <p:transition spd="slow" advTm="31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4B695-0506-28F9-442B-CC2AF1BE3EC2}"/>
              </a:ext>
            </a:extLst>
          </p:cNvPr>
          <p:cNvSpPr>
            <a:spLocks noGrp="1"/>
          </p:cNvSpPr>
          <p:nvPr>
            <p:ph type="title"/>
          </p:nvPr>
        </p:nvSpPr>
        <p:spPr/>
        <p:txBody>
          <a:bodyPr/>
          <a:lstStyle/>
          <a:p>
            <a:r>
              <a:rPr lang="en-US" b="1" dirty="0">
                <a:solidFill>
                  <a:srgbClr val="00B0F0"/>
                </a:solidFill>
              </a:rPr>
              <a:t>Summary of assessment</a:t>
            </a:r>
            <a:endParaRPr lang="en-GB" b="1" dirty="0">
              <a:solidFill>
                <a:srgbClr val="00B0F0"/>
              </a:solidFill>
            </a:endParaRPr>
          </a:p>
        </p:txBody>
      </p:sp>
      <p:pic>
        <p:nvPicPr>
          <p:cNvPr id="9" name="Content Placeholder 8" descr="A blue and white text on a blue background&#10;&#10;Description automatically generated">
            <a:extLst>
              <a:ext uri="{FF2B5EF4-FFF2-40B4-BE49-F238E27FC236}">
                <a16:creationId xmlns:a16="http://schemas.microsoft.com/office/drawing/2014/main" id="{8CFF7CAD-327D-6B01-6303-B97B531F54A1}"/>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481559" y="1557036"/>
            <a:ext cx="6215605" cy="4915979"/>
          </a:xfrm>
        </p:spPr>
      </p:pic>
      <p:pic>
        <p:nvPicPr>
          <p:cNvPr id="14" name="Audio 13">
            <a:hlinkClick r:id="" action="ppaction://media"/>
            <a:extLst>
              <a:ext uri="{FF2B5EF4-FFF2-40B4-BE49-F238E27FC236}">
                <a16:creationId xmlns:a16="http://schemas.microsoft.com/office/drawing/2014/main" id="{4B3D8C29-EF89-BA6B-0C1D-8A2974083C8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073006353"/>
      </p:ext>
    </p:extLst>
  </p:cSld>
  <p:clrMapOvr>
    <a:masterClrMapping/>
  </p:clrMapOvr>
  <mc:AlternateContent xmlns:mc="http://schemas.openxmlformats.org/markup-compatibility/2006">
    <mc:Choice xmlns:p14="http://schemas.microsoft.com/office/powerpoint/2010/main" Requires="p14">
      <p:transition spd="slow" p14:dur="2000" advTm="40923"/>
    </mc:Choice>
    <mc:Fallback>
      <p:transition spd="slow" advTm="40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BED64862-D228-4A24-A2B3-A342D7136393}"/>
              </a:ext>
            </a:extLst>
          </p:cNvPr>
          <p:cNvSpPr txBox="1">
            <a:spLocks noGrp="1"/>
          </p:cNvSpPr>
          <p:nvPr>
            <p:ph idx="1"/>
          </p:nvPr>
        </p:nvSpPr>
        <p:spPr/>
        <p:txBody>
          <a:bodyPr>
            <a:normAutofit/>
          </a:bodyPr>
          <a:lstStyle/>
          <a:p>
            <a:pPr marL="0" lvl="0" indent="0">
              <a:lnSpc>
                <a:spcPct val="140000"/>
              </a:lnSpc>
              <a:spcBef>
                <a:spcPts val="600"/>
              </a:spcBef>
              <a:spcAft>
                <a:spcPts val="600"/>
              </a:spcAft>
              <a:buNone/>
            </a:pPr>
            <a:endParaRPr lang="en-GB" sz="1600" dirty="0"/>
          </a:p>
          <a:p>
            <a:pPr marL="0" lvl="0" indent="0">
              <a:lnSpc>
                <a:spcPct val="140000"/>
              </a:lnSpc>
              <a:spcBef>
                <a:spcPts val="600"/>
              </a:spcBef>
              <a:spcAft>
                <a:spcPts val="600"/>
              </a:spcAft>
              <a:buNone/>
            </a:pPr>
            <a:endParaRPr lang="en-US" sz="1500"/>
          </a:p>
          <a:p>
            <a:pPr marL="0" lvl="0" indent="0">
              <a:lnSpc>
                <a:spcPct val="80000"/>
              </a:lnSpc>
              <a:buNone/>
            </a:pPr>
            <a:endParaRPr lang="en-GB" sz="2600" dirty="0"/>
          </a:p>
        </p:txBody>
      </p:sp>
      <p:sp>
        <p:nvSpPr>
          <p:cNvPr id="7" name="Title 6">
            <a:extLst>
              <a:ext uri="{FF2B5EF4-FFF2-40B4-BE49-F238E27FC236}">
                <a16:creationId xmlns:a16="http://schemas.microsoft.com/office/drawing/2014/main" id="{84F8557A-4767-93E5-3A8F-6F6E32EC9882}"/>
              </a:ext>
            </a:extLst>
          </p:cNvPr>
          <p:cNvSpPr>
            <a:spLocks noGrp="1"/>
          </p:cNvSpPr>
          <p:nvPr>
            <p:ph type="title"/>
          </p:nvPr>
        </p:nvSpPr>
        <p:spPr/>
        <p:txBody>
          <a:bodyPr/>
          <a:lstStyle/>
          <a:p>
            <a:r>
              <a:rPr lang="en-US" b="1" dirty="0">
                <a:solidFill>
                  <a:srgbClr val="00B0F0"/>
                </a:solidFill>
              </a:rPr>
              <a:t>Assessment Objectives.</a:t>
            </a:r>
            <a:endParaRPr lang="en-GB" b="1" dirty="0">
              <a:solidFill>
                <a:srgbClr val="00B0F0"/>
              </a:solidFill>
            </a:endParaRPr>
          </a:p>
        </p:txBody>
      </p:sp>
      <p:pic>
        <p:nvPicPr>
          <p:cNvPr id="5" name="Picture 4" descr="A screenshot of a table&#10;&#10;Description automatically generated">
            <a:extLst>
              <a:ext uri="{FF2B5EF4-FFF2-40B4-BE49-F238E27FC236}">
                <a16:creationId xmlns:a16="http://schemas.microsoft.com/office/drawing/2014/main" id="{94CA2CD4-E220-BC52-C663-39EC77E071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7043" y="2958030"/>
            <a:ext cx="4751575" cy="3353872"/>
          </a:xfrm>
          <a:prstGeom prst="rect">
            <a:avLst/>
          </a:prstGeom>
        </p:spPr>
      </p:pic>
      <p:pic>
        <p:nvPicPr>
          <p:cNvPr id="9" name="Picture 8" descr="A close-up of a document&#10;&#10;Description automatically generated">
            <a:extLst>
              <a:ext uri="{FF2B5EF4-FFF2-40B4-BE49-F238E27FC236}">
                <a16:creationId xmlns:a16="http://schemas.microsoft.com/office/drawing/2014/main" id="{353FABA5-60D1-1A14-1646-E68CF8721B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382" y="1403077"/>
            <a:ext cx="3979378" cy="2510518"/>
          </a:xfrm>
          <a:prstGeom prst="rect">
            <a:avLst/>
          </a:prstGeom>
        </p:spPr>
      </p:pic>
      <p:pic>
        <p:nvPicPr>
          <p:cNvPr id="6" name="Audio 5">
            <a:hlinkClick r:id="" action="ppaction://media"/>
            <a:extLst>
              <a:ext uri="{FF2B5EF4-FFF2-40B4-BE49-F238E27FC236}">
                <a16:creationId xmlns:a16="http://schemas.microsoft.com/office/drawing/2014/main" id="{F26271BC-E5DA-F801-AEE5-E3C93E83EDB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693345944"/>
      </p:ext>
    </p:extLst>
  </p:cSld>
  <p:clrMapOvr>
    <a:masterClrMapping/>
  </p:clrMapOvr>
  <mc:AlternateContent xmlns:mc="http://schemas.openxmlformats.org/markup-compatibility/2006">
    <mc:Choice xmlns:p14="http://schemas.microsoft.com/office/powerpoint/2010/main" Requires="p14">
      <p:transition spd="slow" p14:dur="2000" advTm="35880"/>
    </mc:Choice>
    <mc:Fallback>
      <p:transition spd="slow" advTm="35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2DC8712-7D2F-ABCD-59CC-92C248884B00}"/>
              </a:ext>
            </a:extLst>
          </p:cNvPr>
          <p:cNvSpPr txBox="1"/>
          <p:nvPr/>
        </p:nvSpPr>
        <p:spPr>
          <a:xfrm>
            <a:off x="196856" y="416966"/>
            <a:ext cx="6546845" cy="1107996"/>
          </a:xfrm>
          <a:prstGeom prst="rect">
            <a:avLst/>
          </a:prstGeom>
          <a:noFill/>
        </p:spPr>
        <p:txBody>
          <a:bodyPr wrap="square" rtlCol="0">
            <a:spAutoFit/>
          </a:bodyPr>
          <a:lstStyle/>
          <a:p>
            <a:r>
              <a:rPr lang="en-GB" sz="2400" b="1" dirty="0"/>
              <a:t>2023 Grade Boundaries and Outcomes </a:t>
            </a:r>
          </a:p>
          <a:p>
            <a:r>
              <a:rPr lang="en-GB" sz="2400" b="1" dirty="0"/>
              <a:t>Level 2 HSC P and C </a:t>
            </a:r>
          </a:p>
          <a:p>
            <a:endParaRPr lang="en-GB" dirty="0"/>
          </a:p>
        </p:txBody>
      </p:sp>
      <p:graphicFrame>
        <p:nvGraphicFramePr>
          <p:cNvPr id="11" name="Table 2">
            <a:extLst>
              <a:ext uri="{FF2B5EF4-FFF2-40B4-BE49-F238E27FC236}">
                <a16:creationId xmlns:a16="http://schemas.microsoft.com/office/drawing/2014/main" id="{CCF2BA36-A7EB-EBD4-20BA-6E9DF6A8035F}"/>
              </a:ext>
            </a:extLst>
          </p:cNvPr>
          <p:cNvGraphicFramePr>
            <a:graphicFrameLocks noGrp="1"/>
          </p:cNvGraphicFramePr>
          <p:nvPr/>
        </p:nvGraphicFramePr>
        <p:xfrm>
          <a:off x="1243331" y="1956208"/>
          <a:ext cx="3650400" cy="1112520"/>
        </p:xfrm>
        <a:graphic>
          <a:graphicData uri="http://schemas.openxmlformats.org/drawingml/2006/table">
            <a:tbl>
              <a:tblPr firstRow="1" bandRow="1">
                <a:tableStyleId>{5C22544A-7EE6-4342-B048-85BDC9FD1C3A}</a:tableStyleId>
              </a:tblPr>
              <a:tblGrid>
                <a:gridCol w="1580158">
                  <a:extLst>
                    <a:ext uri="{9D8B030D-6E8A-4147-A177-3AD203B41FA5}">
                      <a16:colId xmlns:a16="http://schemas.microsoft.com/office/drawing/2014/main" val="1650905036"/>
                    </a:ext>
                  </a:extLst>
                </a:gridCol>
                <a:gridCol w="618599">
                  <a:extLst>
                    <a:ext uri="{9D8B030D-6E8A-4147-A177-3AD203B41FA5}">
                      <a16:colId xmlns:a16="http://schemas.microsoft.com/office/drawing/2014/main" val="972566787"/>
                    </a:ext>
                  </a:extLst>
                </a:gridCol>
                <a:gridCol w="606525">
                  <a:extLst>
                    <a:ext uri="{9D8B030D-6E8A-4147-A177-3AD203B41FA5}">
                      <a16:colId xmlns:a16="http://schemas.microsoft.com/office/drawing/2014/main" val="1366860837"/>
                    </a:ext>
                  </a:extLst>
                </a:gridCol>
                <a:gridCol w="845118">
                  <a:extLst>
                    <a:ext uri="{9D8B030D-6E8A-4147-A177-3AD203B41FA5}">
                      <a16:colId xmlns:a16="http://schemas.microsoft.com/office/drawing/2014/main" val="144278656"/>
                    </a:ext>
                  </a:extLst>
                </a:gridCol>
              </a:tblGrid>
              <a:tr h="370840">
                <a:tc>
                  <a:txBody>
                    <a:bodyPr/>
                    <a:lstStyle/>
                    <a:p>
                      <a:r>
                        <a:rPr lang="en-GB" dirty="0"/>
                        <a:t>Unit </a:t>
                      </a:r>
                    </a:p>
                  </a:txBody>
                  <a:tcPr/>
                </a:tc>
                <a:tc>
                  <a:txBody>
                    <a:bodyPr/>
                    <a:lstStyle/>
                    <a:p>
                      <a:r>
                        <a:rPr lang="en-GB" dirty="0"/>
                        <a:t>D</a:t>
                      </a:r>
                    </a:p>
                  </a:txBody>
                  <a:tcPr/>
                </a:tc>
                <a:tc>
                  <a:txBody>
                    <a:bodyPr/>
                    <a:lstStyle/>
                    <a:p>
                      <a:r>
                        <a:rPr lang="en-GB" dirty="0"/>
                        <a:t>M</a:t>
                      </a:r>
                    </a:p>
                  </a:txBody>
                  <a:tcPr/>
                </a:tc>
                <a:tc>
                  <a:txBody>
                    <a:bodyPr/>
                    <a:lstStyle/>
                    <a:p>
                      <a:r>
                        <a:rPr lang="en-GB" dirty="0"/>
                        <a:t>P</a:t>
                      </a:r>
                    </a:p>
                  </a:txBody>
                  <a:tcPr/>
                </a:tc>
                <a:extLst>
                  <a:ext uri="{0D108BD9-81ED-4DB2-BD59-A6C34878D82A}">
                    <a16:rowId xmlns:a16="http://schemas.microsoft.com/office/drawing/2014/main" val="1269053078"/>
                  </a:ext>
                </a:extLst>
              </a:tr>
              <a:tr h="370840">
                <a:tc>
                  <a:txBody>
                    <a:bodyPr/>
                    <a:lstStyle/>
                    <a:p>
                      <a:r>
                        <a:rPr lang="en-GB" dirty="0"/>
                        <a:t>Unit  1 </a:t>
                      </a:r>
                    </a:p>
                  </a:txBody>
                  <a:tcPr/>
                </a:tc>
                <a:tc>
                  <a:txBody>
                    <a:bodyPr/>
                    <a:lstStyle/>
                    <a:p>
                      <a:r>
                        <a:rPr lang="en-GB" dirty="0"/>
                        <a:t>55</a:t>
                      </a:r>
                    </a:p>
                  </a:txBody>
                  <a:tcPr/>
                </a:tc>
                <a:tc>
                  <a:txBody>
                    <a:bodyPr/>
                    <a:lstStyle/>
                    <a:p>
                      <a:r>
                        <a:rPr lang="en-GB" dirty="0"/>
                        <a:t>43</a:t>
                      </a:r>
                    </a:p>
                  </a:txBody>
                  <a:tcPr/>
                </a:tc>
                <a:tc>
                  <a:txBody>
                    <a:bodyPr/>
                    <a:lstStyle/>
                    <a:p>
                      <a:r>
                        <a:rPr lang="en-GB" dirty="0"/>
                        <a:t>32</a:t>
                      </a:r>
                    </a:p>
                  </a:txBody>
                  <a:tcPr/>
                </a:tc>
                <a:extLst>
                  <a:ext uri="{0D108BD9-81ED-4DB2-BD59-A6C34878D82A}">
                    <a16:rowId xmlns:a16="http://schemas.microsoft.com/office/drawing/2014/main" val="1341353170"/>
                  </a:ext>
                </a:extLst>
              </a:tr>
              <a:tr h="370840">
                <a:tc>
                  <a:txBody>
                    <a:bodyPr/>
                    <a:lstStyle/>
                    <a:p>
                      <a:r>
                        <a:rPr lang="en-GB" dirty="0"/>
                        <a:t>Unit 2 </a:t>
                      </a:r>
                    </a:p>
                  </a:txBody>
                  <a:tcPr/>
                </a:tc>
                <a:tc>
                  <a:txBody>
                    <a:bodyPr/>
                    <a:lstStyle/>
                    <a:p>
                      <a:r>
                        <a:rPr lang="en-GB" dirty="0"/>
                        <a:t>78</a:t>
                      </a:r>
                    </a:p>
                  </a:txBody>
                  <a:tcPr/>
                </a:tc>
                <a:tc>
                  <a:txBody>
                    <a:bodyPr/>
                    <a:lstStyle/>
                    <a:p>
                      <a:r>
                        <a:rPr lang="en-GB" dirty="0"/>
                        <a:t>54</a:t>
                      </a:r>
                    </a:p>
                  </a:txBody>
                  <a:tcPr/>
                </a:tc>
                <a:tc>
                  <a:txBody>
                    <a:bodyPr/>
                    <a:lstStyle/>
                    <a:p>
                      <a:r>
                        <a:rPr lang="en-GB" dirty="0"/>
                        <a:t>30</a:t>
                      </a:r>
                    </a:p>
                  </a:txBody>
                  <a:tcPr/>
                </a:tc>
                <a:extLst>
                  <a:ext uri="{0D108BD9-81ED-4DB2-BD59-A6C34878D82A}">
                    <a16:rowId xmlns:a16="http://schemas.microsoft.com/office/drawing/2014/main" val="1584503791"/>
                  </a:ext>
                </a:extLst>
              </a:tr>
            </a:tbl>
          </a:graphicData>
        </a:graphic>
      </p:graphicFrame>
      <p:sp>
        <p:nvSpPr>
          <p:cNvPr id="13" name="TextBox 12">
            <a:extLst>
              <a:ext uri="{FF2B5EF4-FFF2-40B4-BE49-F238E27FC236}">
                <a16:creationId xmlns:a16="http://schemas.microsoft.com/office/drawing/2014/main" id="{C33AAB14-9DEB-4908-5B2A-674A9DDBEDF9}"/>
              </a:ext>
            </a:extLst>
          </p:cNvPr>
          <p:cNvSpPr txBox="1"/>
          <p:nvPr/>
        </p:nvSpPr>
        <p:spPr>
          <a:xfrm>
            <a:off x="4572000" y="4001369"/>
            <a:ext cx="4577194" cy="369332"/>
          </a:xfrm>
          <a:prstGeom prst="rect">
            <a:avLst/>
          </a:prstGeom>
          <a:noFill/>
        </p:spPr>
        <p:txBody>
          <a:bodyPr wrap="square">
            <a:spAutoFit/>
          </a:bodyPr>
          <a:lstStyle/>
          <a:p>
            <a:r>
              <a:rPr lang="en-GB" dirty="0">
                <a:hlinkClick r:id="rId5"/>
              </a:rPr>
              <a:t>wjecservices.co.uk/</a:t>
            </a:r>
            <a:r>
              <a:rPr lang="en-GB" dirty="0" err="1">
                <a:hlinkClick r:id="rId5"/>
              </a:rPr>
              <a:t>MarkToUMS</a:t>
            </a:r>
            <a:r>
              <a:rPr lang="en-GB" dirty="0">
                <a:hlinkClick r:id="rId5"/>
              </a:rPr>
              <a:t>/default.aspx</a:t>
            </a:r>
            <a:endParaRPr lang="en-GB" dirty="0"/>
          </a:p>
        </p:txBody>
      </p:sp>
      <p:sp>
        <p:nvSpPr>
          <p:cNvPr id="14" name="TextBox 13">
            <a:extLst>
              <a:ext uri="{FF2B5EF4-FFF2-40B4-BE49-F238E27FC236}">
                <a16:creationId xmlns:a16="http://schemas.microsoft.com/office/drawing/2014/main" id="{08A300AF-436B-ABA3-D4D1-22FF4BEF966F}"/>
              </a:ext>
            </a:extLst>
          </p:cNvPr>
          <p:cNvSpPr txBox="1"/>
          <p:nvPr/>
        </p:nvSpPr>
        <p:spPr>
          <a:xfrm>
            <a:off x="5943784" y="1524962"/>
            <a:ext cx="2535830" cy="2308324"/>
          </a:xfrm>
          <a:prstGeom prst="rect">
            <a:avLst/>
          </a:prstGeom>
          <a:noFill/>
        </p:spPr>
        <p:txBody>
          <a:bodyPr wrap="square" rtlCol="0">
            <a:spAutoFit/>
          </a:bodyPr>
          <a:lstStyle/>
          <a:p>
            <a:r>
              <a:rPr lang="en-GB" b="1" dirty="0"/>
              <a:t>These raw mark </a:t>
            </a:r>
            <a:r>
              <a:rPr lang="en-GB" dirty="0"/>
              <a:t>boundaries can be used as  a rough guide to advise learners on their predicted grades – mock results  but remember these can change annually</a:t>
            </a:r>
          </a:p>
        </p:txBody>
      </p:sp>
      <p:sp>
        <p:nvSpPr>
          <p:cNvPr id="17" name="Speech Bubble: Oval 16">
            <a:extLst>
              <a:ext uri="{FF2B5EF4-FFF2-40B4-BE49-F238E27FC236}">
                <a16:creationId xmlns:a16="http://schemas.microsoft.com/office/drawing/2014/main" id="{103045A2-C662-880E-34C2-6935D69C1783}"/>
              </a:ext>
            </a:extLst>
          </p:cNvPr>
          <p:cNvSpPr/>
          <p:nvPr/>
        </p:nvSpPr>
        <p:spPr>
          <a:xfrm>
            <a:off x="6495419" y="4804246"/>
            <a:ext cx="1432560" cy="1512319"/>
          </a:xfrm>
          <a:prstGeom prst="wedgeEllipseCallout">
            <a:avLst>
              <a:gd name="adj1" fmla="val -77277"/>
              <a:gd name="adj2" fmla="val -8940"/>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Use this data to compare how your cohort did </a:t>
            </a:r>
          </a:p>
        </p:txBody>
      </p:sp>
      <p:graphicFrame>
        <p:nvGraphicFramePr>
          <p:cNvPr id="2" name="Table 2">
            <a:extLst>
              <a:ext uri="{FF2B5EF4-FFF2-40B4-BE49-F238E27FC236}">
                <a16:creationId xmlns:a16="http://schemas.microsoft.com/office/drawing/2014/main" id="{E555BE4C-A294-7DE3-88C2-597B8376F2A5}"/>
              </a:ext>
            </a:extLst>
          </p:cNvPr>
          <p:cNvGraphicFramePr>
            <a:graphicFrameLocks noGrp="1"/>
          </p:cNvGraphicFramePr>
          <p:nvPr/>
        </p:nvGraphicFramePr>
        <p:xfrm>
          <a:off x="955577" y="4750745"/>
          <a:ext cx="4988207" cy="1381760"/>
        </p:xfrm>
        <a:graphic>
          <a:graphicData uri="http://schemas.openxmlformats.org/drawingml/2006/table">
            <a:tbl>
              <a:tblPr firstRow="1" bandRow="1">
                <a:tableStyleId>{5C22544A-7EE6-4342-B048-85BDC9FD1C3A}</a:tableStyleId>
              </a:tblPr>
              <a:tblGrid>
                <a:gridCol w="1265939">
                  <a:extLst>
                    <a:ext uri="{9D8B030D-6E8A-4147-A177-3AD203B41FA5}">
                      <a16:colId xmlns:a16="http://schemas.microsoft.com/office/drawing/2014/main" val="977722393"/>
                    </a:ext>
                  </a:extLst>
                </a:gridCol>
                <a:gridCol w="1067836">
                  <a:extLst>
                    <a:ext uri="{9D8B030D-6E8A-4147-A177-3AD203B41FA5}">
                      <a16:colId xmlns:a16="http://schemas.microsoft.com/office/drawing/2014/main" val="3170769669"/>
                    </a:ext>
                  </a:extLst>
                </a:gridCol>
                <a:gridCol w="729439">
                  <a:extLst>
                    <a:ext uri="{9D8B030D-6E8A-4147-A177-3AD203B41FA5}">
                      <a16:colId xmlns:a16="http://schemas.microsoft.com/office/drawing/2014/main" val="1399739531"/>
                    </a:ext>
                  </a:extLst>
                </a:gridCol>
                <a:gridCol w="927352">
                  <a:extLst>
                    <a:ext uri="{9D8B030D-6E8A-4147-A177-3AD203B41FA5}">
                      <a16:colId xmlns:a16="http://schemas.microsoft.com/office/drawing/2014/main" val="3061908111"/>
                    </a:ext>
                  </a:extLst>
                </a:gridCol>
                <a:gridCol w="997641">
                  <a:extLst>
                    <a:ext uri="{9D8B030D-6E8A-4147-A177-3AD203B41FA5}">
                      <a16:colId xmlns:a16="http://schemas.microsoft.com/office/drawing/2014/main" val="3595777062"/>
                    </a:ext>
                  </a:extLst>
                </a:gridCol>
              </a:tblGrid>
              <a:tr h="370840">
                <a:tc>
                  <a:txBody>
                    <a:bodyPr/>
                    <a:lstStyle/>
                    <a:p>
                      <a:r>
                        <a:rPr lang="en-GB" dirty="0"/>
                        <a:t>Centres </a:t>
                      </a:r>
                    </a:p>
                  </a:txBody>
                  <a:tcPr/>
                </a:tc>
                <a:tc>
                  <a:txBody>
                    <a:bodyPr/>
                    <a:lstStyle/>
                    <a:p>
                      <a:r>
                        <a:rPr lang="en-GB" dirty="0"/>
                        <a:t>Cands </a:t>
                      </a:r>
                    </a:p>
                  </a:txBody>
                  <a:tcPr/>
                </a:tc>
                <a:tc>
                  <a:txBody>
                    <a:bodyPr/>
                    <a:lstStyle/>
                    <a:p>
                      <a:r>
                        <a:rPr lang="en-GB" dirty="0"/>
                        <a:t>D</a:t>
                      </a:r>
                    </a:p>
                  </a:txBody>
                  <a:tcPr/>
                </a:tc>
                <a:tc>
                  <a:txBody>
                    <a:bodyPr/>
                    <a:lstStyle/>
                    <a:p>
                      <a:r>
                        <a:rPr lang="en-GB" dirty="0"/>
                        <a:t>M</a:t>
                      </a:r>
                    </a:p>
                  </a:txBody>
                  <a:tcPr/>
                </a:tc>
                <a:tc>
                  <a:txBody>
                    <a:bodyPr/>
                    <a:lstStyle/>
                    <a:p>
                      <a:r>
                        <a:rPr lang="en-GB" dirty="0"/>
                        <a:t>P</a:t>
                      </a:r>
                    </a:p>
                  </a:txBody>
                  <a:tcPr/>
                </a:tc>
                <a:extLst>
                  <a:ext uri="{0D108BD9-81ED-4DB2-BD59-A6C34878D82A}">
                    <a16:rowId xmlns:a16="http://schemas.microsoft.com/office/drawing/2014/main" val="3977595137"/>
                  </a:ext>
                </a:extLst>
              </a:tr>
              <a:tr h="370840">
                <a:tc>
                  <a:txBody>
                    <a:bodyPr/>
                    <a:lstStyle/>
                    <a:p>
                      <a:r>
                        <a:rPr lang="en-GB" dirty="0"/>
                        <a:t>11</a:t>
                      </a:r>
                    </a:p>
                  </a:txBody>
                  <a:tcPr/>
                </a:tc>
                <a:tc>
                  <a:txBody>
                    <a:bodyPr/>
                    <a:lstStyle/>
                    <a:p>
                      <a:r>
                        <a:rPr lang="en-GB" dirty="0"/>
                        <a:t>212</a:t>
                      </a:r>
                    </a:p>
                  </a:txBody>
                  <a:tcPr/>
                </a:tc>
                <a:tc>
                  <a:txBody>
                    <a:bodyPr/>
                    <a:lstStyle/>
                    <a:p>
                      <a:r>
                        <a:rPr lang="en-GB" dirty="0"/>
                        <a:t>14.6</a:t>
                      </a:r>
                    </a:p>
                  </a:txBody>
                  <a:tcPr/>
                </a:tc>
                <a:tc>
                  <a:txBody>
                    <a:bodyPr/>
                    <a:lstStyle/>
                    <a:p>
                      <a:r>
                        <a:rPr lang="en-GB" dirty="0"/>
                        <a:t>63.2</a:t>
                      </a:r>
                    </a:p>
                  </a:txBody>
                  <a:tcPr/>
                </a:tc>
                <a:tc>
                  <a:txBody>
                    <a:bodyPr/>
                    <a:lstStyle/>
                    <a:p>
                      <a:r>
                        <a:rPr lang="en-GB" dirty="0"/>
                        <a:t>88.7</a:t>
                      </a:r>
                    </a:p>
                  </a:txBody>
                  <a:tcPr/>
                </a:tc>
                <a:extLst>
                  <a:ext uri="{0D108BD9-81ED-4DB2-BD59-A6C34878D82A}">
                    <a16:rowId xmlns:a16="http://schemas.microsoft.com/office/drawing/2014/main" val="1217771879"/>
                  </a:ext>
                </a:extLst>
              </a:tr>
              <a:tr h="370840">
                <a:tc>
                  <a:txBody>
                    <a:bodyPr/>
                    <a:lstStyle/>
                    <a:p>
                      <a:endParaRPr lang="en-GB"/>
                    </a:p>
                  </a:txBody>
                  <a:tcPr/>
                </a:tc>
                <a:tc>
                  <a:txBody>
                    <a:bodyPr/>
                    <a:lstStyle/>
                    <a:p>
                      <a:endParaRPr lang="en-GB"/>
                    </a:p>
                  </a:txBody>
                  <a:tcPr/>
                </a:tc>
                <a:tc gridSpan="3">
                  <a:txBody>
                    <a:bodyPr/>
                    <a:lstStyle/>
                    <a:p>
                      <a:r>
                        <a:rPr lang="en-GB" dirty="0"/>
                        <a:t>Cumulative % of candidates at each grade.</a:t>
                      </a:r>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705302974"/>
                  </a:ext>
                </a:extLst>
              </a:tr>
            </a:tbl>
          </a:graphicData>
        </a:graphic>
      </p:graphicFrame>
      <p:sp>
        <p:nvSpPr>
          <p:cNvPr id="3" name="TextBox 2">
            <a:extLst>
              <a:ext uri="{FF2B5EF4-FFF2-40B4-BE49-F238E27FC236}">
                <a16:creationId xmlns:a16="http://schemas.microsoft.com/office/drawing/2014/main" id="{FAB4FC7E-8C55-BB25-3B31-09F0B9A04532}"/>
              </a:ext>
            </a:extLst>
          </p:cNvPr>
          <p:cNvSpPr txBox="1"/>
          <p:nvPr/>
        </p:nvSpPr>
        <p:spPr>
          <a:xfrm>
            <a:off x="3068531" y="6441034"/>
            <a:ext cx="4582390" cy="369332"/>
          </a:xfrm>
          <a:prstGeom prst="rect">
            <a:avLst/>
          </a:prstGeom>
          <a:noFill/>
        </p:spPr>
        <p:txBody>
          <a:bodyPr wrap="square">
            <a:spAutoFit/>
          </a:bodyPr>
          <a:lstStyle/>
          <a:p>
            <a:r>
              <a:rPr lang="en-US" dirty="0">
                <a:hlinkClick r:id="rId6"/>
              </a:rPr>
              <a:t>Results Statistics Archive (wjec.co.uk)</a:t>
            </a:r>
            <a:endParaRPr lang="en-GB" dirty="0"/>
          </a:p>
        </p:txBody>
      </p:sp>
      <p:pic>
        <p:nvPicPr>
          <p:cNvPr id="6" name="Audio 5">
            <a:hlinkClick r:id="" action="ppaction://media"/>
            <a:extLst>
              <a:ext uri="{FF2B5EF4-FFF2-40B4-BE49-F238E27FC236}">
                <a16:creationId xmlns:a16="http://schemas.microsoft.com/office/drawing/2014/main" id="{9ECB875E-449A-652F-C775-B538C2DC88C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217443423"/>
      </p:ext>
    </p:extLst>
  </p:cSld>
  <p:clrMapOvr>
    <a:masterClrMapping/>
  </p:clrMapOvr>
  <mc:AlternateContent xmlns:mc="http://schemas.openxmlformats.org/markup-compatibility/2006">
    <mc:Choice xmlns:p14="http://schemas.microsoft.com/office/powerpoint/2010/main" Requires="p14">
      <p:transition spd="slow" p14:dur="2000" advTm="40828"/>
    </mc:Choice>
    <mc:Fallback>
      <p:transition spd="slow" advTm="40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BED64862-D228-4A24-A2B3-A342D7136393}"/>
              </a:ext>
            </a:extLst>
          </p:cNvPr>
          <p:cNvSpPr txBox="1">
            <a:spLocks noGrp="1"/>
          </p:cNvSpPr>
          <p:nvPr>
            <p:ph idx="1"/>
          </p:nvPr>
        </p:nvSpPr>
        <p:spPr/>
        <p:txBody>
          <a:bodyPr>
            <a:normAutofit/>
          </a:bodyPr>
          <a:lstStyle/>
          <a:p>
            <a:pPr marL="0" lvl="0" indent="0">
              <a:lnSpc>
                <a:spcPct val="140000"/>
              </a:lnSpc>
              <a:spcBef>
                <a:spcPts val="600"/>
              </a:spcBef>
              <a:spcAft>
                <a:spcPts val="600"/>
              </a:spcAft>
              <a:buNone/>
            </a:pPr>
            <a:endParaRPr lang="en-GB" sz="1600" dirty="0"/>
          </a:p>
          <a:p>
            <a:pPr marL="0" lvl="0" indent="0">
              <a:lnSpc>
                <a:spcPct val="140000"/>
              </a:lnSpc>
              <a:spcBef>
                <a:spcPts val="600"/>
              </a:spcBef>
              <a:spcAft>
                <a:spcPts val="600"/>
              </a:spcAft>
              <a:buNone/>
            </a:pPr>
            <a:endParaRPr lang="en-US" sz="1500" dirty="0"/>
          </a:p>
          <a:p>
            <a:pPr marL="0" lvl="0" indent="0">
              <a:lnSpc>
                <a:spcPct val="80000"/>
              </a:lnSpc>
              <a:buNone/>
            </a:pPr>
            <a:endParaRPr lang="en-GB" sz="2600" dirty="0"/>
          </a:p>
        </p:txBody>
      </p:sp>
      <p:sp>
        <p:nvSpPr>
          <p:cNvPr id="2" name="Title 8">
            <a:extLst>
              <a:ext uri="{FF2B5EF4-FFF2-40B4-BE49-F238E27FC236}">
                <a16:creationId xmlns:a16="http://schemas.microsoft.com/office/drawing/2014/main" id="{FD7AEDF5-37DB-63A6-E15B-F5934151F523}"/>
              </a:ext>
            </a:extLst>
          </p:cNvPr>
          <p:cNvSpPr>
            <a:spLocks noGrp="1"/>
          </p:cNvSpPr>
          <p:nvPr>
            <p:ph type="title"/>
          </p:nvPr>
        </p:nvSpPr>
        <p:spPr>
          <a:xfrm>
            <a:off x="478554" y="313056"/>
            <a:ext cx="7886700" cy="1325562"/>
          </a:xfrm>
        </p:spPr>
        <p:txBody>
          <a:bodyPr>
            <a:normAutofit/>
          </a:bodyPr>
          <a:lstStyle/>
          <a:p>
            <a:r>
              <a:rPr lang="en-GB" sz="2800" b="1" dirty="0"/>
              <a:t>2023 Item Level data – Unit 1 Examination </a:t>
            </a:r>
            <a:endParaRPr lang="en-GB" sz="2800" dirty="0"/>
          </a:p>
        </p:txBody>
      </p:sp>
      <p:sp>
        <p:nvSpPr>
          <p:cNvPr id="6" name="Speech Bubble: Oval 5">
            <a:extLst>
              <a:ext uri="{FF2B5EF4-FFF2-40B4-BE49-F238E27FC236}">
                <a16:creationId xmlns:a16="http://schemas.microsoft.com/office/drawing/2014/main" id="{4380E2C2-5142-0B89-0DA3-A15D1020257A}"/>
              </a:ext>
            </a:extLst>
          </p:cNvPr>
          <p:cNvSpPr/>
          <p:nvPr/>
        </p:nvSpPr>
        <p:spPr>
          <a:xfrm>
            <a:off x="6805915" y="1498572"/>
            <a:ext cx="2270086" cy="2276908"/>
          </a:xfrm>
          <a:prstGeom prst="wedgeEllipseCallout">
            <a:avLst>
              <a:gd name="adj1" fmla="val -110038"/>
              <a:gd name="adj2" fmla="val 7632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Use this data to compare how your cohort did </a:t>
            </a:r>
          </a:p>
          <a:p>
            <a:pPr algn="ctr"/>
            <a:r>
              <a:rPr lang="en-GB" sz="1400" dirty="0"/>
              <a:t> high attempt factor at start but disappointing for some  questions </a:t>
            </a:r>
          </a:p>
        </p:txBody>
      </p:sp>
      <p:sp>
        <p:nvSpPr>
          <p:cNvPr id="9" name="Speech Bubble: Oval 8">
            <a:extLst>
              <a:ext uri="{FF2B5EF4-FFF2-40B4-BE49-F238E27FC236}">
                <a16:creationId xmlns:a16="http://schemas.microsoft.com/office/drawing/2014/main" id="{AEF367E9-52AE-B870-11CB-2DBC5F88FDA1}"/>
              </a:ext>
            </a:extLst>
          </p:cNvPr>
          <p:cNvSpPr/>
          <p:nvPr/>
        </p:nvSpPr>
        <p:spPr>
          <a:xfrm>
            <a:off x="7373815" y="4220974"/>
            <a:ext cx="1524001" cy="2044337"/>
          </a:xfrm>
          <a:prstGeom prst="wedgeEllipseCallout">
            <a:avLst>
              <a:gd name="adj1" fmla="val -184512"/>
              <a:gd name="adj2" fmla="val 23926"/>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 The lower the FF score the less accessible the question </a:t>
            </a:r>
          </a:p>
        </p:txBody>
      </p:sp>
      <p:pic>
        <p:nvPicPr>
          <p:cNvPr id="7" name="Picture 6">
            <a:extLst>
              <a:ext uri="{FF2B5EF4-FFF2-40B4-BE49-F238E27FC236}">
                <a16:creationId xmlns:a16="http://schemas.microsoft.com/office/drawing/2014/main" id="{8BF9642F-7AF7-5341-0581-0ED5398D5DA8}"/>
              </a:ext>
            </a:extLst>
          </p:cNvPr>
          <p:cNvPicPr>
            <a:picLocks noChangeAspect="1"/>
          </p:cNvPicPr>
          <p:nvPr/>
        </p:nvPicPr>
        <p:blipFill>
          <a:blip r:embed="rId5"/>
          <a:stretch>
            <a:fillRect/>
          </a:stretch>
        </p:blipFill>
        <p:spPr>
          <a:xfrm>
            <a:off x="213747" y="1257732"/>
            <a:ext cx="5158354" cy="5487125"/>
          </a:xfrm>
          <a:prstGeom prst="rect">
            <a:avLst/>
          </a:prstGeom>
        </p:spPr>
      </p:pic>
      <p:pic>
        <p:nvPicPr>
          <p:cNvPr id="8" name="Audio 7">
            <a:hlinkClick r:id="" action="ppaction://media"/>
            <a:extLst>
              <a:ext uri="{FF2B5EF4-FFF2-40B4-BE49-F238E27FC236}">
                <a16:creationId xmlns:a16="http://schemas.microsoft.com/office/drawing/2014/main" id="{13CDE0AA-96A5-041D-810A-9AFB5CEB38A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772255206"/>
      </p:ext>
    </p:extLst>
  </p:cSld>
  <p:clrMapOvr>
    <a:masterClrMapping/>
  </p:clrMapOvr>
  <mc:AlternateContent xmlns:mc="http://schemas.openxmlformats.org/markup-compatibility/2006">
    <mc:Choice xmlns:p14="http://schemas.microsoft.com/office/powerpoint/2010/main" Requires="p14">
      <p:transition spd="slow" p14:dur="2000" advTm="34834"/>
    </mc:Choice>
    <mc:Fallback>
      <p:transition spd="slow" advTm="34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6CA13-924E-995B-93B5-A046DECB3734}"/>
              </a:ext>
            </a:extLst>
          </p:cNvPr>
          <p:cNvSpPr>
            <a:spLocks noGrp="1"/>
          </p:cNvSpPr>
          <p:nvPr>
            <p:ph type="title"/>
          </p:nvPr>
        </p:nvSpPr>
        <p:spPr>
          <a:xfrm>
            <a:off x="142514" y="79153"/>
            <a:ext cx="7886700" cy="1325559"/>
          </a:xfrm>
        </p:spPr>
        <p:txBody>
          <a:bodyPr>
            <a:normAutofit/>
          </a:bodyPr>
          <a:lstStyle/>
          <a:p>
            <a:r>
              <a:rPr lang="en-US" sz="3600" b="1" dirty="0">
                <a:solidFill>
                  <a:srgbClr val="00B0F0"/>
                </a:solidFill>
              </a:rPr>
              <a:t>Unit 1 Principal Examiner report</a:t>
            </a:r>
            <a:endParaRPr lang="en-GB" sz="3600" b="1" dirty="0">
              <a:solidFill>
                <a:srgbClr val="00B0F0"/>
              </a:solidFill>
            </a:endParaRPr>
          </a:p>
        </p:txBody>
      </p:sp>
      <p:sp>
        <p:nvSpPr>
          <p:cNvPr id="3" name="Content Placeholder 2">
            <a:extLst>
              <a:ext uri="{FF2B5EF4-FFF2-40B4-BE49-F238E27FC236}">
                <a16:creationId xmlns:a16="http://schemas.microsoft.com/office/drawing/2014/main" id="{F3D85AEB-5223-3EF1-FA33-2B05F0202804}"/>
              </a:ext>
            </a:extLst>
          </p:cNvPr>
          <p:cNvSpPr>
            <a:spLocks noGrp="1"/>
          </p:cNvSpPr>
          <p:nvPr>
            <p:ph idx="1"/>
          </p:nvPr>
        </p:nvSpPr>
        <p:spPr>
          <a:xfrm>
            <a:off x="3780581" y="1652006"/>
            <a:ext cx="5097201" cy="4644621"/>
          </a:xfrm>
        </p:spPr>
        <p:txBody>
          <a:bodyPr>
            <a:normAutofit fontScale="77500" lnSpcReduction="20000"/>
          </a:bodyPr>
          <a:lstStyle/>
          <a:p>
            <a:r>
              <a:rPr lang="en-US" dirty="0"/>
              <a:t>Candidates’ knowledge and understanding was generally good.</a:t>
            </a:r>
          </a:p>
          <a:p>
            <a:r>
              <a:rPr lang="en-US" dirty="0"/>
              <a:t>Application of knowledge varied depending on the scenario – candidates should be encouraged to apply knowledge in a wide variety of contexts.</a:t>
            </a:r>
          </a:p>
          <a:p>
            <a:r>
              <a:rPr lang="en-US" dirty="0"/>
              <a:t>Candidates generally offered more developed responses that required than just a brief identification – bullet points were not regularly seen.</a:t>
            </a:r>
          </a:p>
          <a:p>
            <a:r>
              <a:rPr lang="en-US" dirty="0"/>
              <a:t>As some candidates misread the questions, encourage them to spend time checking answers, time permitting.</a:t>
            </a:r>
          </a:p>
          <a:p>
            <a:r>
              <a:rPr lang="en-US" dirty="0">
                <a:solidFill>
                  <a:srgbClr val="FF0000"/>
                </a:solidFill>
              </a:rPr>
              <a:t>Practice command words to enable more focus on how answers are constructed.</a:t>
            </a:r>
            <a:endParaRPr lang="en-GB" dirty="0">
              <a:solidFill>
                <a:srgbClr val="FF0000"/>
              </a:solidFill>
            </a:endParaRPr>
          </a:p>
        </p:txBody>
      </p:sp>
      <p:pic>
        <p:nvPicPr>
          <p:cNvPr id="4" name="Content Placeholder 10">
            <a:extLst>
              <a:ext uri="{FF2B5EF4-FFF2-40B4-BE49-F238E27FC236}">
                <a16:creationId xmlns:a16="http://schemas.microsoft.com/office/drawing/2014/main" id="{260724A3-6F65-3C5F-0D2C-A9A19F26DBCE}"/>
              </a:ext>
              <a:ext uri="{C183D7F6-B498-43B3-948B-1728B52AA6E4}">
                <adec:decorative xmlns:adec="http://schemas.microsoft.com/office/drawing/2017/decorative" val="1"/>
              </a:ext>
            </a:extLst>
          </p:cNvPr>
          <p:cNvPicPr>
            <a:picLocks noChangeAspect="1"/>
          </p:cNvPicPr>
          <p:nvPr/>
        </p:nvPicPr>
        <p:blipFill rotWithShape="1">
          <a:blip r:embed="rId5"/>
          <a:srcRect l="21029" r="23545"/>
          <a:stretch/>
        </p:blipFill>
        <p:spPr>
          <a:xfrm>
            <a:off x="107790" y="1436045"/>
            <a:ext cx="3480362" cy="4860583"/>
          </a:xfrm>
          <a:prstGeom prst="rect">
            <a:avLst/>
          </a:prstGeom>
          <a:noFill/>
          <a:ln>
            <a:noFill/>
          </a:ln>
        </p:spPr>
      </p:pic>
      <p:pic>
        <p:nvPicPr>
          <p:cNvPr id="15" name="Audio 14">
            <a:hlinkClick r:id="" action="ppaction://media"/>
            <a:extLst>
              <a:ext uri="{FF2B5EF4-FFF2-40B4-BE49-F238E27FC236}">
                <a16:creationId xmlns:a16="http://schemas.microsoft.com/office/drawing/2014/main" id="{491D3580-8CAD-5E42-E6AF-C903707448F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812065006"/>
      </p:ext>
    </p:extLst>
  </p:cSld>
  <p:clrMapOvr>
    <a:masterClrMapping/>
  </p:clrMapOvr>
  <mc:AlternateContent xmlns:mc="http://schemas.openxmlformats.org/markup-compatibility/2006">
    <mc:Choice xmlns:p14="http://schemas.microsoft.com/office/powerpoint/2010/main" Requires="p14">
      <p:transition spd="slow" p14:dur="2000" advTm="67744"/>
    </mc:Choice>
    <mc:Fallback>
      <p:transition spd="slow" advTm="67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E2716-D564-59BA-384B-A64B1FD16FCC}"/>
              </a:ext>
            </a:extLst>
          </p:cNvPr>
          <p:cNvSpPr>
            <a:spLocks noGrp="1"/>
          </p:cNvSpPr>
          <p:nvPr>
            <p:ph type="title"/>
          </p:nvPr>
        </p:nvSpPr>
        <p:spPr>
          <a:xfrm>
            <a:off x="235111" y="203083"/>
            <a:ext cx="7886700" cy="1325559"/>
          </a:xfrm>
        </p:spPr>
        <p:txBody>
          <a:bodyPr>
            <a:normAutofit/>
          </a:bodyPr>
          <a:lstStyle/>
          <a:p>
            <a:r>
              <a:rPr lang="en-US" sz="3200" b="1" dirty="0">
                <a:solidFill>
                  <a:srgbClr val="00B0F0"/>
                </a:solidFill>
              </a:rPr>
              <a:t>Principal Examiner comments:</a:t>
            </a:r>
            <a:br>
              <a:rPr lang="en-US" sz="3200" b="1" dirty="0">
                <a:solidFill>
                  <a:srgbClr val="00B0F0"/>
                </a:solidFill>
              </a:rPr>
            </a:br>
            <a:r>
              <a:rPr lang="en-US" sz="3200" b="1" dirty="0">
                <a:solidFill>
                  <a:srgbClr val="00B0F0"/>
                </a:solidFill>
              </a:rPr>
              <a:t>Unit 1 questions.</a:t>
            </a:r>
            <a:endParaRPr lang="en-GB" sz="3200" b="1" dirty="0">
              <a:solidFill>
                <a:srgbClr val="00B0F0"/>
              </a:solidFill>
            </a:endParaRPr>
          </a:p>
        </p:txBody>
      </p:sp>
      <p:sp>
        <p:nvSpPr>
          <p:cNvPr id="3" name="Content Placeholder 2">
            <a:extLst>
              <a:ext uri="{FF2B5EF4-FFF2-40B4-BE49-F238E27FC236}">
                <a16:creationId xmlns:a16="http://schemas.microsoft.com/office/drawing/2014/main" id="{85830740-A8D7-2316-D570-0D0AE730809D}"/>
              </a:ext>
            </a:extLst>
          </p:cNvPr>
          <p:cNvSpPr>
            <a:spLocks noGrp="1"/>
          </p:cNvSpPr>
          <p:nvPr>
            <p:ph idx="1"/>
          </p:nvPr>
        </p:nvSpPr>
        <p:spPr>
          <a:xfrm>
            <a:off x="628649" y="1825627"/>
            <a:ext cx="8168109" cy="4829290"/>
          </a:xfrm>
        </p:spPr>
        <p:txBody>
          <a:bodyPr>
            <a:normAutofit fontScale="62500" lnSpcReduction="20000"/>
          </a:bodyPr>
          <a:lstStyle/>
          <a:p>
            <a:r>
              <a:rPr lang="en-US" sz="3200" dirty="0"/>
              <a:t>2b candidates not to confuse/be vague – walking not milestone, first steps is/ walking unaided – rolling over, first tooth</a:t>
            </a:r>
          </a:p>
          <a:p>
            <a:r>
              <a:rPr lang="en-US" sz="3200" dirty="0"/>
              <a:t>3b challenging – not many links to self concept, referred to culture and beliefs. (topic area 1.2 on spec)</a:t>
            </a:r>
          </a:p>
          <a:p>
            <a:r>
              <a:rPr lang="en-US" sz="3200" dirty="0"/>
              <a:t>3c Top marks were given to those who assessed the impact of starting a family and gave </a:t>
            </a:r>
            <a:r>
              <a:rPr lang="en-US" sz="3200" b="1" i="1" dirty="0"/>
              <a:t>positive and negative </a:t>
            </a:r>
            <a:r>
              <a:rPr lang="en-US" sz="3200" dirty="0"/>
              <a:t>impacts.</a:t>
            </a:r>
          </a:p>
          <a:p>
            <a:r>
              <a:rPr lang="en-US" sz="3200" dirty="0"/>
              <a:t>4c many candidates confused an inclusion policy with being included and gave basic details about Aled making friends and having a social life. They needed to assess the benefit of the college having a policy on Aled.</a:t>
            </a:r>
          </a:p>
          <a:p>
            <a:r>
              <a:rPr lang="en-US" sz="3200" dirty="0"/>
              <a:t>5b As this question was an A03 Evaluate question, there should be a balance of positive and negative effects and a conclusion.</a:t>
            </a:r>
          </a:p>
          <a:p>
            <a:r>
              <a:rPr lang="en-US" sz="3200" dirty="0"/>
              <a:t>7 many candidates did not attempt this question. There was a lack of knowledge of the Wellbeing of Future Generations Act which made this question inaccessible for some candidates. Legislation is an important topic area and can be found in section 1.4 of the specification.</a:t>
            </a:r>
          </a:p>
          <a:p>
            <a:r>
              <a:rPr lang="en-US" sz="3200" dirty="0"/>
              <a:t>8c Some candidates lost marks lost here due to a lack of detail, candidates needed to address both the purpose and challenge of the flu vaccine.</a:t>
            </a:r>
          </a:p>
          <a:p>
            <a:endParaRPr lang="en-US" dirty="0"/>
          </a:p>
          <a:p>
            <a:endParaRPr lang="en-GB" dirty="0"/>
          </a:p>
        </p:txBody>
      </p:sp>
      <p:pic>
        <p:nvPicPr>
          <p:cNvPr id="6" name="Audio 5">
            <a:hlinkClick r:id="" action="ppaction://media"/>
            <a:extLst>
              <a:ext uri="{FF2B5EF4-FFF2-40B4-BE49-F238E27FC236}">
                <a16:creationId xmlns:a16="http://schemas.microsoft.com/office/drawing/2014/main" id="{966C70FE-A637-7CB8-F3DB-A70117687D0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672027624"/>
      </p:ext>
    </p:extLst>
  </p:cSld>
  <p:clrMapOvr>
    <a:masterClrMapping/>
  </p:clrMapOvr>
  <mc:AlternateContent xmlns:mc="http://schemas.openxmlformats.org/markup-compatibility/2006">
    <mc:Choice xmlns:p14="http://schemas.microsoft.com/office/powerpoint/2010/main" Requires="p14">
      <p:transition spd="slow" p14:dur="2000" advTm="31079"/>
    </mc:Choice>
    <mc:Fallback>
      <p:transition spd="slow" advTm="31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2B996-CB78-3882-B52B-E00DCE5689B1}"/>
              </a:ext>
            </a:extLst>
          </p:cNvPr>
          <p:cNvSpPr>
            <a:spLocks noGrp="1"/>
          </p:cNvSpPr>
          <p:nvPr>
            <p:ph type="title"/>
          </p:nvPr>
        </p:nvSpPr>
        <p:spPr/>
        <p:txBody>
          <a:bodyPr/>
          <a:lstStyle/>
          <a:p>
            <a:r>
              <a:rPr lang="en-US" b="1" dirty="0">
                <a:solidFill>
                  <a:srgbClr val="00B0F0"/>
                </a:solidFill>
              </a:rPr>
              <a:t>Unit 1: Question 2 (b)</a:t>
            </a:r>
            <a:endParaRPr lang="en-GB" b="1" dirty="0">
              <a:solidFill>
                <a:srgbClr val="00B0F0"/>
              </a:solidFill>
            </a:endParaRPr>
          </a:p>
        </p:txBody>
      </p:sp>
      <p:pic>
        <p:nvPicPr>
          <p:cNvPr id="5" name="Picture 4" descr="A paper with writing on it&#10;&#10;Description automatically generated">
            <a:extLst>
              <a:ext uri="{FF2B5EF4-FFF2-40B4-BE49-F238E27FC236}">
                <a16:creationId xmlns:a16="http://schemas.microsoft.com/office/drawing/2014/main" id="{65055059-98B1-4E44-3B44-603A6E8D90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075" y="1469984"/>
            <a:ext cx="4344552" cy="1701479"/>
          </a:xfrm>
          <a:prstGeom prst="rect">
            <a:avLst/>
          </a:prstGeom>
        </p:spPr>
      </p:pic>
      <p:pic>
        <p:nvPicPr>
          <p:cNvPr id="7" name="Picture 6" descr="A close-up of a paper&#10;&#10;Description automatically generated">
            <a:extLst>
              <a:ext uri="{FF2B5EF4-FFF2-40B4-BE49-F238E27FC236}">
                <a16:creationId xmlns:a16="http://schemas.microsoft.com/office/drawing/2014/main" id="{3A3F1241-09FD-9E04-048B-027A95FE44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288" y="4355354"/>
            <a:ext cx="3460164" cy="1568089"/>
          </a:xfrm>
          <a:prstGeom prst="rect">
            <a:avLst/>
          </a:prstGeom>
        </p:spPr>
      </p:pic>
      <p:pic>
        <p:nvPicPr>
          <p:cNvPr id="9" name="Picture 8" descr="A paper with writing on it&#10;&#10;Description automatically generated">
            <a:extLst>
              <a:ext uri="{FF2B5EF4-FFF2-40B4-BE49-F238E27FC236}">
                <a16:creationId xmlns:a16="http://schemas.microsoft.com/office/drawing/2014/main" id="{F4E47C51-1F6D-7582-7CAD-93DBA3DBA1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1048" y="1469984"/>
            <a:ext cx="4312952" cy="2546431"/>
          </a:xfrm>
          <a:prstGeom prst="rect">
            <a:avLst/>
          </a:prstGeom>
        </p:spPr>
      </p:pic>
      <p:sp>
        <p:nvSpPr>
          <p:cNvPr id="11" name="TextBox 10">
            <a:extLst>
              <a:ext uri="{FF2B5EF4-FFF2-40B4-BE49-F238E27FC236}">
                <a16:creationId xmlns:a16="http://schemas.microsoft.com/office/drawing/2014/main" id="{D9D79C6F-7DF8-5CC0-797D-D6778D0C2C50}"/>
              </a:ext>
            </a:extLst>
          </p:cNvPr>
          <p:cNvSpPr txBox="1"/>
          <p:nvPr/>
        </p:nvSpPr>
        <p:spPr>
          <a:xfrm>
            <a:off x="5959255" y="5015543"/>
            <a:ext cx="2986457" cy="1477328"/>
          </a:xfrm>
          <a:prstGeom prst="rect">
            <a:avLst/>
          </a:prstGeom>
          <a:noFill/>
        </p:spPr>
        <p:txBody>
          <a:bodyPr wrap="square" rtlCol="0">
            <a:spAutoFit/>
          </a:bodyPr>
          <a:lstStyle/>
          <a:p>
            <a:r>
              <a:rPr lang="en-US" dirty="0">
                <a:solidFill>
                  <a:srgbClr val="00B0F0"/>
                </a:solidFill>
              </a:rPr>
              <a:t>Some candidates gave vague or confused answers and not specific milestones. ‘Walking’ is not a milestone but ‘taking first steps’ is. </a:t>
            </a:r>
            <a:endParaRPr lang="en-GB" dirty="0">
              <a:solidFill>
                <a:srgbClr val="00B0F0"/>
              </a:solidFill>
            </a:endParaRPr>
          </a:p>
        </p:txBody>
      </p:sp>
      <p:sp>
        <p:nvSpPr>
          <p:cNvPr id="12" name="Speech Bubble: Oval 11">
            <a:extLst>
              <a:ext uri="{FF2B5EF4-FFF2-40B4-BE49-F238E27FC236}">
                <a16:creationId xmlns:a16="http://schemas.microsoft.com/office/drawing/2014/main" id="{3D85E5AB-60E9-AD7C-462F-5078446D6273}"/>
              </a:ext>
            </a:extLst>
          </p:cNvPr>
          <p:cNvSpPr/>
          <p:nvPr/>
        </p:nvSpPr>
        <p:spPr>
          <a:xfrm>
            <a:off x="2124682" y="3152000"/>
            <a:ext cx="2605156" cy="1104855"/>
          </a:xfrm>
          <a:prstGeom prst="wedgeEllipseCallout">
            <a:avLst>
              <a:gd name="adj1" fmla="val -51514"/>
              <a:gd name="adj2" fmla="val -64541"/>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 1 mark for crawling, 1 mark for feeding themselves holding the bottle</a:t>
            </a:r>
          </a:p>
        </p:txBody>
      </p:sp>
      <p:sp>
        <p:nvSpPr>
          <p:cNvPr id="13" name="Speech Bubble: Oval 12">
            <a:extLst>
              <a:ext uri="{FF2B5EF4-FFF2-40B4-BE49-F238E27FC236}">
                <a16:creationId xmlns:a16="http://schemas.microsoft.com/office/drawing/2014/main" id="{B62435DD-34F8-BAFC-A00C-AF3213CFE843}"/>
              </a:ext>
            </a:extLst>
          </p:cNvPr>
          <p:cNvSpPr/>
          <p:nvPr/>
        </p:nvSpPr>
        <p:spPr>
          <a:xfrm>
            <a:off x="3658452" y="5101807"/>
            <a:ext cx="1944548" cy="1568089"/>
          </a:xfrm>
          <a:prstGeom prst="wedgeEllipseCallout">
            <a:avLst>
              <a:gd name="adj1" fmla="val -92844"/>
              <a:gd name="adj2" fmla="val -18990"/>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 1 mark for crawling, 0 marks for hand-eye </a:t>
            </a:r>
          </a:p>
          <a:p>
            <a:pPr algn="ctr"/>
            <a:r>
              <a:rPr lang="en-GB" sz="1400" dirty="0"/>
              <a:t>co-ordination as too vague.</a:t>
            </a:r>
          </a:p>
        </p:txBody>
      </p:sp>
      <p:sp>
        <p:nvSpPr>
          <p:cNvPr id="14" name="Speech Bubble: Oval 13">
            <a:extLst>
              <a:ext uri="{FF2B5EF4-FFF2-40B4-BE49-F238E27FC236}">
                <a16:creationId xmlns:a16="http://schemas.microsoft.com/office/drawing/2014/main" id="{805EB906-ECBB-C50D-FC44-D726139B7B20}"/>
              </a:ext>
            </a:extLst>
          </p:cNvPr>
          <p:cNvSpPr/>
          <p:nvPr/>
        </p:nvSpPr>
        <p:spPr>
          <a:xfrm>
            <a:off x="4877346" y="3802926"/>
            <a:ext cx="2605156" cy="1104855"/>
          </a:xfrm>
          <a:prstGeom prst="wedgeEllipseCallout">
            <a:avLst>
              <a:gd name="adj1" fmla="val 72446"/>
              <a:gd name="adj2" fmla="val -65588"/>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 0 marks, both suggestions are too vague and not milestones.</a:t>
            </a:r>
          </a:p>
        </p:txBody>
      </p:sp>
      <p:pic>
        <p:nvPicPr>
          <p:cNvPr id="6" name="Audio 5">
            <a:hlinkClick r:id="" action="ppaction://media"/>
            <a:extLst>
              <a:ext uri="{FF2B5EF4-FFF2-40B4-BE49-F238E27FC236}">
                <a16:creationId xmlns:a16="http://schemas.microsoft.com/office/drawing/2014/main" id="{1F3DD1C6-0341-DF71-1B3F-178CBCAA5FC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5246682"/>
      </p:ext>
    </p:extLst>
  </p:cSld>
  <p:clrMapOvr>
    <a:masterClrMapping/>
  </p:clrMapOvr>
  <mc:AlternateContent xmlns:mc="http://schemas.openxmlformats.org/markup-compatibility/2006">
    <mc:Choice xmlns:p14="http://schemas.microsoft.com/office/powerpoint/2010/main" Requires="p14">
      <p:transition spd="slow" p14:dur="2000" advTm="51808"/>
    </mc:Choice>
    <mc:Fallback>
      <p:transition spd="slow" advTm="51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HSCCC">
      <a:dk1>
        <a:sysClr val="windowText" lastClr="000000"/>
      </a:dk1>
      <a:lt1>
        <a:sysClr val="window" lastClr="FFFFFF"/>
      </a:lt1>
      <a:dk2>
        <a:srgbClr val="44546A"/>
      </a:dk2>
      <a:lt2>
        <a:srgbClr val="E7E6E6"/>
      </a:lt2>
      <a:accent1>
        <a:srgbClr val="1E80B9"/>
      </a:accent1>
      <a:accent2>
        <a:srgbClr val="FF0000"/>
      </a:accent2>
      <a:accent3>
        <a:srgbClr val="DF9621"/>
      </a:accent3>
      <a:accent4>
        <a:srgbClr val="82BC00"/>
      </a:accent4>
      <a:accent5>
        <a:srgbClr val="00AFAA"/>
      </a:accent5>
      <a:accent6>
        <a:srgbClr val="70AD47"/>
      </a:accent6>
      <a:hlink>
        <a:srgbClr val="1E80B9"/>
      </a:hlink>
      <a:folHlink>
        <a:srgbClr val="9797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HSCCC Qualifications">
      <a:dk1>
        <a:sysClr val="windowText" lastClr="000000"/>
      </a:dk1>
      <a:lt1>
        <a:sysClr val="window" lastClr="FFFFFF"/>
      </a:lt1>
      <a:dk2>
        <a:srgbClr val="44546A"/>
      </a:dk2>
      <a:lt2>
        <a:srgbClr val="E7E6E6"/>
      </a:lt2>
      <a:accent1>
        <a:srgbClr val="1E80B9"/>
      </a:accent1>
      <a:accent2>
        <a:srgbClr val="FF0000"/>
      </a:accent2>
      <a:accent3>
        <a:srgbClr val="DF9621"/>
      </a:accent3>
      <a:accent4>
        <a:srgbClr val="82BC00"/>
      </a:accent4>
      <a:accent5>
        <a:srgbClr val="00AFAA"/>
      </a:accent5>
      <a:accent6>
        <a:srgbClr val="70AD47"/>
      </a:accent6>
      <a:hlink>
        <a:srgbClr val="1E80B9"/>
      </a:hlink>
      <a:folHlink>
        <a:srgbClr val="9797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8D75E50D38D1449095CDF5BED87B3E" ma:contentTypeVersion="19" ma:contentTypeDescription="Create a new document." ma:contentTypeScope="" ma:versionID="edb3c5d84f4fd9e362494673d3915ff5">
  <xsd:schema xmlns:xsd="http://www.w3.org/2001/XMLSchema" xmlns:xs="http://www.w3.org/2001/XMLSchema" xmlns:p="http://schemas.microsoft.com/office/2006/metadata/properties" xmlns:ns2="101960c9-2583-49a4-9434-4c0cad7b266a" xmlns:ns3="10ebebe9-ad9c-417c-96aa-6a2f5b72dbd6" targetNamespace="http://schemas.microsoft.com/office/2006/metadata/properties" ma:root="true" ma:fieldsID="fb67e4663186fd829e87fd174d0e1b57" ns2:_="" ns3:_="">
    <xsd:import namespace="101960c9-2583-49a4-9434-4c0cad7b266a"/>
    <xsd:import namespace="10ebebe9-ad9c-417c-96aa-6a2f5b72db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Q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960c9-2583-49a4-9434-4c0cad7b2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QA" ma:index="11" nillable="true" ma:displayName="QA" ma:format="Dropdown" ma:internalName="QA">
      <xsd:simpleType>
        <xsd:restriction base="dms:Text">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ebebe9-ad9c-417c-96aa-6a2f5b72db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b40415d4-f299-47ec-b407-4f9e04a2822d}" ma:internalName="TaxCatchAll" ma:showField="CatchAllData" ma:web="10ebebe9-ad9c-417c-96aa-6a2f5b72db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QA xmlns="101960c9-2583-49a4-9434-4c0cad7b266a" xsi:nil="true"/>
    <lcf76f155ced4ddcb4097134ff3c332f xmlns="101960c9-2583-49a4-9434-4c0cad7b266a">
      <Terms xmlns="http://schemas.microsoft.com/office/infopath/2007/PartnerControls"/>
    </lcf76f155ced4ddcb4097134ff3c332f>
    <TaxCatchAll xmlns="10ebebe9-ad9c-417c-96aa-6a2f5b72dbd6" xsi:nil="true"/>
  </documentManagement>
</p:properties>
</file>

<file path=customXml/itemProps1.xml><?xml version="1.0" encoding="utf-8"?>
<ds:datastoreItem xmlns:ds="http://schemas.openxmlformats.org/officeDocument/2006/customXml" ds:itemID="{FDBB0B78-FF72-45CF-987C-6F1DD891C1B6}">
  <ds:schemaRefs>
    <ds:schemaRef ds:uri="http://schemas.microsoft.com/sharepoint/v3/contenttype/forms"/>
  </ds:schemaRefs>
</ds:datastoreItem>
</file>

<file path=customXml/itemProps2.xml><?xml version="1.0" encoding="utf-8"?>
<ds:datastoreItem xmlns:ds="http://schemas.openxmlformats.org/officeDocument/2006/customXml" ds:itemID="{E5F0925D-C5F5-4D76-9CA3-93B174276D79}"/>
</file>

<file path=customXml/itemProps3.xml><?xml version="1.0" encoding="utf-8"?>
<ds:datastoreItem xmlns:ds="http://schemas.openxmlformats.org/officeDocument/2006/customXml" ds:itemID="{74F121BF-E0F9-45E7-85A8-72D17184E35F}">
  <ds:schemaRefs>
    <ds:schemaRef ds:uri="27894032-6216-4e26-89b1-1ab869ca5f64"/>
    <ds:schemaRef ds:uri="aff43827-5012-4845-925d-15e71f31a72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Office%20Theme</Template>
  <TotalTime>6021</TotalTime>
  <Words>3653</Words>
  <Application>Microsoft Office PowerPoint</Application>
  <PresentationFormat>On-screen Show (4:3)</PresentationFormat>
  <Paragraphs>235</Paragraphs>
  <Slides>28</Slides>
  <Notes>28</Notes>
  <HiddenSlides>0</HiddenSlides>
  <MMClips>28</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28</vt:i4>
      </vt:variant>
    </vt:vector>
  </HeadingPairs>
  <TitlesOfParts>
    <vt:vector size="40" baseType="lpstr">
      <vt:lpstr>Arial</vt:lpstr>
      <vt:lpstr>Calibri</vt:lpstr>
      <vt:lpstr>Calibri Light</vt:lpstr>
      <vt:lpstr>Gotham Rounded Book</vt:lpstr>
      <vt:lpstr>Gotham Rounded Medium</vt:lpstr>
      <vt:lpstr>Lato</vt:lpstr>
      <vt:lpstr>Office Theme</vt:lpstr>
      <vt:lpstr>Custom Design</vt:lpstr>
      <vt:lpstr>1_Custom Design</vt:lpstr>
      <vt:lpstr>2_Custom Design</vt:lpstr>
      <vt:lpstr>3_Custom Design</vt:lpstr>
      <vt:lpstr>4_Custom Design</vt:lpstr>
      <vt:lpstr>PowerPoint Presentation</vt:lpstr>
      <vt:lpstr>Running Order</vt:lpstr>
      <vt:lpstr>Summary of assessment</vt:lpstr>
      <vt:lpstr>Assessment Objectives.</vt:lpstr>
      <vt:lpstr>PowerPoint Presentation</vt:lpstr>
      <vt:lpstr>2023 Item Level data – Unit 1 Examination </vt:lpstr>
      <vt:lpstr>Unit 1 Principal Examiner report</vt:lpstr>
      <vt:lpstr>Principal Examiner comments: Unit 1 questions.</vt:lpstr>
      <vt:lpstr>Unit 1: Question 2 (b)</vt:lpstr>
      <vt:lpstr>Unit 1: Question 3(b)</vt:lpstr>
      <vt:lpstr>Unit 1: Question 3 (b)</vt:lpstr>
      <vt:lpstr>Unit 1: Question 3 (c)</vt:lpstr>
      <vt:lpstr>Unit 1: Question 3 (c)</vt:lpstr>
      <vt:lpstr>Unit 1: Question 3 (c)</vt:lpstr>
      <vt:lpstr>Unit 1: Question 4 (c)</vt:lpstr>
      <vt:lpstr>Unit 1: Question 4 (c)</vt:lpstr>
      <vt:lpstr>Unit 1: Question 5(b)</vt:lpstr>
      <vt:lpstr>Unit 1: Question 7</vt:lpstr>
      <vt:lpstr>Unit 1: Question 8 (c)</vt:lpstr>
      <vt:lpstr>PowerPoint Presentation</vt:lpstr>
      <vt:lpstr>Unit 2 Principal Moderator comments.</vt:lpstr>
      <vt:lpstr>Unit 2: Assignment 1 feedback</vt:lpstr>
      <vt:lpstr>Unit 2: Assignment 2 feedback.</vt:lpstr>
      <vt:lpstr>Helpful tips for the NEA (assignment 1)</vt:lpstr>
      <vt:lpstr>Looking at the multidisciplinary team.</vt:lpstr>
      <vt:lpstr>Coming soon </vt:lpstr>
      <vt:lpstr>Further support</vt:lpstr>
      <vt:lpstr>Any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Harris, Sarah</dc:creator>
  <cp:lastModifiedBy>Allcroft, Susanne</cp:lastModifiedBy>
  <cp:revision>24</cp:revision>
  <cp:lastPrinted>2023-03-02T10:57:12Z</cp:lastPrinted>
  <dcterms:created xsi:type="dcterms:W3CDTF">2022-05-19T17:13:17Z</dcterms:created>
  <dcterms:modified xsi:type="dcterms:W3CDTF">2023-11-10T15:19:32Z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0x0101005E8D75E50D38D1449095CDF5BED87B3E</vt:lpwstr>
  </property>
  <property fmtid="{D5CDD505-2E9C-101B-9397-08002B2CF9AE}" pid="3" name="xd_Signature">
    <vt:bool>false</vt:bool>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ies>
</file>