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39"/>
  </p:notesMasterIdLst>
  <p:handoutMasterIdLst>
    <p:handoutMasterId r:id="rId40"/>
  </p:handoutMasterIdLst>
  <p:sldIdLst>
    <p:sldId id="405" r:id="rId5"/>
    <p:sldId id="715" r:id="rId6"/>
    <p:sldId id="679" r:id="rId7"/>
    <p:sldId id="688" r:id="rId8"/>
    <p:sldId id="716" r:id="rId9"/>
    <p:sldId id="674" r:id="rId10"/>
    <p:sldId id="717" r:id="rId11"/>
    <p:sldId id="676" r:id="rId12"/>
    <p:sldId id="718" r:id="rId13"/>
    <p:sldId id="699" r:id="rId14"/>
    <p:sldId id="719" r:id="rId15"/>
    <p:sldId id="673" r:id="rId16"/>
    <p:sldId id="723" r:id="rId17"/>
    <p:sldId id="690" r:id="rId18"/>
    <p:sldId id="724" r:id="rId19"/>
    <p:sldId id="692" r:id="rId20"/>
    <p:sldId id="725" r:id="rId21"/>
    <p:sldId id="722" r:id="rId22"/>
    <p:sldId id="683" r:id="rId23"/>
    <p:sldId id="686" r:id="rId24"/>
    <p:sldId id="728" r:id="rId25"/>
    <p:sldId id="675" r:id="rId26"/>
    <p:sldId id="729" r:id="rId27"/>
    <p:sldId id="693" r:id="rId28"/>
    <p:sldId id="726" r:id="rId29"/>
    <p:sldId id="708" r:id="rId30"/>
    <p:sldId id="684" r:id="rId31"/>
    <p:sldId id="689" r:id="rId32"/>
    <p:sldId id="730" r:id="rId33"/>
    <p:sldId id="691" r:id="rId34"/>
    <p:sldId id="731" r:id="rId35"/>
    <p:sldId id="694" r:id="rId36"/>
    <p:sldId id="732" r:id="rId37"/>
    <p:sldId id="710" r:id="rId38"/>
  </p:sldIdLst>
  <p:sldSz cx="12192000" cy="6858000"/>
  <p:notesSz cx="6805613" cy="9944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2" clrIdx="0"/>
  <p:cmAuthor id="2" name="Jenna Redelinghuys" initials="JR" lastIdx="8" clrIdx="1"/>
  <p:cmAuthor id="3" name="William Nightingale" initials="WN" lastIdx="1" clrIdx="2"/>
  <p:cmAuthor id="4" name="Suzi Gray" initials="SG" lastIdx="1" clrIdx="3">
    <p:extLst>
      <p:ext uri="{19B8F6BF-5375-455C-9EA6-DF929625EA0E}">
        <p15:presenceInfo xmlns:p15="http://schemas.microsoft.com/office/powerpoint/2012/main" userId="S-1-5-21-1308356437-3399562541-1039870623-3914" providerId="AD"/>
      </p:ext>
    </p:extLst>
  </p:cmAuthor>
  <p:cmAuthor id="5" name="Lucas, Tania" initials="LT" lastIdx="3" clrIdx="4">
    <p:extLst>
      <p:ext uri="{19B8F6BF-5375-455C-9EA6-DF929625EA0E}">
        <p15:presenceInfo xmlns:p15="http://schemas.microsoft.com/office/powerpoint/2012/main" userId="S::lucast@wjec.co.uk::232b37cb-a817-446c-b5f8-6c2be3ba9e7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C8"/>
    <a:srgbClr val="0070C0"/>
    <a:srgbClr val="0096FF"/>
    <a:srgbClr val="FFC000"/>
    <a:srgbClr val="65B2E6"/>
    <a:srgbClr val="CBD6EB"/>
    <a:srgbClr val="CB076E"/>
    <a:srgbClr val="E7ECF5"/>
    <a:srgbClr val="00B0F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FD59295-CCF0-4A93-8CAD-BAF58361EF10}" v="14" dt="2020-10-06T14:25:47.99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2" d="100"/>
          <a:sy n="72" d="100"/>
        </p:scale>
        <p:origin x="364" y="60"/>
      </p:cViewPr>
      <p:guideLst>
        <p:guide orient="horz" pos="1457"/>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as, Tania" userId="232b37cb-a817-446c-b5f8-6c2be3ba9e7b" providerId="ADAL" clId="{D4034C47-2748-4C08-A856-B2E07A5A4460}"/>
    <pc:docChg chg="undo custSel addSld delSld modSld sldOrd">
      <pc:chgData name="Lucas, Tania" userId="232b37cb-a817-446c-b5f8-6c2be3ba9e7b" providerId="ADAL" clId="{D4034C47-2748-4C08-A856-B2E07A5A4460}" dt="2020-10-06T15:53:59.305" v="424"/>
      <pc:docMkLst>
        <pc:docMk/>
      </pc:docMkLst>
      <pc:sldChg chg="delSp modSp modAnim">
        <pc:chgData name="Lucas, Tania" userId="232b37cb-a817-446c-b5f8-6c2be3ba9e7b" providerId="ADAL" clId="{D4034C47-2748-4C08-A856-B2E07A5A4460}" dt="2020-10-06T15:53:59.305" v="424"/>
        <pc:sldMkLst>
          <pc:docMk/>
          <pc:sldMk cId="1614504874" sldId="405"/>
        </pc:sldMkLst>
        <pc:spChg chg="mod">
          <ac:chgData name="Lucas, Tania" userId="232b37cb-a817-446c-b5f8-6c2be3ba9e7b" providerId="ADAL" clId="{D4034C47-2748-4C08-A856-B2E07A5A4460}" dt="2020-10-06T14:00:42.537" v="28" actId="20577"/>
          <ac:spMkLst>
            <pc:docMk/>
            <pc:sldMk cId="1614504874" sldId="405"/>
            <ac:spMk id="2" creationId="{00000000-0000-0000-0000-000000000000}"/>
          </ac:spMkLst>
        </pc:spChg>
        <pc:spChg chg="mod">
          <ac:chgData name="Lucas, Tania" userId="232b37cb-a817-446c-b5f8-6c2be3ba9e7b" providerId="ADAL" clId="{D4034C47-2748-4C08-A856-B2E07A5A4460}" dt="2020-10-06T15:53:59.305" v="424"/>
          <ac:spMkLst>
            <pc:docMk/>
            <pc:sldMk cId="1614504874" sldId="405"/>
            <ac:spMk id="9" creationId="{00000000-0000-0000-0000-000000000000}"/>
          </ac:spMkLst>
        </pc:spChg>
        <pc:picChg chg="del">
          <ac:chgData name="Lucas, Tania" userId="232b37cb-a817-446c-b5f8-6c2be3ba9e7b" providerId="ADAL" clId="{D4034C47-2748-4C08-A856-B2E07A5A4460}" dt="2020-10-06T15:15:12.474" v="412"/>
          <ac:picMkLst>
            <pc:docMk/>
            <pc:sldMk cId="1614504874" sldId="405"/>
            <ac:picMk id="3" creationId="{1BBA6370-4E0C-4923-81FA-DEEA11C1F4A8}"/>
          </ac:picMkLst>
        </pc:picChg>
      </pc:sldChg>
      <pc:sldChg chg="del">
        <pc:chgData name="Lucas, Tania" userId="232b37cb-a817-446c-b5f8-6c2be3ba9e7b" providerId="ADAL" clId="{D4034C47-2748-4C08-A856-B2E07A5A4460}" dt="2020-10-06T15:14:00.912" v="411" actId="2696"/>
        <pc:sldMkLst>
          <pc:docMk/>
          <pc:sldMk cId="1085707693" sldId="597"/>
        </pc:sldMkLst>
      </pc:sldChg>
      <pc:sldChg chg="del">
        <pc:chgData name="Lucas, Tania" userId="232b37cb-a817-446c-b5f8-6c2be3ba9e7b" providerId="ADAL" clId="{D4034C47-2748-4C08-A856-B2E07A5A4460}" dt="2020-10-06T14:08:27.438" v="37" actId="2696"/>
        <pc:sldMkLst>
          <pc:docMk/>
          <pc:sldMk cId="3723171906" sldId="664"/>
        </pc:sldMkLst>
      </pc:sldChg>
      <pc:sldChg chg="del">
        <pc:chgData name="Lucas, Tania" userId="232b37cb-a817-446c-b5f8-6c2be3ba9e7b" providerId="ADAL" clId="{D4034C47-2748-4C08-A856-B2E07A5A4460}" dt="2020-10-06T14:13:02.974" v="44" actId="2696"/>
        <pc:sldMkLst>
          <pc:docMk/>
          <pc:sldMk cId="970426035" sldId="665"/>
        </pc:sldMkLst>
      </pc:sldChg>
      <pc:sldChg chg="del">
        <pc:chgData name="Lucas, Tania" userId="232b37cb-a817-446c-b5f8-6c2be3ba9e7b" providerId="ADAL" clId="{D4034C47-2748-4C08-A856-B2E07A5A4460}" dt="2020-10-06T14:13:18.405" v="49" actId="2696"/>
        <pc:sldMkLst>
          <pc:docMk/>
          <pc:sldMk cId="4145846059" sldId="666"/>
        </pc:sldMkLst>
      </pc:sldChg>
      <pc:sldChg chg="del">
        <pc:chgData name="Lucas, Tania" userId="232b37cb-a817-446c-b5f8-6c2be3ba9e7b" providerId="ADAL" clId="{D4034C47-2748-4C08-A856-B2E07A5A4460}" dt="2020-10-06T14:49:23.092" v="225" actId="2696"/>
        <pc:sldMkLst>
          <pc:docMk/>
          <pc:sldMk cId="1897417626" sldId="667"/>
        </pc:sldMkLst>
      </pc:sldChg>
      <pc:sldChg chg="del">
        <pc:chgData name="Lucas, Tania" userId="232b37cb-a817-446c-b5f8-6c2be3ba9e7b" providerId="ADAL" clId="{D4034C47-2748-4C08-A856-B2E07A5A4460}" dt="2020-10-06T14:14:16.919" v="56" actId="2696"/>
        <pc:sldMkLst>
          <pc:docMk/>
          <pc:sldMk cId="4086617863" sldId="668"/>
        </pc:sldMkLst>
      </pc:sldChg>
      <pc:sldChg chg="del">
        <pc:chgData name="Lucas, Tania" userId="232b37cb-a817-446c-b5f8-6c2be3ba9e7b" providerId="ADAL" clId="{D4034C47-2748-4C08-A856-B2E07A5A4460}" dt="2020-10-06T14:13:59.565" v="54" actId="2696"/>
        <pc:sldMkLst>
          <pc:docMk/>
          <pc:sldMk cId="2461072330" sldId="669"/>
        </pc:sldMkLst>
      </pc:sldChg>
      <pc:sldChg chg="del">
        <pc:chgData name="Lucas, Tania" userId="232b37cb-a817-446c-b5f8-6c2be3ba9e7b" providerId="ADAL" clId="{D4034C47-2748-4C08-A856-B2E07A5A4460}" dt="2020-10-06T14:14:39.518" v="58" actId="2696"/>
        <pc:sldMkLst>
          <pc:docMk/>
          <pc:sldMk cId="1925454397" sldId="670"/>
        </pc:sldMkLst>
      </pc:sldChg>
      <pc:sldChg chg="delSp modSp del modAnim">
        <pc:chgData name="Lucas, Tania" userId="232b37cb-a817-446c-b5f8-6c2be3ba9e7b" providerId="ADAL" clId="{D4034C47-2748-4C08-A856-B2E07A5A4460}" dt="2020-10-06T15:17:55.584" v="422" actId="2696"/>
        <pc:sldMkLst>
          <pc:docMk/>
          <pc:sldMk cId="2030393364" sldId="672"/>
        </pc:sldMkLst>
        <pc:spChg chg="mod">
          <ac:chgData name="Lucas, Tania" userId="232b37cb-a817-446c-b5f8-6c2be3ba9e7b" providerId="ADAL" clId="{D4034C47-2748-4C08-A856-B2E07A5A4460}" dt="2020-10-06T15:16:26.207" v="416" actId="1076"/>
          <ac:spMkLst>
            <pc:docMk/>
            <pc:sldMk cId="2030393364" sldId="672"/>
            <ac:spMk id="2" creationId="{A2026D24-B8B2-409D-B915-CC94517752ED}"/>
          </ac:spMkLst>
        </pc:spChg>
        <pc:spChg chg="mod">
          <ac:chgData name="Lucas, Tania" userId="232b37cb-a817-446c-b5f8-6c2be3ba9e7b" providerId="ADAL" clId="{D4034C47-2748-4C08-A856-B2E07A5A4460}" dt="2020-10-06T15:16:32.224" v="417" actId="14100"/>
          <ac:spMkLst>
            <pc:docMk/>
            <pc:sldMk cId="2030393364" sldId="672"/>
            <ac:spMk id="4" creationId="{4A14ABFE-167C-4721-9F7B-4A8BB0A785AC}"/>
          </ac:spMkLst>
        </pc:spChg>
        <pc:picChg chg="mod">
          <ac:chgData name="Lucas, Tania" userId="232b37cb-a817-446c-b5f8-6c2be3ba9e7b" providerId="ADAL" clId="{D4034C47-2748-4C08-A856-B2E07A5A4460}" dt="2020-10-06T15:16:21.992" v="415" actId="1076"/>
          <ac:picMkLst>
            <pc:docMk/>
            <pc:sldMk cId="2030393364" sldId="672"/>
            <ac:picMk id="3" creationId="{FC2B28F5-9ADC-4E01-ABA5-FF53C665275A}"/>
          </ac:picMkLst>
        </pc:picChg>
        <pc:picChg chg="del">
          <ac:chgData name="Lucas, Tania" userId="232b37cb-a817-446c-b5f8-6c2be3ba9e7b" providerId="ADAL" clId="{D4034C47-2748-4C08-A856-B2E07A5A4460}" dt="2020-10-06T15:15:12.474" v="412"/>
          <ac:picMkLst>
            <pc:docMk/>
            <pc:sldMk cId="2030393364" sldId="672"/>
            <ac:picMk id="5" creationId="{24EB6E0D-E4DA-4320-8B38-E2070E28F679}"/>
          </ac:picMkLst>
        </pc:picChg>
      </pc:sldChg>
      <pc:sldChg chg="addSp delSp modSp ord modAnim">
        <pc:chgData name="Lucas, Tania" userId="232b37cb-a817-446c-b5f8-6c2be3ba9e7b" providerId="ADAL" clId="{D4034C47-2748-4C08-A856-B2E07A5A4460}" dt="2020-10-06T15:15:12.474" v="412"/>
        <pc:sldMkLst>
          <pc:docMk/>
          <pc:sldMk cId="3964122952" sldId="673"/>
        </pc:sldMkLst>
        <pc:spChg chg="del">
          <ac:chgData name="Lucas, Tania" userId="232b37cb-a817-446c-b5f8-6c2be3ba9e7b" providerId="ADAL" clId="{D4034C47-2748-4C08-A856-B2E07A5A4460}" dt="2020-10-06T14:46:36.831" v="211" actId="478"/>
          <ac:spMkLst>
            <pc:docMk/>
            <pc:sldMk cId="3964122952" sldId="673"/>
            <ac:spMk id="3" creationId="{5471C29B-80F1-4B4B-A515-D987E8B554F7}"/>
          </ac:spMkLst>
        </pc:spChg>
        <pc:spChg chg="add del mod">
          <ac:chgData name="Lucas, Tania" userId="232b37cb-a817-446c-b5f8-6c2be3ba9e7b" providerId="ADAL" clId="{D4034C47-2748-4C08-A856-B2E07A5A4460}" dt="2020-10-06T14:46:40.912" v="212" actId="478"/>
          <ac:spMkLst>
            <pc:docMk/>
            <pc:sldMk cId="3964122952" sldId="673"/>
            <ac:spMk id="5" creationId="{58D63F15-AEBF-4770-8E34-E303A2E8152C}"/>
          </ac:spMkLst>
        </pc:spChg>
        <pc:spChg chg="del">
          <ac:chgData name="Lucas, Tania" userId="232b37cb-a817-446c-b5f8-6c2be3ba9e7b" providerId="ADAL" clId="{D4034C47-2748-4C08-A856-B2E07A5A4460}" dt="2020-10-06T14:44:54.924" v="195" actId="478"/>
          <ac:spMkLst>
            <pc:docMk/>
            <pc:sldMk cId="3964122952" sldId="673"/>
            <ac:spMk id="9" creationId="{98481432-9426-4941-93E1-0760FC4717C1}"/>
          </ac:spMkLst>
        </pc:spChg>
        <pc:spChg chg="add mod">
          <ac:chgData name="Lucas, Tania" userId="232b37cb-a817-446c-b5f8-6c2be3ba9e7b" providerId="ADAL" clId="{D4034C47-2748-4C08-A856-B2E07A5A4460}" dt="2020-10-06T14:47:49.939" v="219"/>
          <ac:spMkLst>
            <pc:docMk/>
            <pc:sldMk cId="3964122952" sldId="673"/>
            <ac:spMk id="10" creationId="{9596F8FB-CB2C-41C7-81AA-C2E361C14F2D}"/>
          </ac:spMkLst>
        </pc:spChg>
        <pc:spChg chg="del">
          <ac:chgData name="Lucas, Tania" userId="232b37cb-a817-446c-b5f8-6c2be3ba9e7b" providerId="ADAL" clId="{D4034C47-2748-4C08-A856-B2E07A5A4460}" dt="2020-10-06T14:44:50.554" v="194" actId="478"/>
          <ac:spMkLst>
            <pc:docMk/>
            <pc:sldMk cId="3964122952" sldId="673"/>
            <ac:spMk id="11" creationId="{08F89572-7A7A-47D8-B9A9-970F58CA0D7C}"/>
          </ac:spMkLst>
        </pc:spChg>
        <pc:picChg chg="del">
          <ac:chgData name="Lucas, Tania" userId="232b37cb-a817-446c-b5f8-6c2be3ba9e7b" providerId="ADAL" clId="{D4034C47-2748-4C08-A856-B2E07A5A4460}" dt="2020-10-06T15:15:12.474" v="412"/>
          <ac:picMkLst>
            <pc:docMk/>
            <pc:sldMk cId="3964122952" sldId="673"/>
            <ac:picMk id="2" creationId="{FCE3F5B7-9539-451E-81CF-05813CBD522C}"/>
          </ac:picMkLst>
        </pc:picChg>
      </pc:sldChg>
      <pc:sldChg chg="addSp delSp modSp add del delAnim modAnim">
        <pc:chgData name="Lucas, Tania" userId="232b37cb-a817-446c-b5f8-6c2be3ba9e7b" providerId="ADAL" clId="{D4034C47-2748-4C08-A856-B2E07A5A4460}" dt="2020-10-06T15:15:12.474" v="412"/>
        <pc:sldMkLst>
          <pc:docMk/>
          <pc:sldMk cId="739015762" sldId="674"/>
        </pc:sldMkLst>
        <pc:spChg chg="del">
          <ac:chgData name="Lucas, Tania" userId="232b37cb-a817-446c-b5f8-6c2be3ba9e7b" providerId="ADAL" clId="{D4034C47-2748-4C08-A856-B2E07A5A4460}" dt="2020-10-06T14:23:01.179" v="87" actId="478"/>
          <ac:spMkLst>
            <pc:docMk/>
            <pc:sldMk cId="739015762" sldId="674"/>
            <ac:spMk id="3" creationId="{F6286B44-690B-49A3-8B69-A9BBAB12715D}"/>
          </ac:spMkLst>
        </pc:spChg>
        <pc:spChg chg="del">
          <ac:chgData name="Lucas, Tania" userId="232b37cb-a817-446c-b5f8-6c2be3ba9e7b" providerId="ADAL" clId="{D4034C47-2748-4C08-A856-B2E07A5A4460}" dt="2020-10-06T14:21:46.257" v="79" actId="478"/>
          <ac:spMkLst>
            <pc:docMk/>
            <pc:sldMk cId="739015762" sldId="674"/>
            <ac:spMk id="8" creationId="{4F05EBAF-873F-45C5-BBAC-F2DF9527C059}"/>
          </ac:spMkLst>
        </pc:spChg>
        <pc:spChg chg="del">
          <ac:chgData name="Lucas, Tania" userId="232b37cb-a817-446c-b5f8-6c2be3ba9e7b" providerId="ADAL" clId="{D4034C47-2748-4C08-A856-B2E07A5A4460}" dt="2020-10-06T14:21:49.040" v="80" actId="478"/>
          <ac:spMkLst>
            <pc:docMk/>
            <pc:sldMk cId="739015762" sldId="674"/>
            <ac:spMk id="9" creationId="{299F2ECF-F5C0-4B88-8B01-98620260E9F3}"/>
          </ac:spMkLst>
        </pc:spChg>
        <pc:spChg chg="add del mod">
          <ac:chgData name="Lucas, Tania" userId="232b37cb-a817-446c-b5f8-6c2be3ba9e7b" providerId="ADAL" clId="{D4034C47-2748-4C08-A856-B2E07A5A4460}" dt="2020-10-06T14:26:36.867" v="156" actId="478"/>
          <ac:spMkLst>
            <pc:docMk/>
            <pc:sldMk cId="739015762" sldId="674"/>
            <ac:spMk id="10" creationId="{F1053F77-4614-4E13-99DC-4F48BC9A19FE}"/>
          </ac:spMkLst>
        </pc:spChg>
        <pc:spChg chg="add del mod">
          <ac:chgData name="Lucas, Tania" userId="232b37cb-a817-446c-b5f8-6c2be3ba9e7b" providerId="ADAL" clId="{D4034C47-2748-4C08-A856-B2E07A5A4460}" dt="2020-10-06T14:26:34.513" v="155" actId="478"/>
          <ac:spMkLst>
            <pc:docMk/>
            <pc:sldMk cId="739015762" sldId="674"/>
            <ac:spMk id="11" creationId="{6298BA38-CBB3-4EDD-8BC3-CAF91DA19502}"/>
          </ac:spMkLst>
        </pc:spChg>
        <pc:spChg chg="add">
          <ac:chgData name="Lucas, Tania" userId="232b37cb-a817-446c-b5f8-6c2be3ba9e7b" providerId="ADAL" clId="{D4034C47-2748-4C08-A856-B2E07A5A4460}" dt="2020-10-06T14:26:38.275" v="157"/>
          <ac:spMkLst>
            <pc:docMk/>
            <pc:sldMk cId="739015762" sldId="674"/>
            <ac:spMk id="12" creationId="{81375CA3-75ED-479C-A6B7-FFC6426ADEB8}"/>
          </ac:spMkLst>
        </pc:spChg>
        <pc:picChg chg="del">
          <ac:chgData name="Lucas, Tania" userId="232b37cb-a817-446c-b5f8-6c2be3ba9e7b" providerId="ADAL" clId="{D4034C47-2748-4C08-A856-B2E07A5A4460}" dt="2020-10-06T15:15:12.474" v="412"/>
          <ac:picMkLst>
            <pc:docMk/>
            <pc:sldMk cId="739015762" sldId="674"/>
            <ac:picMk id="4" creationId="{E020792B-3E0E-4E48-8B01-3937C6B62CEC}"/>
          </ac:picMkLst>
        </pc:picChg>
        <pc:inkChg chg="del">
          <ac:chgData name="Lucas, Tania" userId="232b37cb-a817-446c-b5f8-6c2be3ba9e7b" providerId="ADAL" clId="{D4034C47-2748-4C08-A856-B2E07A5A4460}" dt="2020-10-06T14:21:52.643" v="81" actId="478"/>
          <ac:inkMkLst>
            <pc:docMk/>
            <pc:sldMk cId="739015762" sldId="674"/>
            <ac:inkMk id="2" creationId="{3352F396-B711-47E3-9AC8-5EB24FCAD063}"/>
          </ac:inkMkLst>
        </pc:inkChg>
      </pc:sldChg>
      <pc:sldChg chg="del">
        <pc:chgData name="Lucas, Tania" userId="232b37cb-a817-446c-b5f8-6c2be3ba9e7b" providerId="ADAL" clId="{D4034C47-2748-4C08-A856-B2E07A5A4460}" dt="2020-10-06T14:21:26.439" v="77" actId="2696"/>
        <pc:sldMkLst>
          <pc:docMk/>
          <pc:sldMk cId="1776848578" sldId="674"/>
        </pc:sldMkLst>
      </pc:sldChg>
      <pc:sldChg chg="addSp delSp modSp ord delAnim modAnim">
        <pc:chgData name="Lucas, Tania" userId="232b37cb-a817-446c-b5f8-6c2be3ba9e7b" providerId="ADAL" clId="{D4034C47-2748-4C08-A856-B2E07A5A4460}" dt="2020-10-06T15:15:12.474" v="412"/>
        <pc:sldMkLst>
          <pc:docMk/>
          <pc:sldMk cId="2035768805" sldId="675"/>
        </pc:sldMkLst>
        <pc:spChg chg="del">
          <ac:chgData name="Lucas, Tania" userId="232b37cb-a817-446c-b5f8-6c2be3ba9e7b" providerId="ADAL" clId="{D4034C47-2748-4C08-A856-B2E07A5A4460}" dt="2020-10-06T15:00:56.954" v="275" actId="478"/>
          <ac:spMkLst>
            <pc:docMk/>
            <pc:sldMk cId="2035768805" sldId="675"/>
            <ac:spMk id="3" creationId="{5FB78F8B-E646-428E-911A-2ED60E7E0206}"/>
          </ac:spMkLst>
        </pc:spChg>
        <pc:spChg chg="del">
          <ac:chgData name="Lucas, Tania" userId="232b37cb-a817-446c-b5f8-6c2be3ba9e7b" providerId="ADAL" clId="{D4034C47-2748-4C08-A856-B2E07A5A4460}" dt="2020-10-06T15:02:39.273" v="292" actId="478"/>
          <ac:spMkLst>
            <pc:docMk/>
            <pc:sldMk cId="2035768805" sldId="675"/>
            <ac:spMk id="7" creationId="{336814B2-0EFA-4A7C-9200-5468D3C75FD8}"/>
          </ac:spMkLst>
        </pc:spChg>
        <pc:spChg chg="del">
          <ac:chgData name="Lucas, Tania" userId="232b37cb-a817-446c-b5f8-6c2be3ba9e7b" providerId="ADAL" clId="{D4034C47-2748-4C08-A856-B2E07A5A4460}" dt="2020-10-06T15:02:36.701" v="291" actId="478"/>
          <ac:spMkLst>
            <pc:docMk/>
            <pc:sldMk cId="2035768805" sldId="675"/>
            <ac:spMk id="8" creationId="{A555DFFB-5B9D-448B-A7BB-9EB27620CC4D}"/>
          </ac:spMkLst>
        </pc:spChg>
        <pc:spChg chg="add del mod">
          <ac:chgData name="Lucas, Tania" userId="232b37cb-a817-446c-b5f8-6c2be3ba9e7b" providerId="ADAL" clId="{D4034C47-2748-4C08-A856-B2E07A5A4460}" dt="2020-10-06T15:01:00.095" v="277" actId="478"/>
          <ac:spMkLst>
            <pc:docMk/>
            <pc:sldMk cId="2035768805" sldId="675"/>
            <ac:spMk id="9" creationId="{5DBBFF81-2D30-4BFA-BF07-BAB83836CE2E}"/>
          </ac:spMkLst>
        </pc:spChg>
        <pc:spChg chg="add mod">
          <ac:chgData name="Lucas, Tania" userId="232b37cb-a817-446c-b5f8-6c2be3ba9e7b" providerId="ADAL" clId="{D4034C47-2748-4C08-A856-B2E07A5A4460}" dt="2020-10-06T15:05:58.112" v="314"/>
          <ac:spMkLst>
            <pc:docMk/>
            <pc:sldMk cId="2035768805" sldId="675"/>
            <ac:spMk id="10" creationId="{3DD153DC-6F3D-4135-A94B-BD4514040D97}"/>
          </ac:spMkLst>
        </pc:spChg>
        <pc:picChg chg="del">
          <ac:chgData name="Lucas, Tania" userId="232b37cb-a817-446c-b5f8-6c2be3ba9e7b" providerId="ADAL" clId="{D4034C47-2748-4C08-A856-B2E07A5A4460}" dt="2020-10-06T15:15:12.474" v="412"/>
          <ac:picMkLst>
            <pc:docMk/>
            <pc:sldMk cId="2035768805" sldId="675"/>
            <ac:picMk id="5" creationId="{6D22DF1C-F28F-4B0A-8632-3150E1E72EB9}"/>
          </ac:picMkLst>
        </pc:picChg>
        <pc:inkChg chg="del">
          <ac:chgData name="Lucas, Tania" userId="232b37cb-a817-446c-b5f8-6c2be3ba9e7b" providerId="ADAL" clId="{D4034C47-2748-4C08-A856-B2E07A5A4460}" dt="2020-10-06T15:01:04.769" v="278" actId="478"/>
          <ac:inkMkLst>
            <pc:docMk/>
            <pc:sldMk cId="2035768805" sldId="675"/>
            <ac:inkMk id="2" creationId="{889EA452-1035-4467-B0CB-72F7AC0238DC}"/>
          </ac:inkMkLst>
        </pc:inkChg>
      </pc:sldChg>
      <pc:sldChg chg="del">
        <pc:chgData name="Lucas, Tania" userId="232b37cb-a817-446c-b5f8-6c2be3ba9e7b" providerId="ADAL" clId="{D4034C47-2748-4C08-A856-B2E07A5A4460}" dt="2020-10-06T14:23:54.267" v="93" actId="2696"/>
        <pc:sldMkLst>
          <pc:docMk/>
          <pc:sldMk cId="405733050" sldId="676"/>
        </pc:sldMkLst>
      </pc:sldChg>
      <pc:sldChg chg="addSp delSp modSp delAnim modAnim">
        <pc:chgData name="Lucas, Tania" userId="232b37cb-a817-446c-b5f8-6c2be3ba9e7b" providerId="ADAL" clId="{D4034C47-2748-4C08-A856-B2E07A5A4460}" dt="2020-10-06T15:15:12.474" v="412"/>
        <pc:sldMkLst>
          <pc:docMk/>
          <pc:sldMk cId="2212181543" sldId="676"/>
        </pc:sldMkLst>
        <pc:spChg chg="del">
          <ac:chgData name="Lucas, Tania" userId="232b37cb-a817-446c-b5f8-6c2be3ba9e7b" providerId="ADAL" clId="{D4034C47-2748-4C08-A856-B2E07A5A4460}" dt="2020-10-06T14:24:19.224" v="96" actId="478"/>
          <ac:spMkLst>
            <pc:docMk/>
            <pc:sldMk cId="2212181543" sldId="676"/>
            <ac:spMk id="3" creationId="{F1C5D14B-353E-4192-9933-8B366704A9CC}"/>
          </ac:spMkLst>
        </pc:spChg>
        <pc:spChg chg="add del mod">
          <ac:chgData name="Lucas, Tania" userId="232b37cb-a817-446c-b5f8-6c2be3ba9e7b" providerId="ADAL" clId="{D4034C47-2748-4C08-A856-B2E07A5A4460}" dt="2020-10-06T14:24:20.280" v="97" actId="478"/>
          <ac:spMkLst>
            <pc:docMk/>
            <pc:sldMk cId="2212181543" sldId="676"/>
            <ac:spMk id="6" creationId="{8D30D0DF-7B7C-4329-AEAD-B1275997148A}"/>
          </ac:spMkLst>
        </pc:spChg>
        <pc:spChg chg="del">
          <ac:chgData name="Lucas, Tania" userId="232b37cb-a817-446c-b5f8-6c2be3ba9e7b" providerId="ADAL" clId="{D4034C47-2748-4C08-A856-B2E07A5A4460}" dt="2020-10-06T14:24:45.189" v="102" actId="478"/>
          <ac:spMkLst>
            <pc:docMk/>
            <pc:sldMk cId="2212181543" sldId="676"/>
            <ac:spMk id="8" creationId="{C808B1F2-3EC5-4C76-8B3B-C9CA1FA67287}"/>
          </ac:spMkLst>
        </pc:spChg>
        <pc:spChg chg="del">
          <ac:chgData name="Lucas, Tania" userId="232b37cb-a817-446c-b5f8-6c2be3ba9e7b" providerId="ADAL" clId="{D4034C47-2748-4C08-A856-B2E07A5A4460}" dt="2020-10-06T14:24:43.002" v="101" actId="478"/>
          <ac:spMkLst>
            <pc:docMk/>
            <pc:sldMk cId="2212181543" sldId="676"/>
            <ac:spMk id="9" creationId="{7DAA83D0-07A7-497A-878C-56E336B809E3}"/>
          </ac:spMkLst>
        </pc:spChg>
        <pc:spChg chg="add mod">
          <ac:chgData name="Lucas, Tania" userId="232b37cb-a817-446c-b5f8-6c2be3ba9e7b" providerId="ADAL" clId="{D4034C47-2748-4C08-A856-B2E07A5A4460}" dt="2020-10-06T14:26:15.854" v="152" actId="20577"/>
          <ac:spMkLst>
            <pc:docMk/>
            <pc:sldMk cId="2212181543" sldId="676"/>
            <ac:spMk id="10" creationId="{B1BEC35F-53FD-432E-99CB-7F97CBC3E8CE}"/>
          </ac:spMkLst>
        </pc:spChg>
        <pc:picChg chg="del">
          <ac:chgData name="Lucas, Tania" userId="232b37cb-a817-446c-b5f8-6c2be3ba9e7b" providerId="ADAL" clId="{D4034C47-2748-4C08-A856-B2E07A5A4460}" dt="2020-10-06T15:15:12.474" v="412"/>
          <ac:picMkLst>
            <pc:docMk/>
            <pc:sldMk cId="2212181543" sldId="676"/>
            <ac:picMk id="4" creationId="{A70D26AD-AFD7-464D-A848-C43EFB331CCE}"/>
          </ac:picMkLst>
        </pc:picChg>
        <pc:inkChg chg="del">
          <ac:chgData name="Lucas, Tania" userId="232b37cb-a817-446c-b5f8-6c2be3ba9e7b" providerId="ADAL" clId="{D4034C47-2748-4C08-A856-B2E07A5A4460}" dt="2020-10-06T14:24:46.756" v="103" actId="478"/>
          <ac:inkMkLst>
            <pc:docMk/>
            <pc:sldMk cId="2212181543" sldId="676"/>
            <ac:inkMk id="2" creationId="{D31862E7-6474-41D3-B5CE-EFFFFF4274EE}"/>
          </ac:inkMkLst>
        </pc:inkChg>
      </pc:sldChg>
      <pc:sldChg chg="del">
        <pc:chgData name="Lucas, Tania" userId="232b37cb-a817-446c-b5f8-6c2be3ba9e7b" providerId="ADAL" clId="{D4034C47-2748-4C08-A856-B2E07A5A4460}" dt="2020-10-06T15:13:53.933" v="410" actId="2696"/>
        <pc:sldMkLst>
          <pc:docMk/>
          <pc:sldMk cId="1012578194" sldId="677"/>
        </pc:sldMkLst>
      </pc:sldChg>
      <pc:sldChg chg="del">
        <pc:chgData name="Lucas, Tania" userId="232b37cb-a817-446c-b5f8-6c2be3ba9e7b" providerId="ADAL" clId="{D4034C47-2748-4C08-A856-B2E07A5A4460}" dt="2020-10-06T14:12:15.438" v="42" actId="2696"/>
        <pc:sldMkLst>
          <pc:docMk/>
          <pc:sldMk cId="80851676" sldId="678"/>
        </pc:sldMkLst>
      </pc:sldChg>
      <pc:sldChg chg="delSp ord delAnim modAnim">
        <pc:chgData name="Lucas, Tania" userId="232b37cb-a817-446c-b5f8-6c2be3ba9e7b" providerId="ADAL" clId="{D4034C47-2748-4C08-A856-B2E07A5A4460}" dt="2020-10-06T15:15:12.474" v="412"/>
        <pc:sldMkLst>
          <pc:docMk/>
          <pc:sldMk cId="3630742754" sldId="679"/>
        </pc:sldMkLst>
        <pc:picChg chg="del">
          <ac:chgData name="Lucas, Tania" userId="232b37cb-a817-446c-b5f8-6c2be3ba9e7b" providerId="ADAL" clId="{D4034C47-2748-4C08-A856-B2E07A5A4460}" dt="2020-10-06T15:15:12.474" v="412"/>
          <ac:picMkLst>
            <pc:docMk/>
            <pc:sldMk cId="3630742754" sldId="679"/>
            <ac:picMk id="4" creationId="{2CB97E1A-9B44-4B80-A9FF-028EC193937C}"/>
          </ac:picMkLst>
        </pc:picChg>
        <pc:inkChg chg="del">
          <ac:chgData name="Lucas, Tania" userId="232b37cb-a817-446c-b5f8-6c2be3ba9e7b" providerId="ADAL" clId="{D4034C47-2748-4C08-A856-B2E07A5A4460}" dt="2020-10-06T14:22:07.090" v="84" actId="478"/>
          <ac:inkMkLst>
            <pc:docMk/>
            <pc:sldMk cId="3630742754" sldId="679"/>
            <ac:inkMk id="2" creationId="{E393A22A-91D2-4017-8372-630E9A424395}"/>
          </ac:inkMkLst>
        </pc:inkChg>
      </pc:sldChg>
      <pc:sldChg chg="del">
        <pc:chgData name="Lucas, Tania" userId="232b37cb-a817-446c-b5f8-6c2be3ba9e7b" providerId="ADAL" clId="{D4034C47-2748-4C08-A856-B2E07A5A4460}" dt="2020-10-06T14:13:02.989" v="46" actId="2696"/>
        <pc:sldMkLst>
          <pc:docMk/>
          <pc:sldMk cId="3624088532" sldId="680"/>
        </pc:sldMkLst>
      </pc:sldChg>
      <pc:sldChg chg="del">
        <pc:chgData name="Lucas, Tania" userId="232b37cb-a817-446c-b5f8-6c2be3ba9e7b" providerId="ADAL" clId="{D4034C47-2748-4C08-A856-B2E07A5A4460}" dt="2020-10-06T14:13:02.996" v="48" actId="2696"/>
        <pc:sldMkLst>
          <pc:docMk/>
          <pc:sldMk cId="1335256372" sldId="681"/>
        </pc:sldMkLst>
      </pc:sldChg>
      <pc:sldChg chg="del">
        <pc:chgData name="Lucas, Tania" userId="232b37cb-a817-446c-b5f8-6c2be3ba9e7b" providerId="ADAL" clId="{D4034C47-2748-4C08-A856-B2E07A5A4460}" dt="2020-10-06T14:13:59.561" v="52" actId="2696"/>
        <pc:sldMkLst>
          <pc:docMk/>
          <pc:sldMk cId="3812955338" sldId="682"/>
        </pc:sldMkLst>
      </pc:sldChg>
      <pc:sldChg chg="del">
        <pc:chgData name="Lucas, Tania" userId="232b37cb-a817-446c-b5f8-6c2be3ba9e7b" providerId="ADAL" clId="{D4034C47-2748-4C08-A856-B2E07A5A4460}" dt="2020-10-06T14:49:48.222" v="229" actId="2696"/>
        <pc:sldMkLst>
          <pc:docMk/>
          <pc:sldMk cId="1234100916" sldId="683"/>
        </pc:sldMkLst>
      </pc:sldChg>
      <pc:sldChg chg="addSp delSp modSp delAnim modAnim">
        <pc:chgData name="Lucas, Tania" userId="232b37cb-a817-446c-b5f8-6c2be3ba9e7b" providerId="ADAL" clId="{D4034C47-2748-4C08-A856-B2E07A5A4460}" dt="2020-10-06T15:15:12.474" v="412"/>
        <pc:sldMkLst>
          <pc:docMk/>
          <pc:sldMk cId="3680274712" sldId="683"/>
        </pc:sldMkLst>
        <pc:picChg chg="del">
          <ac:chgData name="Lucas, Tania" userId="232b37cb-a817-446c-b5f8-6c2be3ba9e7b" providerId="ADAL" clId="{D4034C47-2748-4C08-A856-B2E07A5A4460}" dt="2020-10-06T15:15:12.474" v="412"/>
          <ac:picMkLst>
            <pc:docMk/>
            <pc:sldMk cId="3680274712" sldId="683"/>
            <ac:picMk id="4" creationId="{8C9043B4-4C90-457B-8B69-DDCA3CD7B366}"/>
          </ac:picMkLst>
        </pc:picChg>
        <pc:picChg chg="add mod modCrop">
          <ac:chgData name="Lucas, Tania" userId="232b37cb-a817-446c-b5f8-6c2be3ba9e7b" providerId="ADAL" clId="{D4034C47-2748-4C08-A856-B2E07A5A4460}" dt="2020-10-06T14:58:40.058" v="266" actId="14100"/>
          <ac:picMkLst>
            <pc:docMk/>
            <pc:sldMk cId="3680274712" sldId="683"/>
            <ac:picMk id="6" creationId="{2F498AA1-96E2-418D-BD0C-D78906F60828}"/>
          </ac:picMkLst>
        </pc:picChg>
        <pc:picChg chg="mod">
          <ac:chgData name="Lucas, Tania" userId="232b37cb-a817-446c-b5f8-6c2be3ba9e7b" providerId="ADAL" clId="{D4034C47-2748-4C08-A856-B2E07A5A4460}" dt="2020-10-06T14:58:25.724" v="264" actId="14100"/>
          <ac:picMkLst>
            <pc:docMk/>
            <pc:sldMk cId="3680274712" sldId="683"/>
            <ac:picMk id="7" creationId="{F0D9FC2B-6BC6-49FC-9278-F19A9D997AF7}"/>
          </ac:picMkLst>
        </pc:picChg>
        <pc:inkChg chg="del">
          <ac:chgData name="Lucas, Tania" userId="232b37cb-a817-446c-b5f8-6c2be3ba9e7b" providerId="ADAL" clId="{D4034C47-2748-4C08-A856-B2E07A5A4460}" dt="2020-10-06T14:58:02.816" v="234" actId="478"/>
          <ac:inkMkLst>
            <pc:docMk/>
            <pc:sldMk cId="3680274712" sldId="683"/>
            <ac:inkMk id="2" creationId="{89ADD09A-57B7-43B7-B9B4-72195177C7F5}"/>
          </ac:inkMkLst>
        </pc:inkChg>
      </pc:sldChg>
      <pc:sldChg chg="delSp modSp delAnim modAnim">
        <pc:chgData name="Lucas, Tania" userId="232b37cb-a817-446c-b5f8-6c2be3ba9e7b" providerId="ADAL" clId="{D4034C47-2748-4C08-A856-B2E07A5A4460}" dt="2020-10-06T15:15:12.474" v="412"/>
        <pc:sldMkLst>
          <pc:docMk/>
          <pc:sldMk cId="861738505" sldId="684"/>
        </pc:sldMkLst>
        <pc:picChg chg="del">
          <ac:chgData name="Lucas, Tania" userId="232b37cb-a817-446c-b5f8-6c2be3ba9e7b" providerId="ADAL" clId="{D4034C47-2748-4C08-A856-B2E07A5A4460}" dt="2020-10-06T15:15:12.474" v="412"/>
          <ac:picMkLst>
            <pc:docMk/>
            <pc:sldMk cId="861738505" sldId="684"/>
            <ac:picMk id="4" creationId="{906E7F66-A772-4F2A-AAF3-0BD2F78C7C42}"/>
          </ac:picMkLst>
        </pc:picChg>
        <pc:picChg chg="mod">
          <ac:chgData name="Lucas, Tania" userId="232b37cb-a817-446c-b5f8-6c2be3ba9e7b" providerId="ADAL" clId="{D4034C47-2748-4C08-A856-B2E07A5A4460}" dt="2020-10-06T15:08:17.493" v="369" actId="1076"/>
          <ac:picMkLst>
            <pc:docMk/>
            <pc:sldMk cId="861738505" sldId="684"/>
            <ac:picMk id="8" creationId="{81ACC612-FCEB-469B-A968-A406937C57A7}"/>
          </ac:picMkLst>
        </pc:picChg>
        <pc:inkChg chg="del">
          <ac:chgData name="Lucas, Tania" userId="232b37cb-a817-446c-b5f8-6c2be3ba9e7b" providerId="ADAL" clId="{D4034C47-2748-4C08-A856-B2E07A5A4460}" dt="2020-10-06T15:08:22.319" v="370" actId="478"/>
          <ac:inkMkLst>
            <pc:docMk/>
            <pc:sldMk cId="861738505" sldId="684"/>
            <ac:inkMk id="2" creationId="{CDB37D3C-1594-46E2-8DD7-E3ADDD29A37B}"/>
          </ac:inkMkLst>
        </pc:inkChg>
      </pc:sldChg>
      <pc:sldChg chg="del">
        <pc:chgData name="Lucas, Tania" userId="232b37cb-a817-446c-b5f8-6c2be3ba9e7b" providerId="ADAL" clId="{D4034C47-2748-4C08-A856-B2E07A5A4460}" dt="2020-10-06T15:07:29.786" v="353" actId="2696"/>
        <pc:sldMkLst>
          <pc:docMk/>
          <pc:sldMk cId="1010816636" sldId="684"/>
        </pc:sldMkLst>
      </pc:sldChg>
      <pc:sldChg chg="addSp delSp modSp ord delAnim modAnim">
        <pc:chgData name="Lucas, Tania" userId="232b37cb-a817-446c-b5f8-6c2be3ba9e7b" providerId="ADAL" clId="{D4034C47-2748-4C08-A856-B2E07A5A4460}" dt="2020-10-06T15:15:12.474" v="412"/>
        <pc:sldMkLst>
          <pc:docMk/>
          <pc:sldMk cId="327422654" sldId="686"/>
        </pc:sldMkLst>
        <pc:spChg chg="del">
          <ac:chgData name="Lucas, Tania" userId="232b37cb-a817-446c-b5f8-6c2be3ba9e7b" providerId="ADAL" clId="{D4034C47-2748-4C08-A856-B2E07A5A4460}" dt="2020-10-06T15:01:19.658" v="280" actId="478"/>
          <ac:spMkLst>
            <pc:docMk/>
            <pc:sldMk cId="327422654" sldId="686"/>
            <ac:spMk id="3" creationId="{5471C29B-80F1-4B4B-A515-D987E8B554F7}"/>
          </ac:spMkLst>
        </pc:spChg>
        <pc:spChg chg="del mod">
          <ac:chgData name="Lucas, Tania" userId="232b37cb-a817-446c-b5f8-6c2be3ba9e7b" providerId="ADAL" clId="{D4034C47-2748-4C08-A856-B2E07A5A4460}" dt="2020-10-06T15:02:30.328" v="290" actId="478"/>
          <ac:spMkLst>
            <pc:docMk/>
            <pc:sldMk cId="327422654" sldId="686"/>
            <ac:spMk id="8" creationId="{7EF54219-98DA-4EB3-BA93-EE57C69F7F00}"/>
          </ac:spMkLst>
        </pc:spChg>
        <pc:spChg chg="del">
          <ac:chgData name="Lucas, Tania" userId="232b37cb-a817-446c-b5f8-6c2be3ba9e7b" providerId="ADAL" clId="{D4034C47-2748-4C08-A856-B2E07A5A4460}" dt="2020-10-06T15:02:23.222" v="288" actId="478"/>
          <ac:spMkLst>
            <pc:docMk/>
            <pc:sldMk cId="327422654" sldId="686"/>
            <ac:spMk id="9" creationId="{2B2E52C5-8D8C-49C0-9F11-F008EBB8A798}"/>
          </ac:spMkLst>
        </pc:spChg>
        <pc:spChg chg="add del mod">
          <ac:chgData name="Lucas, Tania" userId="232b37cb-a817-446c-b5f8-6c2be3ba9e7b" providerId="ADAL" clId="{D4034C47-2748-4C08-A856-B2E07A5A4460}" dt="2020-10-06T15:01:24.706" v="281" actId="478"/>
          <ac:spMkLst>
            <pc:docMk/>
            <pc:sldMk cId="327422654" sldId="686"/>
            <ac:spMk id="10" creationId="{8CC7B696-A405-4B9F-A860-2E6C475C1DF2}"/>
          </ac:spMkLst>
        </pc:spChg>
        <pc:spChg chg="add mod">
          <ac:chgData name="Lucas, Tania" userId="232b37cb-a817-446c-b5f8-6c2be3ba9e7b" providerId="ADAL" clId="{D4034C47-2748-4C08-A856-B2E07A5A4460}" dt="2020-10-06T15:05:50.245" v="312"/>
          <ac:spMkLst>
            <pc:docMk/>
            <pc:sldMk cId="327422654" sldId="686"/>
            <ac:spMk id="11" creationId="{0999D7B0-7804-41B1-8F7F-2DD53BBE9DD3}"/>
          </ac:spMkLst>
        </pc:spChg>
        <pc:picChg chg="del">
          <ac:chgData name="Lucas, Tania" userId="232b37cb-a817-446c-b5f8-6c2be3ba9e7b" providerId="ADAL" clId="{D4034C47-2748-4C08-A856-B2E07A5A4460}" dt="2020-10-06T15:15:12.474" v="412"/>
          <ac:picMkLst>
            <pc:docMk/>
            <pc:sldMk cId="327422654" sldId="686"/>
            <ac:picMk id="4" creationId="{59B4ABA7-78EF-4490-8B1B-396CF0F889CF}"/>
          </ac:picMkLst>
        </pc:picChg>
        <pc:inkChg chg="del">
          <ac:chgData name="Lucas, Tania" userId="232b37cb-a817-446c-b5f8-6c2be3ba9e7b" providerId="ADAL" clId="{D4034C47-2748-4C08-A856-B2E07A5A4460}" dt="2020-10-06T15:01:29.271" v="282" actId="478"/>
          <ac:inkMkLst>
            <pc:docMk/>
            <pc:sldMk cId="327422654" sldId="686"/>
            <ac:inkMk id="2" creationId="{C0C5DB2E-8144-4B44-B170-7C1F7AB70D91}"/>
          </ac:inkMkLst>
        </pc:inkChg>
      </pc:sldChg>
      <pc:sldChg chg="addSp delSp modSp delAnim modAnim">
        <pc:chgData name="Lucas, Tania" userId="232b37cb-a817-446c-b5f8-6c2be3ba9e7b" providerId="ADAL" clId="{D4034C47-2748-4C08-A856-B2E07A5A4460}" dt="2020-10-06T15:15:12.474" v="412"/>
        <pc:sldMkLst>
          <pc:docMk/>
          <pc:sldMk cId="3579179818" sldId="688"/>
        </pc:sldMkLst>
        <pc:spChg chg="del">
          <ac:chgData name="Lucas, Tania" userId="232b37cb-a817-446c-b5f8-6c2be3ba9e7b" providerId="ADAL" clId="{D4034C47-2748-4C08-A856-B2E07A5A4460}" dt="2020-10-06T14:18:19.512" v="62" actId="478"/>
          <ac:spMkLst>
            <pc:docMk/>
            <pc:sldMk cId="3579179818" sldId="688"/>
            <ac:spMk id="3" creationId="{5471C29B-80F1-4B4B-A515-D987E8B554F7}"/>
          </ac:spMkLst>
        </pc:spChg>
        <pc:spChg chg="del mod">
          <ac:chgData name="Lucas, Tania" userId="232b37cb-a817-446c-b5f8-6c2be3ba9e7b" providerId="ADAL" clId="{D4034C47-2748-4C08-A856-B2E07A5A4460}" dt="2020-10-06T14:19:22.754" v="68" actId="478"/>
          <ac:spMkLst>
            <pc:docMk/>
            <pc:sldMk cId="3579179818" sldId="688"/>
            <ac:spMk id="9" creationId="{BC9B27B5-AAD6-4964-A5DC-779A6DC26E0B}"/>
          </ac:spMkLst>
        </pc:spChg>
        <pc:spChg chg="del">
          <ac:chgData name="Lucas, Tania" userId="232b37cb-a817-446c-b5f8-6c2be3ba9e7b" providerId="ADAL" clId="{D4034C47-2748-4C08-A856-B2E07A5A4460}" dt="2020-10-06T14:19:25.871" v="69" actId="478"/>
          <ac:spMkLst>
            <pc:docMk/>
            <pc:sldMk cId="3579179818" sldId="688"/>
            <ac:spMk id="10" creationId="{AE5FD186-E0B8-4137-A176-B667CBC87609}"/>
          </ac:spMkLst>
        </pc:spChg>
        <pc:spChg chg="add del mod">
          <ac:chgData name="Lucas, Tania" userId="232b37cb-a817-446c-b5f8-6c2be3ba9e7b" providerId="ADAL" clId="{D4034C47-2748-4C08-A856-B2E07A5A4460}" dt="2020-10-06T14:18:25.093" v="64" actId="478"/>
          <ac:spMkLst>
            <pc:docMk/>
            <pc:sldMk cId="3579179818" sldId="688"/>
            <ac:spMk id="11" creationId="{9CE3B232-B0B2-498F-B9A5-D8CD27A623B0}"/>
          </ac:spMkLst>
        </pc:spChg>
        <pc:spChg chg="add del mod">
          <ac:chgData name="Lucas, Tania" userId="232b37cb-a817-446c-b5f8-6c2be3ba9e7b" providerId="ADAL" clId="{D4034C47-2748-4C08-A856-B2E07A5A4460}" dt="2020-10-06T14:26:48.340" v="158" actId="478"/>
          <ac:spMkLst>
            <pc:docMk/>
            <pc:sldMk cId="3579179818" sldId="688"/>
            <ac:spMk id="12" creationId="{24B8DE71-D7EB-4044-89DF-6E05A9E6B1EC}"/>
          </ac:spMkLst>
        </pc:spChg>
        <pc:spChg chg="add">
          <ac:chgData name="Lucas, Tania" userId="232b37cb-a817-446c-b5f8-6c2be3ba9e7b" providerId="ADAL" clId="{D4034C47-2748-4C08-A856-B2E07A5A4460}" dt="2020-10-06T14:26:49.641" v="159"/>
          <ac:spMkLst>
            <pc:docMk/>
            <pc:sldMk cId="3579179818" sldId="688"/>
            <ac:spMk id="13" creationId="{9801A6E2-F3C9-4F96-A1F3-7F05A0EC2B44}"/>
          </ac:spMkLst>
        </pc:spChg>
        <pc:picChg chg="del">
          <ac:chgData name="Lucas, Tania" userId="232b37cb-a817-446c-b5f8-6c2be3ba9e7b" providerId="ADAL" clId="{D4034C47-2748-4C08-A856-B2E07A5A4460}" dt="2020-10-06T15:15:12.474" v="412"/>
          <ac:picMkLst>
            <pc:docMk/>
            <pc:sldMk cId="3579179818" sldId="688"/>
            <ac:picMk id="5" creationId="{6085D4BF-5261-47D6-A6BC-1805887471BD}"/>
          </ac:picMkLst>
        </pc:picChg>
        <pc:inkChg chg="del">
          <ac:chgData name="Lucas, Tania" userId="232b37cb-a817-446c-b5f8-6c2be3ba9e7b" providerId="ADAL" clId="{D4034C47-2748-4C08-A856-B2E07A5A4460}" dt="2020-10-06T14:22:02.189" v="83" actId="478"/>
          <ac:inkMkLst>
            <pc:docMk/>
            <pc:sldMk cId="3579179818" sldId="688"/>
            <ac:inkMk id="2" creationId="{ABAA6E94-5762-4BFD-90CC-733586393B9F}"/>
          </ac:inkMkLst>
        </pc:inkChg>
      </pc:sldChg>
      <pc:sldChg chg="addSp delSp modSp delAnim modAnim">
        <pc:chgData name="Lucas, Tania" userId="232b37cb-a817-446c-b5f8-6c2be3ba9e7b" providerId="ADAL" clId="{D4034C47-2748-4C08-A856-B2E07A5A4460}" dt="2020-10-06T15:15:12.474" v="412"/>
        <pc:sldMkLst>
          <pc:docMk/>
          <pc:sldMk cId="2452749098" sldId="689"/>
        </pc:sldMkLst>
        <pc:spChg chg="del">
          <ac:chgData name="Lucas, Tania" userId="232b37cb-a817-446c-b5f8-6c2be3ba9e7b" providerId="ADAL" clId="{D4034C47-2748-4C08-A856-B2E07A5A4460}" dt="2020-10-06T15:08:30.184" v="371" actId="478"/>
          <ac:spMkLst>
            <pc:docMk/>
            <pc:sldMk cId="2452749098" sldId="689"/>
            <ac:spMk id="3" creationId="{5471C29B-80F1-4B4B-A515-D987E8B554F7}"/>
          </ac:spMkLst>
        </pc:spChg>
        <pc:spChg chg="add del mod">
          <ac:chgData name="Lucas, Tania" userId="232b37cb-a817-446c-b5f8-6c2be3ba9e7b" providerId="ADAL" clId="{D4034C47-2748-4C08-A856-B2E07A5A4460}" dt="2020-10-06T15:08:34.168" v="372" actId="478"/>
          <ac:spMkLst>
            <pc:docMk/>
            <pc:sldMk cId="2452749098" sldId="689"/>
            <ac:spMk id="7" creationId="{51CB981F-3540-4D5C-9162-3B7F09FA31C4}"/>
          </ac:spMkLst>
        </pc:spChg>
        <pc:spChg chg="del">
          <ac:chgData name="Lucas, Tania" userId="232b37cb-a817-446c-b5f8-6c2be3ba9e7b" providerId="ADAL" clId="{D4034C47-2748-4C08-A856-B2E07A5A4460}" dt="2020-10-06T15:09:29.930" v="381" actId="478"/>
          <ac:spMkLst>
            <pc:docMk/>
            <pc:sldMk cId="2452749098" sldId="689"/>
            <ac:spMk id="8" creationId="{27889421-0183-43D9-B658-D3C30A5A72D5}"/>
          </ac:spMkLst>
        </pc:spChg>
        <pc:spChg chg="del">
          <ac:chgData name="Lucas, Tania" userId="232b37cb-a817-446c-b5f8-6c2be3ba9e7b" providerId="ADAL" clId="{D4034C47-2748-4C08-A856-B2E07A5A4460}" dt="2020-10-06T15:09:26.702" v="380" actId="478"/>
          <ac:spMkLst>
            <pc:docMk/>
            <pc:sldMk cId="2452749098" sldId="689"/>
            <ac:spMk id="9" creationId="{A3B40C10-1AD0-4145-9305-91926E9DB209}"/>
          </ac:spMkLst>
        </pc:spChg>
        <pc:spChg chg="add mod">
          <ac:chgData name="Lucas, Tania" userId="232b37cb-a817-446c-b5f8-6c2be3ba9e7b" providerId="ADAL" clId="{D4034C47-2748-4C08-A856-B2E07A5A4460}" dt="2020-10-06T15:13:20.197" v="407"/>
          <ac:spMkLst>
            <pc:docMk/>
            <pc:sldMk cId="2452749098" sldId="689"/>
            <ac:spMk id="10" creationId="{CDF9DEA3-6F0C-407F-91FC-EF99A8310384}"/>
          </ac:spMkLst>
        </pc:spChg>
        <pc:picChg chg="del">
          <ac:chgData name="Lucas, Tania" userId="232b37cb-a817-446c-b5f8-6c2be3ba9e7b" providerId="ADAL" clId="{D4034C47-2748-4C08-A856-B2E07A5A4460}" dt="2020-10-06T15:15:12.474" v="412"/>
          <ac:picMkLst>
            <pc:docMk/>
            <pc:sldMk cId="2452749098" sldId="689"/>
            <ac:picMk id="5" creationId="{3F872162-4A8F-4C60-B4B0-A2B3FD90AA76}"/>
          </ac:picMkLst>
        </pc:picChg>
        <pc:inkChg chg="del">
          <ac:chgData name="Lucas, Tania" userId="232b37cb-a817-446c-b5f8-6c2be3ba9e7b" providerId="ADAL" clId="{D4034C47-2748-4C08-A856-B2E07A5A4460}" dt="2020-10-06T15:08:40.813" v="373" actId="478"/>
          <ac:inkMkLst>
            <pc:docMk/>
            <pc:sldMk cId="2452749098" sldId="689"/>
            <ac:inkMk id="4" creationId="{95FCA108-5528-4EAF-82B3-A521ABEBB4EB}"/>
          </ac:inkMkLst>
        </pc:inkChg>
      </pc:sldChg>
      <pc:sldChg chg="addSp delSp modSp ord delAnim modAnim">
        <pc:chgData name="Lucas, Tania" userId="232b37cb-a817-446c-b5f8-6c2be3ba9e7b" providerId="ADAL" clId="{D4034C47-2748-4C08-A856-B2E07A5A4460}" dt="2020-10-06T15:15:12.474" v="412"/>
        <pc:sldMkLst>
          <pc:docMk/>
          <pc:sldMk cId="354002817" sldId="690"/>
        </pc:sldMkLst>
        <pc:spChg chg="del">
          <ac:chgData name="Lucas, Tania" userId="232b37cb-a817-446c-b5f8-6c2be3ba9e7b" providerId="ADAL" clId="{D4034C47-2748-4C08-A856-B2E07A5A4460}" dt="2020-10-06T14:46:08.640" v="207" actId="478"/>
          <ac:spMkLst>
            <pc:docMk/>
            <pc:sldMk cId="354002817" sldId="690"/>
            <ac:spMk id="3" creationId="{F6286B44-690B-49A3-8B69-A9BBAB12715D}"/>
          </ac:spMkLst>
        </pc:spChg>
        <pc:spChg chg="del mod">
          <ac:chgData name="Lucas, Tania" userId="232b37cb-a817-446c-b5f8-6c2be3ba9e7b" providerId="ADAL" clId="{D4034C47-2748-4C08-A856-B2E07A5A4460}" dt="2020-10-06T14:45:09.186" v="198" actId="478"/>
          <ac:spMkLst>
            <pc:docMk/>
            <pc:sldMk cId="354002817" sldId="690"/>
            <ac:spMk id="7" creationId="{8FF08BB0-48DA-421C-AEE3-582085E98E35}"/>
          </ac:spMkLst>
        </pc:spChg>
        <pc:spChg chg="del">
          <ac:chgData name="Lucas, Tania" userId="232b37cb-a817-446c-b5f8-6c2be3ba9e7b" providerId="ADAL" clId="{D4034C47-2748-4C08-A856-B2E07A5A4460}" dt="2020-10-06T14:45:03.390" v="196" actId="478"/>
          <ac:spMkLst>
            <pc:docMk/>
            <pc:sldMk cId="354002817" sldId="690"/>
            <ac:spMk id="8" creationId="{1BD3276A-DE70-4135-9879-D39FACF8F76B}"/>
          </ac:spMkLst>
        </pc:spChg>
        <pc:spChg chg="add del mod">
          <ac:chgData name="Lucas, Tania" userId="232b37cb-a817-446c-b5f8-6c2be3ba9e7b" providerId="ADAL" clId="{D4034C47-2748-4C08-A856-B2E07A5A4460}" dt="2020-10-06T14:46:12.923" v="208" actId="478"/>
          <ac:spMkLst>
            <pc:docMk/>
            <pc:sldMk cId="354002817" sldId="690"/>
            <ac:spMk id="9" creationId="{FA6384D8-21FB-4135-B290-C5946A6751B4}"/>
          </ac:spMkLst>
        </pc:spChg>
        <pc:spChg chg="add">
          <ac:chgData name="Lucas, Tania" userId="232b37cb-a817-446c-b5f8-6c2be3ba9e7b" providerId="ADAL" clId="{D4034C47-2748-4C08-A856-B2E07A5A4460}" dt="2020-10-06T14:48:13.973" v="220"/>
          <ac:spMkLst>
            <pc:docMk/>
            <pc:sldMk cId="354002817" sldId="690"/>
            <ac:spMk id="10" creationId="{041A6C52-8442-4F50-8998-BCD54A97C6EF}"/>
          </ac:spMkLst>
        </pc:spChg>
        <pc:picChg chg="del">
          <ac:chgData name="Lucas, Tania" userId="232b37cb-a817-446c-b5f8-6c2be3ba9e7b" providerId="ADAL" clId="{D4034C47-2748-4C08-A856-B2E07A5A4460}" dt="2020-10-06T15:15:12.474" v="412"/>
          <ac:picMkLst>
            <pc:docMk/>
            <pc:sldMk cId="354002817" sldId="690"/>
            <ac:picMk id="4" creationId="{F5430440-A5AF-49B6-8A16-1E0F45C74EC6}"/>
          </ac:picMkLst>
        </pc:picChg>
        <pc:inkChg chg="del">
          <ac:chgData name="Lucas, Tania" userId="232b37cb-a817-446c-b5f8-6c2be3ba9e7b" providerId="ADAL" clId="{D4034C47-2748-4C08-A856-B2E07A5A4460}" dt="2020-10-06T14:44:14.102" v="189" actId="478"/>
          <ac:inkMkLst>
            <pc:docMk/>
            <pc:sldMk cId="354002817" sldId="690"/>
            <ac:inkMk id="2" creationId="{DC8BBB74-7369-4311-9F0F-B92182A801B3}"/>
          </ac:inkMkLst>
        </pc:inkChg>
      </pc:sldChg>
      <pc:sldChg chg="addSp delSp modSp delAnim modAnim">
        <pc:chgData name="Lucas, Tania" userId="232b37cb-a817-446c-b5f8-6c2be3ba9e7b" providerId="ADAL" clId="{D4034C47-2748-4C08-A856-B2E07A5A4460}" dt="2020-10-06T15:15:12.474" v="412"/>
        <pc:sldMkLst>
          <pc:docMk/>
          <pc:sldMk cId="1910607700" sldId="691"/>
        </pc:sldMkLst>
        <pc:spChg chg="del">
          <ac:chgData name="Lucas, Tania" userId="232b37cb-a817-446c-b5f8-6c2be3ba9e7b" providerId="ADAL" clId="{D4034C47-2748-4C08-A856-B2E07A5A4460}" dt="2020-10-06T15:09:10.083" v="377" actId="478"/>
          <ac:spMkLst>
            <pc:docMk/>
            <pc:sldMk cId="1910607700" sldId="691"/>
            <ac:spMk id="3" creationId="{5FB78F8B-E646-428E-911A-2ED60E7E0206}"/>
          </ac:spMkLst>
        </pc:spChg>
        <pc:spChg chg="del">
          <ac:chgData name="Lucas, Tania" userId="232b37cb-a817-446c-b5f8-6c2be3ba9e7b" providerId="ADAL" clId="{D4034C47-2748-4C08-A856-B2E07A5A4460}" dt="2020-10-06T15:09:51.053" v="384" actId="478"/>
          <ac:spMkLst>
            <pc:docMk/>
            <pc:sldMk cId="1910607700" sldId="691"/>
            <ac:spMk id="7" creationId="{D87DD271-3A44-46FA-8D8B-9266B438B1A3}"/>
          </ac:spMkLst>
        </pc:spChg>
        <pc:spChg chg="del">
          <ac:chgData name="Lucas, Tania" userId="232b37cb-a817-446c-b5f8-6c2be3ba9e7b" providerId="ADAL" clId="{D4034C47-2748-4C08-A856-B2E07A5A4460}" dt="2020-10-06T15:09:48.130" v="383" actId="478"/>
          <ac:spMkLst>
            <pc:docMk/>
            <pc:sldMk cId="1910607700" sldId="691"/>
            <ac:spMk id="8" creationId="{13997699-00D7-4109-B4C6-A990EED972A1}"/>
          </ac:spMkLst>
        </pc:spChg>
        <pc:spChg chg="add del mod">
          <ac:chgData name="Lucas, Tania" userId="232b37cb-a817-446c-b5f8-6c2be3ba9e7b" providerId="ADAL" clId="{D4034C47-2748-4C08-A856-B2E07A5A4460}" dt="2020-10-06T15:09:12.904" v="378" actId="478"/>
          <ac:spMkLst>
            <pc:docMk/>
            <pc:sldMk cId="1910607700" sldId="691"/>
            <ac:spMk id="9" creationId="{B23B7F90-2579-4F6E-BAD8-8EFD210483CD}"/>
          </ac:spMkLst>
        </pc:spChg>
        <pc:spChg chg="add mod">
          <ac:chgData name="Lucas, Tania" userId="232b37cb-a817-446c-b5f8-6c2be3ba9e7b" providerId="ADAL" clId="{D4034C47-2748-4C08-A856-B2E07A5A4460}" dt="2020-10-06T15:13:29.300" v="408"/>
          <ac:spMkLst>
            <pc:docMk/>
            <pc:sldMk cId="1910607700" sldId="691"/>
            <ac:spMk id="10" creationId="{4A3889BF-784B-4AC1-9227-D3A8D1535D0F}"/>
          </ac:spMkLst>
        </pc:spChg>
        <pc:picChg chg="del">
          <ac:chgData name="Lucas, Tania" userId="232b37cb-a817-446c-b5f8-6c2be3ba9e7b" providerId="ADAL" clId="{D4034C47-2748-4C08-A856-B2E07A5A4460}" dt="2020-10-06T15:15:12.474" v="412"/>
          <ac:picMkLst>
            <pc:docMk/>
            <pc:sldMk cId="1910607700" sldId="691"/>
            <ac:picMk id="5" creationId="{33DA01C5-1D73-4C19-AE8F-3ECEBD28E70B}"/>
          </ac:picMkLst>
        </pc:picChg>
        <pc:inkChg chg="del">
          <ac:chgData name="Lucas, Tania" userId="232b37cb-a817-446c-b5f8-6c2be3ba9e7b" providerId="ADAL" clId="{D4034C47-2748-4C08-A856-B2E07A5A4460}" dt="2020-10-06T15:09:16.817" v="379" actId="478"/>
          <ac:inkMkLst>
            <pc:docMk/>
            <pc:sldMk cId="1910607700" sldId="691"/>
            <ac:inkMk id="2" creationId="{A89868E0-EF59-4903-A14D-85F83D0C22FF}"/>
          </ac:inkMkLst>
        </pc:inkChg>
      </pc:sldChg>
      <pc:sldChg chg="addSp delSp modSp ord delAnim modAnim">
        <pc:chgData name="Lucas, Tania" userId="232b37cb-a817-446c-b5f8-6c2be3ba9e7b" providerId="ADAL" clId="{D4034C47-2748-4C08-A856-B2E07A5A4460}" dt="2020-10-06T15:15:12.474" v="412"/>
        <pc:sldMkLst>
          <pc:docMk/>
          <pc:sldMk cId="1190294625" sldId="692"/>
        </pc:sldMkLst>
        <pc:spChg chg="del">
          <ac:chgData name="Lucas, Tania" userId="232b37cb-a817-446c-b5f8-6c2be3ba9e7b" providerId="ADAL" clId="{D4034C47-2748-4C08-A856-B2E07A5A4460}" dt="2020-10-06T14:45:48.086" v="203" actId="478"/>
          <ac:spMkLst>
            <pc:docMk/>
            <pc:sldMk cId="1190294625" sldId="692"/>
            <ac:spMk id="3" creationId="{F1C5D14B-353E-4192-9933-8B366704A9CC}"/>
          </ac:spMkLst>
        </pc:spChg>
        <pc:spChg chg="del">
          <ac:chgData name="Lucas, Tania" userId="232b37cb-a817-446c-b5f8-6c2be3ba9e7b" providerId="ADAL" clId="{D4034C47-2748-4C08-A856-B2E07A5A4460}" dt="2020-10-06T14:45:22.520" v="200" actId="478"/>
          <ac:spMkLst>
            <pc:docMk/>
            <pc:sldMk cId="1190294625" sldId="692"/>
            <ac:spMk id="7" creationId="{0EE9FDD2-4853-4E4D-AF01-EA8F1CFF4C0F}"/>
          </ac:spMkLst>
        </pc:spChg>
        <pc:spChg chg="del">
          <ac:chgData name="Lucas, Tania" userId="232b37cb-a817-446c-b5f8-6c2be3ba9e7b" providerId="ADAL" clId="{D4034C47-2748-4C08-A856-B2E07A5A4460}" dt="2020-10-06T14:45:20.127" v="199" actId="478"/>
          <ac:spMkLst>
            <pc:docMk/>
            <pc:sldMk cId="1190294625" sldId="692"/>
            <ac:spMk id="8" creationId="{22465E6F-17D3-41AB-9E18-BEB3DD69C336}"/>
          </ac:spMkLst>
        </pc:spChg>
        <pc:spChg chg="add del mod">
          <ac:chgData name="Lucas, Tania" userId="232b37cb-a817-446c-b5f8-6c2be3ba9e7b" providerId="ADAL" clId="{D4034C47-2748-4C08-A856-B2E07A5A4460}" dt="2020-10-06T14:45:54.622" v="204" actId="478"/>
          <ac:spMkLst>
            <pc:docMk/>
            <pc:sldMk cId="1190294625" sldId="692"/>
            <ac:spMk id="9" creationId="{C39F0122-8DE1-4D23-9AC1-E15C1B402281}"/>
          </ac:spMkLst>
        </pc:spChg>
        <pc:spChg chg="add">
          <ac:chgData name="Lucas, Tania" userId="232b37cb-a817-446c-b5f8-6c2be3ba9e7b" providerId="ADAL" clId="{D4034C47-2748-4C08-A856-B2E07A5A4460}" dt="2020-10-06T14:48:19.531" v="221"/>
          <ac:spMkLst>
            <pc:docMk/>
            <pc:sldMk cId="1190294625" sldId="692"/>
            <ac:spMk id="10" creationId="{57C26437-9AE8-4133-9922-B3CFAA06CCB9}"/>
          </ac:spMkLst>
        </pc:spChg>
        <pc:picChg chg="del">
          <ac:chgData name="Lucas, Tania" userId="232b37cb-a817-446c-b5f8-6c2be3ba9e7b" providerId="ADAL" clId="{D4034C47-2748-4C08-A856-B2E07A5A4460}" dt="2020-10-06T15:15:12.474" v="412"/>
          <ac:picMkLst>
            <pc:docMk/>
            <pc:sldMk cId="1190294625" sldId="692"/>
            <ac:picMk id="4" creationId="{0EE4026F-EF16-497F-BAE1-1C33C1C2E68A}"/>
          </ac:picMkLst>
        </pc:picChg>
        <pc:inkChg chg="del">
          <ac:chgData name="Lucas, Tania" userId="232b37cb-a817-446c-b5f8-6c2be3ba9e7b" providerId="ADAL" clId="{D4034C47-2748-4C08-A856-B2E07A5A4460}" dt="2020-10-06T14:44:21.118" v="190" actId="478"/>
          <ac:inkMkLst>
            <pc:docMk/>
            <pc:sldMk cId="1190294625" sldId="692"/>
            <ac:inkMk id="2" creationId="{4E0282D3-FAE4-4801-A6FA-84A7B93139F8}"/>
          </ac:inkMkLst>
        </pc:inkChg>
      </pc:sldChg>
      <pc:sldChg chg="addSp delSp modSp ord delAnim modAnim">
        <pc:chgData name="Lucas, Tania" userId="232b37cb-a817-446c-b5f8-6c2be3ba9e7b" providerId="ADAL" clId="{D4034C47-2748-4C08-A856-B2E07A5A4460}" dt="2020-10-06T15:15:12.474" v="412"/>
        <pc:sldMkLst>
          <pc:docMk/>
          <pc:sldMk cId="3692415902" sldId="693"/>
        </pc:sldMkLst>
        <pc:spChg chg="del">
          <ac:chgData name="Lucas, Tania" userId="232b37cb-a817-446c-b5f8-6c2be3ba9e7b" providerId="ADAL" clId="{D4034C47-2748-4C08-A856-B2E07A5A4460}" dt="2020-10-06T15:00:14.498" v="271" actId="478"/>
          <ac:spMkLst>
            <pc:docMk/>
            <pc:sldMk cId="3692415902" sldId="693"/>
            <ac:spMk id="3" creationId="{F1C5D14B-353E-4192-9933-8B366704A9CC}"/>
          </ac:spMkLst>
        </pc:spChg>
        <pc:spChg chg="del">
          <ac:chgData name="Lucas, Tania" userId="232b37cb-a817-446c-b5f8-6c2be3ba9e7b" providerId="ADAL" clId="{D4034C47-2748-4C08-A856-B2E07A5A4460}" dt="2020-10-06T15:02:47.805" v="294" actId="478"/>
          <ac:spMkLst>
            <pc:docMk/>
            <pc:sldMk cId="3692415902" sldId="693"/>
            <ac:spMk id="7" creationId="{13C84F19-A5B1-4CE7-B315-9FD095EBC168}"/>
          </ac:spMkLst>
        </pc:spChg>
        <pc:spChg chg="del">
          <ac:chgData name="Lucas, Tania" userId="232b37cb-a817-446c-b5f8-6c2be3ba9e7b" providerId="ADAL" clId="{D4034C47-2748-4C08-A856-B2E07A5A4460}" dt="2020-10-06T15:02:45.707" v="293" actId="478"/>
          <ac:spMkLst>
            <pc:docMk/>
            <pc:sldMk cId="3692415902" sldId="693"/>
            <ac:spMk id="8" creationId="{21BD821C-0202-4F95-BD31-6F93990A0907}"/>
          </ac:spMkLst>
        </pc:spChg>
        <pc:spChg chg="add del mod">
          <ac:chgData name="Lucas, Tania" userId="232b37cb-a817-446c-b5f8-6c2be3ba9e7b" providerId="ADAL" clId="{D4034C47-2748-4C08-A856-B2E07A5A4460}" dt="2020-10-06T15:00:19.106" v="272" actId="478"/>
          <ac:spMkLst>
            <pc:docMk/>
            <pc:sldMk cId="3692415902" sldId="693"/>
            <ac:spMk id="9" creationId="{AB1075DB-206E-49BA-AFD2-388880031937}"/>
          </ac:spMkLst>
        </pc:spChg>
        <pc:spChg chg="add mod">
          <ac:chgData name="Lucas, Tania" userId="232b37cb-a817-446c-b5f8-6c2be3ba9e7b" providerId="ADAL" clId="{D4034C47-2748-4C08-A856-B2E07A5A4460}" dt="2020-10-06T15:06:05.673" v="316"/>
          <ac:spMkLst>
            <pc:docMk/>
            <pc:sldMk cId="3692415902" sldId="693"/>
            <ac:spMk id="10" creationId="{4429522C-8898-4698-B854-0F9B6C9E6A18}"/>
          </ac:spMkLst>
        </pc:spChg>
        <pc:picChg chg="del">
          <ac:chgData name="Lucas, Tania" userId="232b37cb-a817-446c-b5f8-6c2be3ba9e7b" providerId="ADAL" clId="{D4034C47-2748-4C08-A856-B2E07A5A4460}" dt="2020-10-06T15:15:12.474" v="412"/>
          <ac:picMkLst>
            <pc:docMk/>
            <pc:sldMk cId="3692415902" sldId="693"/>
            <ac:picMk id="4" creationId="{604FAFB6-77D5-41AC-A0E1-75DC2E62F2FA}"/>
          </ac:picMkLst>
        </pc:picChg>
        <pc:inkChg chg="del">
          <ac:chgData name="Lucas, Tania" userId="232b37cb-a817-446c-b5f8-6c2be3ba9e7b" providerId="ADAL" clId="{D4034C47-2748-4C08-A856-B2E07A5A4460}" dt="2020-10-06T15:00:33.999" v="273" actId="478"/>
          <ac:inkMkLst>
            <pc:docMk/>
            <pc:sldMk cId="3692415902" sldId="693"/>
            <ac:inkMk id="2" creationId="{C09AFF79-3D08-4103-81B3-49184F53B773}"/>
          </ac:inkMkLst>
        </pc:inkChg>
      </pc:sldChg>
      <pc:sldChg chg="addSp delSp modSp delAnim modAnim">
        <pc:chgData name="Lucas, Tania" userId="232b37cb-a817-446c-b5f8-6c2be3ba9e7b" providerId="ADAL" clId="{D4034C47-2748-4C08-A856-B2E07A5A4460}" dt="2020-10-06T15:15:12.474" v="412"/>
        <pc:sldMkLst>
          <pc:docMk/>
          <pc:sldMk cId="2342027768" sldId="694"/>
        </pc:sldMkLst>
        <pc:spChg chg="del">
          <ac:chgData name="Lucas, Tania" userId="232b37cb-a817-446c-b5f8-6c2be3ba9e7b" providerId="ADAL" clId="{D4034C47-2748-4C08-A856-B2E07A5A4460}" dt="2020-10-06T15:10:50.888" v="391" actId="478"/>
          <ac:spMkLst>
            <pc:docMk/>
            <pc:sldMk cId="2342027768" sldId="694"/>
            <ac:spMk id="3" creationId="{F1C5D14B-353E-4192-9933-8B366704A9CC}"/>
          </ac:spMkLst>
        </pc:spChg>
        <pc:spChg chg="del">
          <ac:chgData name="Lucas, Tania" userId="232b37cb-a817-446c-b5f8-6c2be3ba9e7b" providerId="ADAL" clId="{D4034C47-2748-4C08-A856-B2E07A5A4460}" dt="2020-10-06T15:11:15.082" v="394" actId="478"/>
          <ac:spMkLst>
            <pc:docMk/>
            <pc:sldMk cId="2342027768" sldId="694"/>
            <ac:spMk id="7" creationId="{0BD24279-BA56-429E-8B1C-9507448351AE}"/>
          </ac:spMkLst>
        </pc:spChg>
        <pc:spChg chg="del">
          <ac:chgData name="Lucas, Tania" userId="232b37cb-a817-446c-b5f8-6c2be3ba9e7b" providerId="ADAL" clId="{D4034C47-2748-4C08-A856-B2E07A5A4460}" dt="2020-10-06T15:11:11.188" v="393" actId="478"/>
          <ac:spMkLst>
            <pc:docMk/>
            <pc:sldMk cId="2342027768" sldId="694"/>
            <ac:spMk id="8" creationId="{00F8B1F7-2965-4F6B-97AB-06ECB2F94261}"/>
          </ac:spMkLst>
        </pc:spChg>
        <pc:spChg chg="add del mod">
          <ac:chgData name="Lucas, Tania" userId="232b37cb-a817-446c-b5f8-6c2be3ba9e7b" providerId="ADAL" clId="{D4034C47-2748-4C08-A856-B2E07A5A4460}" dt="2020-10-06T15:10:54.322" v="392" actId="478"/>
          <ac:spMkLst>
            <pc:docMk/>
            <pc:sldMk cId="2342027768" sldId="694"/>
            <ac:spMk id="9" creationId="{9B7F9B6E-38DF-4AEE-B6DE-0809B3856515}"/>
          </ac:spMkLst>
        </pc:spChg>
        <pc:spChg chg="add mod">
          <ac:chgData name="Lucas, Tania" userId="232b37cb-a817-446c-b5f8-6c2be3ba9e7b" providerId="ADAL" clId="{D4034C47-2748-4C08-A856-B2E07A5A4460}" dt="2020-10-06T15:13:39.184" v="409"/>
          <ac:spMkLst>
            <pc:docMk/>
            <pc:sldMk cId="2342027768" sldId="694"/>
            <ac:spMk id="10" creationId="{A48A6DF8-B2BF-46F3-A3F7-44CCC71D14B2}"/>
          </ac:spMkLst>
        </pc:spChg>
        <pc:picChg chg="del">
          <ac:chgData name="Lucas, Tania" userId="232b37cb-a817-446c-b5f8-6c2be3ba9e7b" providerId="ADAL" clId="{D4034C47-2748-4C08-A856-B2E07A5A4460}" dt="2020-10-06T15:15:12.474" v="412"/>
          <ac:picMkLst>
            <pc:docMk/>
            <pc:sldMk cId="2342027768" sldId="694"/>
            <ac:picMk id="4" creationId="{2ECD9774-559D-464E-8162-E7308E35A9B8}"/>
          </ac:picMkLst>
        </pc:picChg>
        <pc:inkChg chg="del">
          <ac:chgData name="Lucas, Tania" userId="232b37cb-a817-446c-b5f8-6c2be3ba9e7b" providerId="ADAL" clId="{D4034C47-2748-4C08-A856-B2E07A5A4460}" dt="2020-10-06T15:09:59.879" v="385" actId="478"/>
          <ac:inkMkLst>
            <pc:docMk/>
            <pc:sldMk cId="2342027768" sldId="694"/>
            <ac:inkMk id="2" creationId="{0CFF7AEE-8789-4D6A-9B7A-2A65CD567764}"/>
          </ac:inkMkLst>
        </pc:inkChg>
      </pc:sldChg>
      <pc:sldChg chg="del">
        <pc:chgData name="Lucas, Tania" userId="232b37cb-a817-446c-b5f8-6c2be3ba9e7b" providerId="ADAL" clId="{D4034C47-2748-4C08-A856-B2E07A5A4460}" dt="2020-10-06T14:12:15.438" v="39" actId="2696"/>
        <pc:sldMkLst>
          <pc:docMk/>
          <pc:sldMk cId="4118898515" sldId="695"/>
        </pc:sldMkLst>
      </pc:sldChg>
      <pc:sldChg chg="del">
        <pc:chgData name="Lucas, Tania" userId="232b37cb-a817-446c-b5f8-6c2be3ba9e7b" providerId="ADAL" clId="{D4034C47-2748-4C08-A856-B2E07A5A4460}" dt="2020-10-06T14:12:15.438" v="40" actId="2696"/>
        <pc:sldMkLst>
          <pc:docMk/>
          <pc:sldMk cId="1015048066" sldId="696"/>
        </pc:sldMkLst>
      </pc:sldChg>
      <pc:sldChg chg="del">
        <pc:chgData name="Lucas, Tania" userId="232b37cb-a817-446c-b5f8-6c2be3ba9e7b" providerId="ADAL" clId="{D4034C47-2748-4C08-A856-B2E07A5A4460}" dt="2020-10-06T14:12:15.438" v="41" actId="2696"/>
        <pc:sldMkLst>
          <pc:docMk/>
          <pc:sldMk cId="1683010876" sldId="697"/>
        </pc:sldMkLst>
      </pc:sldChg>
      <pc:sldChg chg="del">
        <pc:chgData name="Lucas, Tania" userId="232b37cb-a817-446c-b5f8-6c2be3ba9e7b" providerId="ADAL" clId="{D4034C47-2748-4C08-A856-B2E07A5A4460}" dt="2020-10-06T14:12:15.438" v="38" actId="2696"/>
        <pc:sldMkLst>
          <pc:docMk/>
          <pc:sldMk cId="1753402364" sldId="698"/>
        </pc:sldMkLst>
      </pc:sldChg>
      <pc:sldChg chg="del">
        <pc:chgData name="Lucas, Tania" userId="232b37cb-a817-446c-b5f8-6c2be3ba9e7b" providerId="ADAL" clId="{D4034C47-2748-4C08-A856-B2E07A5A4460}" dt="2020-10-06T14:20:16.861" v="70" actId="2696"/>
        <pc:sldMkLst>
          <pc:docMk/>
          <pc:sldMk cId="2854685857" sldId="699"/>
        </pc:sldMkLst>
      </pc:sldChg>
      <pc:sldChg chg="delSp modSp delAnim modAnim">
        <pc:chgData name="Lucas, Tania" userId="232b37cb-a817-446c-b5f8-6c2be3ba9e7b" providerId="ADAL" clId="{D4034C47-2748-4C08-A856-B2E07A5A4460}" dt="2020-10-06T15:15:12.474" v="412"/>
        <pc:sldMkLst>
          <pc:docMk/>
          <pc:sldMk cId="2990185268" sldId="699"/>
        </pc:sldMkLst>
        <pc:spChg chg="mod">
          <ac:chgData name="Lucas, Tania" userId="232b37cb-a817-446c-b5f8-6c2be3ba9e7b" providerId="ADAL" clId="{D4034C47-2748-4C08-A856-B2E07A5A4460}" dt="2020-10-06T15:06:55.838" v="352" actId="20577"/>
          <ac:spMkLst>
            <pc:docMk/>
            <pc:sldMk cId="2990185268" sldId="699"/>
            <ac:spMk id="3" creationId="{42A8F2AF-BC28-4991-9816-07479106F8A5}"/>
          </ac:spMkLst>
        </pc:spChg>
        <pc:picChg chg="del">
          <ac:chgData name="Lucas, Tania" userId="232b37cb-a817-446c-b5f8-6c2be3ba9e7b" providerId="ADAL" clId="{D4034C47-2748-4C08-A856-B2E07A5A4460}" dt="2020-10-06T15:15:12.474" v="412"/>
          <ac:picMkLst>
            <pc:docMk/>
            <pc:sldMk cId="2990185268" sldId="699"/>
            <ac:picMk id="5" creationId="{A4B50CC9-783E-462B-BBF3-12F7BD7B3AED}"/>
          </ac:picMkLst>
        </pc:picChg>
        <pc:inkChg chg="del">
          <ac:chgData name="Lucas, Tania" userId="232b37cb-a817-446c-b5f8-6c2be3ba9e7b" providerId="ADAL" clId="{D4034C47-2748-4C08-A856-B2E07A5A4460}" dt="2020-10-06T14:22:39.180" v="86" actId="478"/>
          <ac:inkMkLst>
            <pc:docMk/>
            <pc:sldMk cId="2990185268" sldId="699"/>
            <ac:inkMk id="2" creationId="{29731304-6454-46F4-AE55-08006E63FFDB}"/>
          </ac:inkMkLst>
        </pc:inkChg>
      </pc:sldChg>
      <pc:sldChg chg="del">
        <pc:chgData name="Lucas, Tania" userId="232b37cb-a817-446c-b5f8-6c2be3ba9e7b" providerId="ADAL" clId="{D4034C47-2748-4C08-A856-B2E07A5A4460}" dt="2020-10-06T14:13:02.989" v="45" actId="2696"/>
        <pc:sldMkLst>
          <pc:docMk/>
          <pc:sldMk cId="1203225130" sldId="700"/>
        </pc:sldMkLst>
      </pc:sldChg>
      <pc:sldChg chg="del">
        <pc:chgData name="Lucas, Tania" userId="232b37cb-a817-446c-b5f8-6c2be3ba9e7b" providerId="ADAL" clId="{D4034C47-2748-4C08-A856-B2E07A5A4460}" dt="2020-10-06T14:13:02.989" v="47" actId="2696"/>
        <pc:sldMkLst>
          <pc:docMk/>
          <pc:sldMk cId="3139343294" sldId="701"/>
        </pc:sldMkLst>
      </pc:sldChg>
      <pc:sldChg chg="del">
        <pc:chgData name="Lucas, Tania" userId="232b37cb-a817-446c-b5f8-6c2be3ba9e7b" providerId="ADAL" clId="{D4034C47-2748-4C08-A856-B2E07A5A4460}" dt="2020-10-06T14:13:02.974" v="43" actId="2696"/>
        <pc:sldMkLst>
          <pc:docMk/>
          <pc:sldMk cId="3770398252" sldId="702"/>
        </pc:sldMkLst>
      </pc:sldChg>
      <pc:sldChg chg="del">
        <pc:chgData name="Lucas, Tania" userId="232b37cb-a817-446c-b5f8-6c2be3ba9e7b" providerId="ADAL" clId="{D4034C47-2748-4C08-A856-B2E07A5A4460}" dt="2020-10-06T14:13:18.420" v="50" actId="2696"/>
        <pc:sldMkLst>
          <pc:docMk/>
          <pc:sldMk cId="2005892588" sldId="703"/>
        </pc:sldMkLst>
      </pc:sldChg>
      <pc:sldChg chg="del">
        <pc:chgData name="Lucas, Tania" userId="232b37cb-a817-446c-b5f8-6c2be3ba9e7b" providerId="ADAL" clId="{D4034C47-2748-4C08-A856-B2E07A5A4460}" dt="2020-10-06T14:49:23.099" v="226" actId="2696"/>
        <pc:sldMkLst>
          <pc:docMk/>
          <pc:sldMk cId="2998945735" sldId="704"/>
        </pc:sldMkLst>
      </pc:sldChg>
      <pc:sldChg chg="del">
        <pc:chgData name="Lucas, Tania" userId="232b37cb-a817-446c-b5f8-6c2be3ba9e7b" providerId="ADAL" clId="{D4034C47-2748-4C08-A856-B2E07A5A4460}" dt="2020-10-06T14:14:16.919" v="55" actId="2696"/>
        <pc:sldMkLst>
          <pc:docMk/>
          <pc:sldMk cId="694311275" sldId="705"/>
        </pc:sldMkLst>
      </pc:sldChg>
      <pc:sldChg chg="del">
        <pc:chgData name="Lucas, Tania" userId="232b37cb-a817-446c-b5f8-6c2be3ba9e7b" providerId="ADAL" clId="{D4034C47-2748-4C08-A856-B2E07A5A4460}" dt="2020-10-06T14:13:59.563" v="53" actId="2696"/>
        <pc:sldMkLst>
          <pc:docMk/>
          <pc:sldMk cId="4271293446" sldId="706"/>
        </pc:sldMkLst>
      </pc:sldChg>
      <pc:sldChg chg="del">
        <pc:chgData name="Lucas, Tania" userId="232b37cb-a817-446c-b5f8-6c2be3ba9e7b" providerId="ADAL" clId="{D4034C47-2748-4C08-A856-B2E07A5A4460}" dt="2020-10-06T14:13:59.559" v="51" actId="2696"/>
        <pc:sldMkLst>
          <pc:docMk/>
          <pc:sldMk cId="3295794290" sldId="707"/>
        </pc:sldMkLst>
      </pc:sldChg>
      <pc:sldChg chg="delSp modSp delAnim modAnim">
        <pc:chgData name="Lucas, Tania" userId="232b37cb-a817-446c-b5f8-6c2be3ba9e7b" providerId="ADAL" clId="{D4034C47-2748-4C08-A856-B2E07A5A4460}" dt="2020-10-06T15:15:12.474" v="412"/>
        <pc:sldMkLst>
          <pc:docMk/>
          <pc:sldMk cId="1101393397" sldId="708"/>
        </pc:sldMkLst>
        <pc:spChg chg="mod">
          <ac:chgData name="Lucas, Tania" userId="232b37cb-a817-446c-b5f8-6c2be3ba9e7b" providerId="ADAL" clId="{D4034C47-2748-4C08-A856-B2E07A5A4460}" dt="2020-10-06T15:06:22.912" v="328" actId="20577"/>
          <ac:spMkLst>
            <pc:docMk/>
            <pc:sldMk cId="1101393397" sldId="708"/>
            <ac:spMk id="3" creationId="{A6221794-D6E6-4F98-914F-263C304CA0C5}"/>
          </ac:spMkLst>
        </pc:spChg>
        <pc:picChg chg="del">
          <ac:chgData name="Lucas, Tania" userId="232b37cb-a817-446c-b5f8-6c2be3ba9e7b" providerId="ADAL" clId="{D4034C47-2748-4C08-A856-B2E07A5A4460}" dt="2020-10-06T15:15:12.474" v="412"/>
          <ac:picMkLst>
            <pc:docMk/>
            <pc:sldMk cId="1101393397" sldId="708"/>
            <ac:picMk id="5" creationId="{4CCEB457-F5D2-428D-B470-F2DF4B034B61}"/>
          </ac:picMkLst>
        </pc:picChg>
        <pc:inkChg chg="del">
          <ac:chgData name="Lucas, Tania" userId="232b37cb-a817-446c-b5f8-6c2be3ba9e7b" providerId="ADAL" clId="{D4034C47-2748-4C08-A856-B2E07A5A4460}" dt="2020-10-06T14:59:04.169" v="267" actId="478"/>
          <ac:inkMkLst>
            <pc:docMk/>
            <pc:sldMk cId="1101393397" sldId="708"/>
            <ac:inkMk id="2" creationId="{F983313C-3FC4-4A7F-8EAC-E92BCB17D78A}"/>
          </ac:inkMkLst>
        </pc:inkChg>
      </pc:sldChg>
      <pc:sldChg chg="del">
        <pc:chgData name="Lucas, Tania" userId="232b37cb-a817-446c-b5f8-6c2be3ba9e7b" providerId="ADAL" clId="{D4034C47-2748-4C08-A856-B2E07A5A4460}" dt="2020-10-06T14:49:48.238" v="230" actId="2696"/>
        <pc:sldMkLst>
          <pc:docMk/>
          <pc:sldMk cId="3005663555" sldId="708"/>
        </pc:sldMkLst>
      </pc:sldChg>
      <pc:sldChg chg="del">
        <pc:chgData name="Lucas, Tania" userId="232b37cb-a817-446c-b5f8-6c2be3ba9e7b" providerId="ADAL" clId="{D4034C47-2748-4C08-A856-B2E07A5A4460}" dt="2020-10-06T14:14:39.518" v="57" actId="2696"/>
        <pc:sldMkLst>
          <pc:docMk/>
          <pc:sldMk cId="986139783" sldId="709"/>
        </pc:sldMkLst>
      </pc:sldChg>
      <pc:sldChg chg="delSp modSp ord delAnim modAnim">
        <pc:chgData name="Lucas, Tania" userId="232b37cb-a817-446c-b5f8-6c2be3ba9e7b" providerId="ADAL" clId="{D4034C47-2748-4C08-A856-B2E07A5A4460}" dt="2020-10-06T15:15:12.474" v="412"/>
        <pc:sldMkLst>
          <pc:docMk/>
          <pc:sldMk cId="3217537342" sldId="710"/>
        </pc:sldMkLst>
        <pc:spChg chg="mod">
          <ac:chgData name="Lucas, Tania" userId="232b37cb-a817-446c-b5f8-6c2be3ba9e7b" providerId="ADAL" clId="{D4034C47-2748-4C08-A856-B2E07A5A4460}" dt="2020-10-06T15:08:07.207" v="368" actId="20577"/>
          <ac:spMkLst>
            <pc:docMk/>
            <pc:sldMk cId="3217537342" sldId="710"/>
            <ac:spMk id="3" creationId="{F9E0AE37-5AE4-4F2A-B3EA-72726DE282A5}"/>
          </ac:spMkLst>
        </pc:spChg>
        <pc:picChg chg="del">
          <ac:chgData name="Lucas, Tania" userId="232b37cb-a817-446c-b5f8-6c2be3ba9e7b" providerId="ADAL" clId="{D4034C47-2748-4C08-A856-B2E07A5A4460}" dt="2020-10-06T15:15:12.474" v="412"/>
          <ac:picMkLst>
            <pc:docMk/>
            <pc:sldMk cId="3217537342" sldId="710"/>
            <ac:picMk id="6" creationId="{F7E30E3D-879A-4959-AF43-82FF76485F15}"/>
          </ac:picMkLst>
        </pc:picChg>
        <pc:inkChg chg="del">
          <ac:chgData name="Lucas, Tania" userId="232b37cb-a817-446c-b5f8-6c2be3ba9e7b" providerId="ADAL" clId="{D4034C47-2748-4C08-A856-B2E07A5A4460}" dt="2020-10-06T15:08:00.114" v="356" actId="478"/>
          <ac:inkMkLst>
            <pc:docMk/>
            <pc:sldMk cId="3217537342" sldId="710"/>
            <ac:inkMk id="2" creationId="{2A3E7EDB-3999-43A8-AFB2-7CE5AC24A971}"/>
          </ac:inkMkLst>
        </pc:inkChg>
      </pc:sldChg>
      <pc:sldChg chg="del">
        <pc:chgData name="Lucas, Tania" userId="232b37cb-a817-446c-b5f8-6c2be3ba9e7b" providerId="ADAL" clId="{D4034C47-2748-4C08-A856-B2E07A5A4460}" dt="2020-10-06T15:07:29.786" v="354" actId="2696"/>
        <pc:sldMkLst>
          <pc:docMk/>
          <pc:sldMk cId="3965521524" sldId="710"/>
        </pc:sldMkLst>
      </pc:sldChg>
      <pc:sldChg chg="del">
        <pc:chgData name="Lucas, Tania" userId="232b37cb-a817-446c-b5f8-6c2be3ba9e7b" providerId="ADAL" clId="{D4034C47-2748-4C08-A856-B2E07A5A4460}" dt="2020-10-06T14:49:23.099" v="227" actId="2696"/>
        <pc:sldMkLst>
          <pc:docMk/>
          <pc:sldMk cId="3678170085" sldId="711"/>
        </pc:sldMkLst>
      </pc:sldChg>
      <pc:sldChg chg="del">
        <pc:chgData name="Lucas, Tania" userId="232b37cb-a817-446c-b5f8-6c2be3ba9e7b" providerId="ADAL" clId="{D4034C47-2748-4C08-A856-B2E07A5A4460}" dt="2020-10-06T14:49:23.099" v="228" actId="2696"/>
        <pc:sldMkLst>
          <pc:docMk/>
          <pc:sldMk cId="3707935124" sldId="712"/>
        </pc:sldMkLst>
      </pc:sldChg>
      <pc:sldChg chg="del">
        <pc:chgData name="Lucas, Tania" userId="232b37cb-a817-446c-b5f8-6c2be3ba9e7b" providerId="ADAL" clId="{D4034C47-2748-4C08-A856-B2E07A5A4460}" dt="2020-10-06T14:14:39.518" v="59" actId="2696"/>
        <pc:sldMkLst>
          <pc:docMk/>
          <pc:sldMk cId="1347390537" sldId="713"/>
        </pc:sldMkLst>
      </pc:sldChg>
      <pc:sldChg chg="del">
        <pc:chgData name="Lucas, Tania" userId="232b37cb-a817-446c-b5f8-6c2be3ba9e7b" providerId="ADAL" clId="{D4034C47-2748-4C08-A856-B2E07A5A4460}" dt="2020-10-06T14:14:39.518" v="60" actId="2696"/>
        <pc:sldMkLst>
          <pc:docMk/>
          <pc:sldMk cId="2486060740" sldId="714"/>
        </pc:sldMkLst>
      </pc:sldChg>
      <pc:sldChg chg="addSp delSp modSp modAnim">
        <pc:chgData name="Lucas, Tania" userId="232b37cb-a817-446c-b5f8-6c2be3ba9e7b" providerId="ADAL" clId="{D4034C47-2748-4C08-A856-B2E07A5A4460}" dt="2020-10-06T15:17:15.789" v="421" actId="1076"/>
        <pc:sldMkLst>
          <pc:docMk/>
          <pc:sldMk cId="1643471483" sldId="715"/>
        </pc:sldMkLst>
        <pc:spChg chg="del mod">
          <ac:chgData name="Lucas, Tania" userId="232b37cb-a817-446c-b5f8-6c2be3ba9e7b" providerId="ADAL" clId="{D4034C47-2748-4C08-A856-B2E07A5A4460}" dt="2020-10-06T14:07:09.675" v="31" actId="478"/>
          <ac:spMkLst>
            <pc:docMk/>
            <pc:sldMk cId="1643471483" sldId="715"/>
            <ac:spMk id="2" creationId="{592642F0-D52A-4F88-9529-A5E5CE4B336E}"/>
          </ac:spMkLst>
        </pc:spChg>
        <pc:spChg chg="add del">
          <ac:chgData name="Lucas, Tania" userId="232b37cb-a817-446c-b5f8-6c2be3ba9e7b" providerId="ADAL" clId="{D4034C47-2748-4C08-A856-B2E07A5A4460}" dt="2020-10-06T15:16:13.768" v="414" actId="478"/>
          <ac:spMkLst>
            <pc:docMk/>
            <pc:sldMk cId="1643471483" sldId="715"/>
            <ac:spMk id="6" creationId="{024B1AA0-C178-4891-99B8-FA1A99D04DE9}"/>
          </ac:spMkLst>
        </pc:spChg>
        <pc:spChg chg="add mod">
          <ac:chgData name="Lucas, Tania" userId="232b37cb-a817-446c-b5f8-6c2be3ba9e7b" providerId="ADAL" clId="{D4034C47-2748-4C08-A856-B2E07A5A4460}" dt="2020-10-06T15:16:57.729" v="419" actId="14100"/>
          <ac:spMkLst>
            <pc:docMk/>
            <pc:sldMk cId="1643471483" sldId="715"/>
            <ac:spMk id="7" creationId="{597159D2-ABEC-4203-AD91-3751F6D76650}"/>
          </ac:spMkLst>
        </pc:spChg>
        <pc:spChg chg="add mod">
          <ac:chgData name="Lucas, Tania" userId="232b37cb-a817-446c-b5f8-6c2be3ba9e7b" providerId="ADAL" clId="{D4034C47-2748-4C08-A856-B2E07A5A4460}" dt="2020-10-06T15:17:15.789" v="421" actId="1076"/>
          <ac:spMkLst>
            <pc:docMk/>
            <pc:sldMk cId="1643471483" sldId="715"/>
            <ac:spMk id="8" creationId="{71C2D5AF-5D3B-4276-B36C-97AFA6E5BBF9}"/>
          </ac:spMkLst>
        </pc:spChg>
        <pc:picChg chg="mod">
          <ac:chgData name="Lucas, Tania" userId="232b37cb-a817-446c-b5f8-6c2be3ba9e7b" providerId="ADAL" clId="{D4034C47-2748-4C08-A856-B2E07A5A4460}" dt="2020-10-06T14:07:17.454" v="32" actId="1076"/>
          <ac:picMkLst>
            <pc:docMk/>
            <pc:sldMk cId="1643471483" sldId="715"/>
            <ac:picMk id="4" creationId="{5CF885E2-ED50-415E-BD3F-A9A9A22C82DD}"/>
          </ac:picMkLst>
        </pc:picChg>
        <pc:picChg chg="del">
          <ac:chgData name="Lucas, Tania" userId="232b37cb-a817-446c-b5f8-6c2be3ba9e7b" providerId="ADAL" clId="{D4034C47-2748-4C08-A856-B2E07A5A4460}" dt="2020-10-06T15:15:12.474" v="412"/>
          <ac:picMkLst>
            <pc:docMk/>
            <pc:sldMk cId="1643471483" sldId="715"/>
            <ac:picMk id="5" creationId="{FFF5865E-BA74-4BD7-87CB-BEBC26BE246E}"/>
          </ac:picMkLst>
        </pc:picChg>
        <pc:picChg chg="add mod">
          <ac:chgData name="Lucas, Tania" userId="232b37cb-a817-446c-b5f8-6c2be3ba9e7b" providerId="ADAL" clId="{D4034C47-2748-4C08-A856-B2E07A5A4460}" dt="2020-10-06T15:17:06.041" v="420" actId="1076"/>
          <ac:picMkLst>
            <pc:docMk/>
            <pc:sldMk cId="1643471483" sldId="715"/>
            <ac:picMk id="9" creationId="{D0D25735-823F-4728-8EDA-51AB7473F8FA}"/>
          </ac:picMkLst>
        </pc:picChg>
      </pc:sldChg>
      <pc:sldChg chg="addSp delSp modSp add delAnim modAnim">
        <pc:chgData name="Lucas, Tania" userId="232b37cb-a817-446c-b5f8-6c2be3ba9e7b" providerId="ADAL" clId="{D4034C47-2748-4C08-A856-B2E07A5A4460}" dt="2020-10-06T15:15:12.474" v="412"/>
        <pc:sldMkLst>
          <pc:docMk/>
          <pc:sldMk cId="118894848" sldId="716"/>
        </pc:sldMkLst>
        <pc:spChg chg="add mod">
          <ac:chgData name="Lucas, Tania" userId="232b37cb-a817-446c-b5f8-6c2be3ba9e7b" providerId="ADAL" clId="{D4034C47-2748-4C08-A856-B2E07A5A4460}" dt="2020-10-06T14:27:26.472" v="161" actId="313"/>
          <ac:spMkLst>
            <pc:docMk/>
            <pc:sldMk cId="118894848" sldId="716"/>
            <ac:spMk id="11" creationId="{91B27EA4-A427-43AC-A564-40F7D401D33F}"/>
          </ac:spMkLst>
        </pc:spChg>
        <pc:spChg chg="del">
          <ac:chgData name="Lucas, Tania" userId="232b37cb-a817-446c-b5f8-6c2be3ba9e7b" providerId="ADAL" clId="{D4034C47-2748-4C08-A856-B2E07A5A4460}" dt="2020-10-06T14:25:46.948" v="132" actId="478"/>
          <ac:spMkLst>
            <pc:docMk/>
            <pc:sldMk cId="118894848" sldId="716"/>
            <ac:spMk id="12" creationId="{24B8DE71-D7EB-4044-89DF-6E05A9E6B1EC}"/>
          </ac:spMkLst>
        </pc:spChg>
        <pc:picChg chg="del">
          <ac:chgData name="Lucas, Tania" userId="232b37cb-a817-446c-b5f8-6c2be3ba9e7b" providerId="ADAL" clId="{D4034C47-2748-4C08-A856-B2E07A5A4460}" dt="2020-10-06T15:15:12.474" v="412"/>
          <ac:picMkLst>
            <pc:docMk/>
            <pc:sldMk cId="118894848" sldId="716"/>
            <ac:picMk id="5" creationId="{6085D4BF-5261-47D6-A6BC-1805887471BD}"/>
          </ac:picMkLst>
        </pc:picChg>
        <pc:inkChg chg="del">
          <ac:chgData name="Lucas, Tania" userId="232b37cb-a817-446c-b5f8-6c2be3ba9e7b" providerId="ADAL" clId="{D4034C47-2748-4C08-A856-B2E07A5A4460}" dt="2020-10-06T14:21:58.011" v="82" actId="478"/>
          <ac:inkMkLst>
            <pc:docMk/>
            <pc:sldMk cId="118894848" sldId="716"/>
            <ac:inkMk id="2" creationId="{ABAA6E94-5762-4BFD-90CC-733586393B9F}"/>
          </ac:inkMkLst>
        </pc:inkChg>
      </pc:sldChg>
      <pc:sldChg chg="del">
        <pc:chgData name="Lucas, Tania" userId="232b37cb-a817-446c-b5f8-6c2be3ba9e7b" providerId="ADAL" clId="{D4034C47-2748-4C08-A856-B2E07A5A4460}" dt="2020-10-06T14:07:56.985" v="36" actId="2696"/>
        <pc:sldMkLst>
          <pc:docMk/>
          <pc:sldMk cId="2810039322" sldId="716"/>
        </pc:sldMkLst>
      </pc:sldChg>
      <pc:sldChg chg="addSp delSp modSp add delAnim modAnim">
        <pc:chgData name="Lucas, Tania" userId="232b37cb-a817-446c-b5f8-6c2be3ba9e7b" providerId="ADAL" clId="{D4034C47-2748-4C08-A856-B2E07A5A4460}" dt="2020-10-06T15:15:12.474" v="412"/>
        <pc:sldMkLst>
          <pc:docMk/>
          <pc:sldMk cId="1069261711" sldId="717"/>
        </pc:sldMkLst>
        <pc:spChg chg="del">
          <ac:chgData name="Lucas, Tania" userId="232b37cb-a817-446c-b5f8-6c2be3ba9e7b" providerId="ADAL" clId="{D4034C47-2748-4C08-A856-B2E07A5A4460}" dt="2020-10-06T14:23:16.494" v="90" actId="478"/>
          <ac:spMkLst>
            <pc:docMk/>
            <pc:sldMk cId="1069261711" sldId="717"/>
            <ac:spMk id="3" creationId="{F6286B44-690B-49A3-8B69-A9BBAB12715D}"/>
          </ac:spMkLst>
        </pc:spChg>
        <pc:spChg chg="add del mod">
          <ac:chgData name="Lucas, Tania" userId="232b37cb-a817-446c-b5f8-6c2be3ba9e7b" providerId="ADAL" clId="{D4034C47-2748-4C08-A856-B2E07A5A4460}" dt="2020-10-06T14:23:20.096" v="91" actId="478"/>
          <ac:spMkLst>
            <pc:docMk/>
            <pc:sldMk cId="1069261711" sldId="717"/>
            <ac:spMk id="10" creationId="{1DD65AF2-CF4F-4A12-B847-9C63CE1A24F9}"/>
          </ac:spMkLst>
        </pc:spChg>
        <pc:spChg chg="add del">
          <ac:chgData name="Lucas, Tania" userId="232b37cb-a817-446c-b5f8-6c2be3ba9e7b" providerId="ADAL" clId="{D4034C47-2748-4C08-A856-B2E07A5A4460}" dt="2020-10-06T14:25:39.802" v="130" actId="478"/>
          <ac:spMkLst>
            <pc:docMk/>
            <pc:sldMk cId="1069261711" sldId="717"/>
            <ac:spMk id="11" creationId="{9509D885-4BEB-41EE-8DAF-7D3C9CBA7659}"/>
          </ac:spMkLst>
        </pc:spChg>
        <pc:spChg chg="add mod">
          <ac:chgData name="Lucas, Tania" userId="232b37cb-a817-446c-b5f8-6c2be3ba9e7b" providerId="ADAL" clId="{D4034C47-2748-4C08-A856-B2E07A5A4460}" dt="2020-10-06T14:27:30.233" v="163" actId="313"/>
          <ac:spMkLst>
            <pc:docMk/>
            <pc:sldMk cId="1069261711" sldId="717"/>
            <ac:spMk id="12" creationId="{7E6C9716-9EEF-49C3-859D-4F5DF21D84B6}"/>
          </ac:spMkLst>
        </pc:spChg>
        <pc:picChg chg="del">
          <ac:chgData name="Lucas, Tania" userId="232b37cb-a817-446c-b5f8-6c2be3ba9e7b" providerId="ADAL" clId="{D4034C47-2748-4C08-A856-B2E07A5A4460}" dt="2020-10-06T15:15:12.474" v="412"/>
          <ac:picMkLst>
            <pc:docMk/>
            <pc:sldMk cId="1069261711" sldId="717"/>
            <ac:picMk id="4" creationId="{E020792B-3E0E-4E48-8B01-3937C6B62CEC}"/>
          </ac:picMkLst>
        </pc:picChg>
        <pc:inkChg chg="del">
          <ac:chgData name="Lucas, Tania" userId="232b37cb-a817-446c-b5f8-6c2be3ba9e7b" providerId="ADAL" clId="{D4034C47-2748-4C08-A856-B2E07A5A4460}" dt="2020-10-06T14:22:19.402" v="85" actId="478"/>
          <ac:inkMkLst>
            <pc:docMk/>
            <pc:sldMk cId="1069261711" sldId="717"/>
            <ac:inkMk id="2" creationId="{3352F396-B711-47E3-9AC8-5EB24FCAD063}"/>
          </ac:inkMkLst>
        </pc:inkChg>
      </pc:sldChg>
      <pc:sldChg chg="del">
        <pc:chgData name="Lucas, Tania" userId="232b37cb-a817-446c-b5f8-6c2be3ba9e7b" providerId="ADAL" clId="{D4034C47-2748-4C08-A856-B2E07A5A4460}" dt="2020-10-06T14:07:43.275" v="35" actId="2696"/>
        <pc:sldMkLst>
          <pc:docMk/>
          <pc:sldMk cId="1021956794" sldId="718"/>
        </pc:sldMkLst>
      </pc:sldChg>
      <pc:sldChg chg="addSp delSp modSp add delAnim modAnim">
        <pc:chgData name="Lucas, Tania" userId="232b37cb-a817-446c-b5f8-6c2be3ba9e7b" providerId="ADAL" clId="{D4034C47-2748-4C08-A856-B2E07A5A4460}" dt="2020-10-06T15:15:12.474" v="412"/>
        <pc:sldMkLst>
          <pc:docMk/>
          <pc:sldMk cId="1623967139" sldId="718"/>
        </pc:sldMkLst>
        <pc:spChg chg="del">
          <ac:chgData name="Lucas, Tania" userId="232b37cb-a817-446c-b5f8-6c2be3ba9e7b" providerId="ADAL" clId="{D4034C47-2748-4C08-A856-B2E07A5A4460}" dt="2020-10-06T14:24:12.243" v="95" actId="478"/>
          <ac:spMkLst>
            <pc:docMk/>
            <pc:sldMk cId="1623967139" sldId="718"/>
            <ac:spMk id="3" creationId="{F1C5D14B-353E-4192-9933-8B366704A9CC}"/>
          </ac:spMkLst>
        </pc:spChg>
        <pc:spChg chg="add del mod">
          <ac:chgData name="Lucas, Tania" userId="232b37cb-a817-446c-b5f8-6c2be3ba9e7b" providerId="ADAL" clId="{D4034C47-2748-4C08-A856-B2E07A5A4460}" dt="2020-10-06T14:24:35.053" v="99" actId="478"/>
          <ac:spMkLst>
            <pc:docMk/>
            <pc:sldMk cId="1623967139" sldId="718"/>
            <ac:spMk id="6" creationId="{586DBE8E-BDC5-4E5B-BCF9-4F2014B1AC91}"/>
          </ac:spMkLst>
        </pc:spChg>
        <pc:spChg chg="add mod">
          <ac:chgData name="Lucas, Tania" userId="232b37cb-a817-446c-b5f8-6c2be3ba9e7b" providerId="ADAL" clId="{D4034C47-2748-4C08-A856-B2E07A5A4460}" dt="2020-10-06T14:27:33.947" v="165" actId="313"/>
          <ac:spMkLst>
            <pc:docMk/>
            <pc:sldMk cId="1623967139" sldId="718"/>
            <ac:spMk id="10" creationId="{4546AFDA-0B44-4DDD-9988-D83EADC04E67}"/>
          </ac:spMkLst>
        </pc:spChg>
        <pc:picChg chg="del">
          <ac:chgData name="Lucas, Tania" userId="232b37cb-a817-446c-b5f8-6c2be3ba9e7b" providerId="ADAL" clId="{D4034C47-2748-4C08-A856-B2E07A5A4460}" dt="2020-10-06T15:15:12.474" v="412"/>
          <ac:picMkLst>
            <pc:docMk/>
            <pc:sldMk cId="1623967139" sldId="718"/>
            <ac:picMk id="4" creationId="{A70D26AD-AFD7-464D-A848-C43EFB331CCE}"/>
          </ac:picMkLst>
        </pc:picChg>
        <pc:inkChg chg="del">
          <ac:chgData name="Lucas, Tania" userId="232b37cb-a817-446c-b5f8-6c2be3ba9e7b" providerId="ADAL" clId="{D4034C47-2748-4C08-A856-B2E07A5A4460}" dt="2020-10-06T14:24:56.724" v="104" actId="478"/>
          <ac:inkMkLst>
            <pc:docMk/>
            <pc:sldMk cId="1623967139" sldId="718"/>
            <ac:inkMk id="2" creationId="{D31862E7-6474-41D3-B5CE-EFFFFF4274EE}"/>
          </ac:inkMkLst>
        </pc:inkChg>
      </pc:sldChg>
      <pc:sldChg chg="addSp delSp modSp delAnim modAnim">
        <pc:chgData name="Lucas, Tania" userId="232b37cb-a817-446c-b5f8-6c2be3ba9e7b" providerId="ADAL" clId="{D4034C47-2748-4C08-A856-B2E07A5A4460}" dt="2020-10-06T15:15:12.474" v="412"/>
        <pc:sldMkLst>
          <pc:docMk/>
          <pc:sldMk cId="2145376424" sldId="719"/>
        </pc:sldMkLst>
        <pc:spChg chg="mod">
          <ac:chgData name="Lucas, Tania" userId="232b37cb-a817-446c-b5f8-6c2be3ba9e7b" providerId="ADAL" clId="{D4034C47-2748-4C08-A856-B2E07A5A4460}" dt="2020-10-06T14:40:04.478" v="175" actId="20577"/>
          <ac:spMkLst>
            <pc:docMk/>
            <pc:sldMk cId="2145376424" sldId="719"/>
            <ac:spMk id="3" creationId="{9EAE437C-7BEC-448F-9549-C2FFC532284E}"/>
          </ac:spMkLst>
        </pc:spChg>
        <pc:picChg chg="del">
          <ac:chgData name="Lucas, Tania" userId="232b37cb-a817-446c-b5f8-6c2be3ba9e7b" providerId="ADAL" clId="{D4034C47-2748-4C08-A856-B2E07A5A4460}" dt="2020-10-06T15:15:12.474" v="412"/>
          <ac:picMkLst>
            <pc:docMk/>
            <pc:sldMk cId="2145376424" sldId="719"/>
            <ac:picMk id="4" creationId="{6115003D-4E51-4217-ACBB-23D2A5CE798E}"/>
          </ac:picMkLst>
        </pc:picChg>
        <pc:picChg chg="add mod">
          <ac:chgData name="Lucas, Tania" userId="232b37cb-a817-446c-b5f8-6c2be3ba9e7b" providerId="ADAL" clId="{D4034C47-2748-4C08-A856-B2E07A5A4460}" dt="2020-10-06T14:43:05.941" v="185" actId="14100"/>
          <ac:picMkLst>
            <pc:docMk/>
            <pc:sldMk cId="2145376424" sldId="719"/>
            <ac:picMk id="6" creationId="{600A3E7C-E668-4185-AC88-E261148AC42B}"/>
          </ac:picMkLst>
        </pc:picChg>
        <pc:picChg chg="mod modCrop">
          <ac:chgData name="Lucas, Tania" userId="232b37cb-a817-446c-b5f8-6c2be3ba9e7b" providerId="ADAL" clId="{D4034C47-2748-4C08-A856-B2E07A5A4460}" dt="2020-10-06T14:43:13.934" v="186" actId="14100"/>
          <ac:picMkLst>
            <pc:docMk/>
            <pc:sldMk cId="2145376424" sldId="719"/>
            <ac:picMk id="9" creationId="{0D98127E-9BCF-4A94-B3D6-6BD06D4A3AB4}"/>
          </ac:picMkLst>
        </pc:picChg>
        <pc:inkChg chg="del">
          <ac:chgData name="Lucas, Tania" userId="232b37cb-a817-446c-b5f8-6c2be3ba9e7b" providerId="ADAL" clId="{D4034C47-2748-4C08-A856-B2E07A5A4460}" dt="2020-10-06T14:39:45.852" v="167" actId="478"/>
          <ac:inkMkLst>
            <pc:docMk/>
            <pc:sldMk cId="2145376424" sldId="719"/>
            <ac:inkMk id="2" creationId="{ACF61DC5-6310-4291-9CB5-A0F087E65CEC}"/>
          </ac:inkMkLst>
        </pc:inkChg>
      </pc:sldChg>
      <pc:sldChg chg="del">
        <pc:chgData name="Lucas, Tania" userId="232b37cb-a817-446c-b5f8-6c2be3ba9e7b" providerId="ADAL" clId="{D4034C47-2748-4C08-A856-B2E07A5A4460}" dt="2020-10-06T14:01:08.047" v="29" actId="2696"/>
        <pc:sldMkLst>
          <pc:docMk/>
          <pc:sldMk cId="4278663392" sldId="719"/>
        </pc:sldMkLst>
      </pc:sldChg>
      <pc:sldChg chg="del">
        <pc:chgData name="Lucas, Tania" userId="232b37cb-a817-446c-b5f8-6c2be3ba9e7b" providerId="ADAL" clId="{D4034C47-2748-4C08-A856-B2E07A5A4460}" dt="2020-10-06T14:07:43.244" v="34" actId="2696"/>
        <pc:sldMkLst>
          <pc:docMk/>
          <pc:sldMk cId="233718517" sldId="720"/>
        </pc:sldMkLst>
      </pc:sldChg>
      <pc:sldChg chg="del">
        <pc:chgData name="Lucas, Tania" userId="232b37cb-a817-446c-b5f8-6c2be3ba9e7b" providerId="ADAL" clId="{D4034C47-2748-4C08-A856-B2E07A5A4460}" dt="2020-10-06T14:39:37.191" v="166" actId="2696"/>
        <pc:sldMkLst>
          <pc:docMk/>
          <pc:sldMk cId="2191268772" sldId="720"/>
        </pc:sldMkLst>
      </pc:sldChg>
      <pc:sldChg chg="del">
        <pc:chgData name="Lucas, Tania" userId="232b37cb-a817-446c-b5f8-6c2be3ba9e7b" providerId="ADAL" clId="{D4034C47-2748-4C08-A856-B2E07A5A4460}" dt="2020-10-06T14:07:43.244" v="33" actId="2696"/>
        <pc:sldMkLst>
          <pc:docMk/>
          <pc:sldMk cId="743731452" sldId="721"/>
        </pc:sldMkLst>
      </pc:sldChg>
      <pc:sldChg chg="delSp del delAnim">
        <pc:chgData name="Lucas, Tania" userId="232b37cb-a817-446c-b5f8-6c2be3ba9e7b" providerId="ADAL" clId="{D4034C47-2748-4C08-A856-B2E07A5A4460}" dt="2020-10-06T14:42:34.066" v="183" actId="2696"/>
        <pc:sldMkLst>
          <pc:docMk/>
          <pc:sldMk cId="3284706987" sldId="721"/>
        </pc:sldMkLst>
        <pc:inkChg chg="del">
          <ac:chgData name="Lucas, Tania" userId="232b37cb-a817-446c-b5f8-6c2be3ba9e7b" providerId="ADAL" clId="{D4034C47-2748-4C08-A856-B2E07A5A4460}" dt="2020-10-06T14:41:29.337" v="176" actId="478"/>
          <ac:inkMkLst>
            <pc:docMk/>
            <pc:sldMk cId="3284706987" sldId="721"/>
            <ac:inkMk id="2" creationId="{24F69CD8-4C0E-4564-9C21-5730EADC9CE0}"/>
          </ac:inkMkLst>
        </pc:inkChg>
      </pc:sldChg>
      <pc:sldChg chg="delSp modSp delAnim modAnim">
        <pc:chgData name="Lucas, Tania" userId="232b37cb-a817-446c-b5f8-6c2be3ba9e7b" providerId="ADAL" clId="{D4034C47-2748-4C08-A856-B2E07A5A4460}" dt="2020-10-06T15:15:12.474" v="412"/>
        <pc:sldMkLst>
          <pc:docMk/>
          <pc:sldMk cId="1718478393" sldId="722"/>
        </pc:sldMkLst>
        <pc:spChg chg="mod">
          <ac:chgData name="Lucas, Tania" userId="232b37cb-a817-446c-b5f8-6c2be3ba9e7b" providerId="ADAL" clId="{D4034C47-2748-4C08-A856-B2E07A5A4460}" dt="2020-10-06T15:06:42.143" v="340" actId="20577"/>
          <ac:spMkLst>
            <pc:docMk/>
            <pc:sldMk cId="1718478393" sldId="722"/>
            <ac:spMk id="3" creationId="{9EAE437C-7BEC-448F-9549-C2FFC532284E}"/>
          </ac:spMkLst>
        </pc:spChg>
        <pc:picChg chg="del">
          <ac:chgData name="Lucas, Tania" userId="232b37cb-a817-446c-b5f8-6c2be3ba9e7b" providerId="ADAL" clId="{D4034C47-2748-4C08-A856-B2E07A5A4460}" dt="2020-10-06T15:15:12.474" v="412"/>
          <ac:picMkLst>
            <pc:docMk/>
            <pc:sldMk cId="1718478393" sldId="722"/>
            <ac:picMk id="4" creationId="{F9BA0007-152E-47A9-8CD2-60DEEB89F1B1}"/>
          </ac:picMkLst>
        </pc:picChg>
        <pc:inkChg chg="del">
          <ac:chgData name="Lucas, Tania" userId="232b37cb-a817-446c-b5f8-6c2be3ba9e7b" providerId="ADAL" clId="{D4034C47-2748-4C08-A856-B2E07A5A4460}" dt="2020-10-06T14:48:50.840" v="224" actId="478"/>
          <ac:inkMkLst>
            <pc:docMk/>
            <pc:sldMk cId="1718478393" sldId="722"/>
            <ac:inkMk id="2" creationId="{B0DB35DB-8F77-4FE7-BB6E-932F30708CE0}"/>
          </ac:inkMkLst>
        </pc:inkChg>
      </pc:sldChg>
      <pc:sldChg chg="addSp delSp modSp add modAnim">
        <pc:chgData name="Lucas, Tania" userId="232b37cb-a817-446c-b5f8-6c2be3ba9e7b" providerId="ADAL" clId="{D4034C47-2748-4C08-A856-B2E07A5A4460}" dt="2020-10-06T15:15:12.474" v="412"/>
        <pc:sldMkLst>
          <pc:docMk/>
          <pc:sldMk cId="2500592568" sldId="723"/>
        </pc:sldMkLst>
        <pc:spChg chg="del">
          <ac:chgData name="Lucas, Tania" userId="232b37cb-a817-446c-b5f8-6c2be3ba9e7b" providerId="ADAL" clId="{D4034C47-2748-4C08-A856-B2E07A5A4460}" dt="2020-10-06T14:46:19.496" v="209" actId="478"/>
          <ac:spMkLst>
            <pc:docMk/>
            <pc:sldMk cId="2500592568" sldId="723"/>
            <ac:spMk id="3" creationId="{5471C29B-80F1-4B4B-A515-D987E8B554F7}"/>
          </ac:spMkLst>
        </pc:spChg>
        <pc:spChg chg="add del mod">
          <ac:chgData name="Lucas, Tania" userId="232b37cb-a817-446c-b5f8-6c2be3ba9e7b" providerId="ADAL" clId="{D4034C47-2748-4C08-A856-B2E07A5A4460}" dt="2020-10-06T14:46:24.153" v="210" actId="478"/>
          <ac:spMkLst>
            <pc:docMk/>
            <pc:sldMk cId="2500592568" sldId="723"/>
            <ac:spMk id="5" creationId="{0F25A76E-3EDD-48C3-94E3-D0653FFA8FEA}"/>
          </ac:spMkLst>
        </pc:spChg>
        <pc:spChg chg="add mod">
          <ac:chgData name="Lucas, Tania" userId="232b37cb-a817-446c-b5f8-6c2be3ba9e7b" providerId="ADAL" clId="{D4034C47-2748-4C08-A856-B2E07A5A4460}" dt="2020-10-06T14:47:24.803" v="217"/>
          <ac:spMkLst>
            <pc:docMk/>
            <pc:sldMk cId="2500592568" sldId="723"/>
            <ac:spMk id="10" creationId="{1F6F391F-469A-46BE-848E-204ADE055148}"/>
          </ac:spMkLst>
        </pc:spChg>
        <pc:picChg chg="del">
          <ac:chgData name="Lucas, Tania" userId="232b37cb-a817-446c-b5f8-6c2be3ba9e7b" providerId="ADAL" clId="{D4034C47-2748-4C08-A856-B2E07A5A4460}" dt="2020-10-06T15:15:12.474" v="412"/>
          <ac:picMkLst>
            <pc:docMk/>
            <pc:sldMk cId="2500592568" sldId="723"/>
            <ac:picMk id="2" creationId="{FCE3F5B7-9539-451E-81CF-05813CBD522C}"/>
          </ac:picMkLst>
        </pc:picChg>
      </pc:sldChg>
      <pc:sldChg chg="addSp delSp modSp add modAnim">
        <pc:chgData name="Lucas, Tania" userId="232b37cb-a817-446c-b5f8-6c2be3ba9e7b" providerId="ADAL" clId="{D4034C47-2748-4C08-A856-B2E07A5A4460}" dt="2020-10-06T15:15:12.474" v="412"/>
        <pc:sldMkLst>
          <pc:docMk/>
          <pc:sldMk cId="1230109221" sldId="724"/>
        </pc:sldMkLst>
        <pc:spChg chg="del">
          <ac:chgData name="Lucas, Tania" userId="232b37cb-a817-446c-b5f8-6c2be3ba9e7b" providerId="ADAL" clId="{D4034C47-2748-4C08-A856-B2E07A5A4460}" dt="2020-10-06T14:46:00.284" v="205" actId="478"/>
          <ac:spMkLst>
            <pc:docMk/>
            <pc:sldMk cId="1230109221" sldId="724"/>
            <ac:spMk id="3" creationId="{F6286B44-690B-49A3-8B69-A9BBAB12715D}"/>
          </ac:spMkLst>
        </pc:spChg>
        <pc:spChg chg="add del mod">
          <ac:chgData name="Lucas, Tania" userId="232b37cb-a817-446c-b5f8-6c2be3ba9e7b" providerId="ADAL" clId="{D4034C47-2748-4C08-A856-B2E07A5A4460}" dt="2020-10-06T14:46:03.729" v="206" actId="478"/>
          <ac:spMkLst>
            <pc:docMk/>
            <pc:sldMk cId="1230109221" sldId="724"/>
            <ac:spMk id="5" creationId="{F61907E9-E46B-4613-AA66-24F6611F7D39}"/>
          </ac:spMkLst>
        </pc:spChg>
        <pc:spChg chg="add">
          <ac:chgData name="Lucas, Tania" userId="232b37cb-a817-446c-b5f8-6c2be3ba9e7b" providerId="ADAL" clId="{D4034C47-2748-4C08-A856-B2E07A5A4460}" dt="2020-10-06T14:48:33.501" v="222"/>
          <ac:spMkLst>
            <pc:docMk/>
            <pc:sldMk cId="1230109221" sldId="724"/>
            <ac:spMk id="9" creationId="{3582FB2E-EF55-4062-AD62-C1CB7969755C}"/>
          </ac:spMkLst>
        </pc:spChg>
        <pc:picChg chg="del">
          <ac:chgData name="Lucas, Tania" userId="232b37cb-a817-446c-b5f8-6c2be3ba9e7b" providerId="ADAL" clId="{D4034C47-2748-4C08-A856-B2E07A5A4460}" dt="2020-10-06T15:15:12.474" v="412"/>
          <ac:picMkLst>
            <pc:docMk/>
            <pc:sldMk cId="1230109221" sldId="724"/>
            <ac:picMk id="4" creationId="{F5430440-A5AF-49B6-8A16-1E0F45C74EC6}"/>
          </ac:picMkLst>
        </pc:picChg>
      </pc:sldChg>
      <pc:sldChg chg="addSp delSp modSp add modAnim">
        <pc:chgData name="Lucas, Tania" userId="232b37cb-a817-446c-b5f8-6c2be3ba9e7b" providerId="ADAL" clId="{D4034C47-2748-4C08-A856-B2E07A5A4460}" dt="2020-10-06T15:15:12.474" v="412"/>
        <pc:sldMkLst>
          <pc:docMk/>
          <pc:sldMk cId="2288557736" sldId="725"/>
        </pc:sldMkLst>
        <pc:spChg chg="del">
          <ac:chgData name="Lucas, Tania" userId="232b37cb-a817-446c-b5f8-6c2be3ba9e7b" providerId="ADAL" clId="{D4034C47-2748-4C08-A856-B2E07A5A4460}" dt="2020-10-06T14:45:35.724" v="201" actId="478"/>
          <ac:spMkLst>
            <pc:docMk/>
            <pc:sldMk cId="2288557736" sldId="725"/>
            <ac:spMk id="3" creationId="{F1C5D14B-353E-4192-9933-8B366704A9CC}"/>
          </ac:spMkLst>
        </pc:spChg>
        <pc:spChg chg="add del mod">
          <ac:chgData name="Lucas, Tania" userId="232b37cb-a817-446c-b5f8-6c2be3ba9e7b" providerId="ADAL" clId="{D4034C47-2748-4C08-A856-B2E07A5A4460}" dt="2020-10-06T14:45:43.011" v="202" actId="478"/>
          <ac:spMkLst>
            <pc:docMk/>
            <pc:sldMk cId="2288557736" sldId="725"/>
            <ac:spMk id="5" creationId="{ABCE0A91-7EFE-43BE-975A-C8DC616C1ED6}"/>
          </ac:spMkLst>
        </pc:spChg>
        <pc:spChg chg="add">
          <ac:chgData name="Lucas, Tania" userId="232b37cb-a817-446c-b5f8-6c2be3ba9e7b" providerId="ADAL" clId="{D4034C47-2748-4C08-A856-B2E07A5A4460}" dt="2020-10-06T14:48:38.194" v="223"/>
          <ac:spMkLst>
            <pc:docMk/>
            <pc:sldMk cId="2288557736" sldId="725"/>
            <ac:spMk id="9" creationId="{5DE98DCB-F51C-4A07-8D21-3F5D305A5576}"/>
          </ac:spMkLst>
        </pc:spChg>
        <pc:picChg chg="del">
          <ac:chgData name="Lucas, Tania" userId="232b37cb-a817-446c-b5f8-6c2be3ba9e7b" providerId="ADAL" clId="{D4034C47-2748-4C08-A856-B2E07A5A4460}" dt="2020-10-06T15:15:12.474" v="412"/>
          <ac:picMkLst>
            <pc:docMk/>
            <pc:sldMk cId="2288557736" sldId="725"/>
            <ac:picMk id="4" creationId="{0EE4026F-EF16-497F-BAE1-1C33C1C2E68A}"/>
          </ac:picMkLst>
        </pc:picChg>
      </pc:sldChg>
      <pc:sldChg chg="addSp delSp modSp add modAnim">
        <pc:chgData name="Lucas, Tania" userId="232b37cb-a817-446c-b5f8-6c2be3ba9e7b" providerId="ADAL" clId="{D4034C47-2748-4C08-A856-B2E07A5A4460}" dt="2020-10-06T15:15:12.474" v="412"/>
        <pc:sldMkLst>
          <pc:docMk/>
          <pc:sldMk cId="747503013" sldId="726"/>
        </pc:sldMkLst>
        <pc:spChg chg="add mod">
          <ac:chgData name="Lucas, Tania" userId="232b37cb-a817-446c-b5f8-6c2be3ba9e7b" providerId="ADAL" clId="{D4034C47-2748-4C08-A856-B2E07A5A4460}" dt="2020-10-06T15:05:25.646" v="310"/>
          <ac:spMkLst>
            <pc:docMk/>
            <pc:sldMk cId="747503013" sldId="726"/>
            <ac:spMk id="9" creationId="{EDE4B433-E52D-474E-9D5C-FFB4433152A2}"/>
          </ac:spMkLst>
        </pc:spChg>
        <pc:picChg chg="del">
          <ac:chgData name="Lucas, Tania" userId="232b37cb-a817-446c-b5f8-6c2be3ba9e7b" providerId="ADAL" clId="{D4034C47-2748-4C08-A856-B2E07A5A4460}" dt="2020-10-06T15:15:12.474" v="412"/>
          <ac:picMkLst>
            <pc:docMk/>
            <pc:sldMk cId="747503013" sldId="726"/>
            <ac:picMk id="4" creationId="{604FAFB6-77D5-41AC-A0E1-75DC2E62F2FA}"/>
          </ac:picMkLst>
        </pc:picChg>
      </pc:sldChg>
      <pc:sldChg chg="add del">
        <pc:chgData name="Lucas, Tania" userId="232b37cb-a817-446c-b5f8-6c2be3ba9e7b" providerId="ADAL" clId="{D4034C47-2748-4C08-A856-B2E07A5A4460}" dt="2020-10-06T15:02:05.509" v="286" actId="2696"/>
        <pc:sldMkLst>
          <pc:docMk/>
          <pc:sldMk cId="3395738688" sldId="727"/>
        </pc:sldMkLst>
      </pc:sldChg>
      <pc:sldChg chg="add del">
        <pc:chgData name="Lucas, Tania" userId="232b37cb-a817-446c-b5f8-6c2be3ba9e7b" providerId="ADAL" clId="{D4034C47-2748-4C08-A856-B2E07A5A4460}" dt="2020-10-06T15:01:46.114" v="284" actId="2696"/>
        <pc:sldMkLst>
          <pc:docMk/>
          <pc:sldMk cId="2084743245" sldId="728"/>
        </pc:sldMkLst>
      </pc:sldChg>
      <pc:sldChg chg="addSp delSp modSp add modAnim">
        <pc:chgData name="Lucas, Tania" userId="232b37cb-a817-446c-b5f8-6c2be3ba9e7b" providerId="ADAL" clId="{D4034C47-2748-4C08-A856-B2E07A5A4460}" dt="2020-10-06T15:15:12.474" v="412"/>
        <pc:sldMkLst>
          <pc:docMk/>
          <pc:sldMk cId="3746068250" sldId="728"/>
        </pc:sldMkLst>
        <pc:spChg chg="add mod">
          <ac:chgData name="Lucas, Tania" userId="232b37cb-a817-446c-b5f8-6c2be3ba9e7b" providerId="ADAL" clId="{D4034C47-2748-4C08-A856-B2E07A5A4460}" dt="2020-10-06T15:05:10.231" v="306"/>
          <ac:spMkLst>
            <pc:docMk/>
            <pc:sldMk cId="3746068250" sldId="728"/>
            <ac:spMk id="10" creationId="{DE3E71F3-0089-408B-9850-0E9E8CE2B81E}"/>
          </ac:spMkLst>
        </pc:spChg>
        <pc:picChg chg="del">
          <ac:chgData name="Lucas, Tania" userId="232b37cb-a817-446c-b5f8-6c2be3ba9e7b" providerId="ADAL" clId="{D4034C47-2748-4C08-A856-B2E07A5A4460}" dt="2020-10-06T15:15:12.474" v="412"/>
          <ac:picMkLst>
            <pc:docMk/>
            <pc:sldMk cId="3746068250" sldId="728"/>
            <ac:picMk id="4" creationId="{59B4ABA7-78EF-4490-8B1B-396CF0F889CF}"/>
          </ac:picMkLst>
        </pc:picChg>
      </pc:sldChg>
      <pc:sldChg chg="addSp delSp modSp add modAnim">
        <pc:chgData name="Lucas, Tania" userId="232b37cb-a817-446c-b5f8-6c2be3ba9e7b" providerId="ADAL" clId="{D4034C47-2748-4C08-A856-B2E07A5A4460}" dt="2020-10-06T15:15:12.474" v="412"/>
        <pc:sldMkLst>
          <pc:docMk/>
          <pc:sldMk cId="3842190326" sldId="729"/>
        </pc:sldMkLst>
        <pc:spChg chg="add mod">
          <ac:chgData name="Lucas, Tania" userId="232b37cb-a817-446c-b5f8-6c2be3ba9e7b" providerId="ADAL" clId="{D4034C47-2748-4C08-A856-B2E07A5A4460}" dt="2020-10-06T15:05:18.624" v="308"/>
          <ac:spMkLst>
            <pc:docMk/>
            <pc:sldMk cId="3842190326" sldId="729"/>
            <ac:spMk id="6" creationId="{CD19D2C6-4CAE-449D-95E8-B19D51196115}"/>
          </ac:spMkLst>
        </pc:spChg>
        <pc:picChg chg="del">
          <ac:chgData name="Lucas, Tania" userId="232b37cb-a817-446c-b5f8-6c2be3ba9e7b" providerId="ADAL" clId="{D4034C47-2748-4C08-A856-B2E07A5A4460}" dt="2020-10-06T15:15:12.474" v="412"/>
          <ac:picMkLst>
            <pc:docMk/>
            <pc:sldMk cId="3842190326" sldId="729"/>
            <ac:picMk id="5" creationId="{6D22DF1C-F28F-4B0A-8632-3150E1E72EB9}"/>
          </ac:picMkLst>
        </pc:picChg>
      </pc:sldChg>
      <pc:sldChg chg="add del">
        <pc:chgData name="Lucas, Tania" userId="232b37cb-a817-446c-b5f8-6c2be3ba9e7b" providerId="ADAL" clId="{D4034C47-2748-4C08-A856-B2E07A5A4460}" dt="2020-10-06T15:08:51.943" v="375"/>
        <pc:sldMkLst>
          <pc:docMk/>
          <pc:sldMk cId="1998293826" sldId="730"/>
        </pc:sldMkLst>
      </pc:sldChg>
      <pc:sldChg chg="add del">
        <pc:chgData name="Lucas, Tania" userId="232b37cb-a817-446c-b5f8-6c2be3ba9e7b" providerId="ADAL" clId="{D4034C47-2748-4C08-A856-B2E07A5A4460}" dt="2020-10-06T15:03:41.178" v="298" actId="2696"/>
        <pc:sldMkLst>
          <pc:docMk/>
          <pc:sldMk cId="3934617674" sldId="730"/>
        </pc:sldMkLst>
      </pc:sldChg>
      <pc:sldChg chg="addSp delSp modSp add modAnim">
        <pc:chgData name="Lucas, Tania" userId="232b37cb-a817-446c-b5f8-6c2be3ba9e7b" providerId="ADAL" clId="{D4034C47-2748-4C08-A856-B2E07A5A4460}" dt="2020-10-06T15:15:12.474" v="412"/>
        <pc:sldMkLst>
          <pc:docMk/>
          <pc:sldMk cId="4053652549" sldId="730"/>
        </pc:sldMkLst>
        <pc:spChg chg="add mod">
          <ac:chgData name="Lucas, Tania" userId="232b37cb-a817-446c-b5f8-6c2be3ba9e7b" providerId="ADAL" clId="{D4034C47-2748-4C08-A856-B2E07A5A4460}" dt="2020-10-06T15:12:47.613" v="402"/>
          <ac:spMkLst>
            <pc:docMk/>
            <pc:sldMk cId="4053652549" sldId="730"/>
            <ac:spMk id="6" creationId="{38A1D1AB-6E47-4AE9-A064-4C3833E39961}"/>
          </ac:spMkLst>
        </pc:spChg>
        <pc:picChg chg="del">
          <ac:chgData name="Lucas, Tania" userId="232b37cb-a817-446c-b5f8-6c2be3ba9e7b" providerId="ADAL" clId="{D4034C47-2748-4C08-A856-B2E07A5A4460}" dt="2020-10-06T15:15:12.474" v="412"/>
          <ac:picMkLst>
            <pc:docMk/>
            <pc:sldMk cId="4053652549" sldId="730"/>
            <ac:picMk id="5" creationId="{3F872162-4A8F-4C60-B4B0-A2B3FD90AA76}"/>
          </ac:picMkLst>
        </pc:picChg>
      </pc:sldChg>
      <pc:sldChg chg="addSp delSp modSp add modAnim">
        <pc:chgData name="Lucas, Tania" userId="232b37cb-a817-446c-b5f8-6c2be3ba9e7b" providerId="ADAL" clId="{D4034C47-2748-4C08-A856-B2E07A5A4460}" dt="2020-10-06T15:15:12.474" v="412"/>
        <pc:sldMkLst>
          <pc:docMk/>
          <pc:sldMk cId="2166947374" sldId="731"/>
        </pc:sldMkLst>
        <pc:spChg chg="add mod">
          <ac:chgData name="Lucas, Tania" userId="232b37cb-a817-446c-b5f8-6c2be3ba9e7b" providerId="ADAL" clId="{D4034C47-2748-4C08-A856-B2E07A5A4460}" dt="2020-10-06T15:12:53.974" v="404"/>
          <ac:spMkLst>
            <pc:docMk/>
            <pc:sldMk cId="2166947374" sldId="731"/>
            <ac:spMk id="6" creationId="{F82C938A-62AC-4660-A132-02CE577554A3}"/>
          </ac:spMkLst>
        </pc:spChg>
        <pc:picChg chg="del">
          <ac:chgData name="Lucas, Tania" userId="232b37cb-a817-446c-b5f8-6c2be3ba9e7b" providerId="ADAL" clId="{D4034C47-2748-4C08-A856-B2E07A5A4460}" dt="2020-10-06T15:15:12.474" v="412"/>
          <ac:picMkLst>
            <pc:docMk/>
            <pc:sldMk cId="2166947374" sldId="731"/>
            <ac:picMk id="5" creationId="{33DA01C5-1D73-4C19-AE8F-3ECEBD28E70B}"/>
          </ac:picMkLst>
        </pc:picChg>
      </pc:sldChg>
      <pc:sldChg chg="add del">
        <pc:chgData name="Lucas, Tania" userId="232b37cb-a817-446c-b5f8-6c2be3ba9e7b" providerId="ADAL" clId="{D4034C47-2748-4C08-A856-B2E07A5A4460}" dt="2020-10-06T15:03:38.500" v="297" actId="2696"/>
        <pc:sldMkLst>
          <pc:docMk/>
          <pc:sldMk cId="3100693913" sldId="731"/>
        </pc:sldMkLst>
      </pc:sldChg>
      <pc:sldChg chg="add del">
        <pc:chgData name="Lucas, Tania" userId="232b37cb-a817-446c-b5f8-6c2be3ba9e7b" providerId="ADAL" clId="{D4034C47-2748-4C08-A856-B2E07A5A4460}" dt="2020-10-06T15:08:51.943" v="375"/>
        <pc:sldMkLst>
          <pc:docMk/>
          <pc:sldMk cId="4046113766" sldId="731"/>
        </pc:sldMkLst>
      </pc:sldChg>
      <pc:sldChg chg="addSp delSp modSp add modAnim">
        <pc:chgData name="Lucas, Tania" userId="232b37cb-a817-446c-b5f8-6c2be3ba9e7b" providerId="ADAL" clId="{D4034C47-2748-4C08-A856-B2E07A5A4460}" dt="2020-10-06T15:15:12.474" v="412"/>
        <pc:sldMkLst>
          <pc:docMk/>
          <pc:sldMk cId="2920255058" sldId="732"/>
        </pc:sldMkLst>
        <pc:spChg chg="del">
          <ac:chgData name="Lucas, Tania" userId="232b37cb-a817-446c-b5f8-6c2be3ba9e7b" providerId="ADAL" clId="{D4034C47-2748-4C08-A856-B2E07A5A4460}" dt="2020-10-06T15:10:41.107" v="389" actId="478"/>
          <ac:spMkLst>
            <pc:docMk/>
            <pc:sldMk cId="2920255058" sldId="732"/>
            <ac:spMk id="3" creationId="{F1C5D14B-353E-4192-9933-8B366704A9CC}"/>
          </ac:spMkLst>
        </pc:spChg>
        <pc:spChg chg="add del mod">
          <ac:chgData name="Lucas, Tania" userId="232b37cb-a817-446c-b5f8-6c2be3ba9e7b" providerId="ADAL" clId="{D4034C47-2748-4C08-A856-B2E07A5A4460}" dt="2020-10-06T15:10:45.715" v="390" actId="478"/>
          <ac:spMkLst>
            <pc:docMk/>
            <pc:sldMk cId="2920255058" sldId="732"/>
            <ac:spMk id="5" creationId="{9D2B85F2-C74E-4C27-977F-8FB695CE16DC}"/>
          </ac:spMkLst>
        </pc:spChg>
        <pc:spChg chg="add mod">
          <ac:chgData name="Lucas, Tania" userId="232b37cb-a817-446c-b5f8-6c2be3ba9e7b" providerId="ADAL" clId="{D4034C47-2748-4C08-A856-B2E07A5A4460}" dt="2020-10-06T15:13:01.365" v="406"/>
          <ac:spMkLst>
            <pc:docMk/>
            <pc:sldMk cId="2920255058" sldId="732"/>
            <ac:spMk id="9" creationId="{F9E4F12F-BA22-48D5-BCAB-68C2141F9F09}"/>
          </ac:spMkLst>
        </pc:spChg>
        <pc:picChg chg="del">
          <ac:chgData name="Lucas, Tania" userId="232b37cb-a817-446c-b5f8-6c2be3ba9e7b" providerId="ADAL" clId="{D4034C47-2748-4C08-A856-B2E07A5A4460}" dt="2020-10-06T15:15:12.474" v="412"/>
          <ac:picMkLst>
            <pc:docMk/>
            <pc:sldMk cId="2920255058" sldId="732"/>
            <ac:picMk id="4" creationId="{2ECD9774-559D-464E-8162-E7308E35A9B8}"/>
          </ac:picMkLst>
        </pc:picChg>
      </pc:sldChg>
      <pc:sldChg chg="add del">
        <pc:chgData name="Lucas, Tania" userId="232b37cb-a817-446c-b5f8-6c2be3ba9e7b" providerId="ADAL" clId="{D4034C47-2748-4C08-A856-B2E07A5A4460}" dt="2020-10-06T15:10:25.681" v="387" actId="2696"/>
        <pc:sldMkLst>
          <pc:docMk/>
          <pc:sldMk cId="3905502137" sldId="73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4939" y="1"/>
            <a:ext cx="2949099" cy="498932"/>
          </a:xfrm>
          <a:prstGeom prst="rect">
            <a:avLst/>
          </a:prstGeom>
        </p:spPr>
        <p:txBody>
          <a:bodyPr vert="horz" lIns="91440" tIns="45720" rIns="91440" bIns="45720" rtlCol="0"/>
          <a:lstStyle>
            <a:lvl1pPr algn="r">
              <a:defRPr sz="1200"/>
            </a:lvl1pPr>
          </a:lstStyle>
          <a:p>
            <a:fld id="{9E66266E-4E78-3640-B76A-2EF766CBB339}" type="datetimeFigureOut">
              <a:rPr lang="en-US" smtClean="0"/>
              <a:t>10/6/2020</a:t>
            </a:fld>
            <a:endParaRPr lang="en-US"/>
          </a:p>
        </p:txBody>
      </p:sp>
      <p:sp>
        <p:nvSpPr>
          <p:cNvPr id="4" name="Footer Placeholder 3"/>
          <p:cNvSpPr>
            <a:spLocks noGrp="1"/>
          </p:cNvSpPr>
          <p:nvPr>
            <p:ph type="ftr" sz="quarter" idx="2"/>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4939" y="9445170"/>
            <a:ext cx="2949099" cy="498931"/>
          </a:xfrm>
          <a:prstGeom prst="rect">
            <a:avLst/>
          </a:prstGeom>
        </p:spPr>
        <p:txBody>
          <a:bodyPr vert="horz" lIns="91440" tIns="45720" rIns="91440" bIns="45720" rtlCol="0" anchor="b"/>
          <a:lstStyle>
            <a:lvl1pPr algn="r">
              <a:defRPr sz="1200"/>
            </a:lvl1pPr>
          </a:lstStyle>
          <a:p>
            <a:fld id="{B4CDD846-EDA4-934F-A7DD-C369F9C78BDA}" type="slidenum">
              <a:rPr lang="en-US" smtClean="0"/>
              <a:t>‹#›</a:t>
            </a:fld>
            <a:endParaRPr lang="en-US"/>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4939" y="1"/>
            <a:ext cx="2949099" cy="498932"/>
          </a:xfrm>
          <a:prstGeom prst="rect">
            <a:avLst/>
          </a:prstGeom>
        </p:spPr>
        <p:txBody>
          <a:bodyPr vert="horz" lIns="91440" tIns="45720" rIns="91440" bIns="45720" rtlCol="0"/>
          <a:lstStyle>
            <a:lvl1pPr algn="r">
              <a:defRPr sz="1200"/>
            </a:lvl1pPr>
          </a:lstStyle>
          <a:p>
            <a:fld id="{6745DA57-288E-CC44-A088-C970FBF5ECE8}" type="datetimeFigureOut">
              <a:rPr lang="en-US" smtClean="0"/>
              <a:t>10/6/2020</a:t>
            </a:fld>
            <a:endParaRPr lang="en-US"/>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0562" y="4785598"/>
            <a:ext cx="5444490" cy="391549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CC573A14-1418-8445-A355-C4659B6B9114}" type="slidenum">
              <a:rPr lang="en-US" smtClean="0"/>
              <a:t>‹#›</a:t>
            </a:fld>
            <a:endParaRPr lang="en-US"/>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9162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C573A14-1418-8445-A355-C4659B6B9114}" type="slidenum">
              <a:rPr lang="en-US" smtClean="0"/>
              <a:t>2</a:t>
            </a:fld>
            <a:endParaRPr lang="en-US"/>
          </a:p>
        </p:txBody>
      </p:sp>
    </p:spTree>
    <p:extLst>
      <p:ext uri="{BB962C8B-B14F-4D97-AF65-F5344CB8AC3E}">
        <p14:creationId xmlns:p14="http://schemas.microsoft.com/office/powerpoint/2010/main" val="37930210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a:t>Click to edit Master title style</a:t>
            </a:r>
          </a:p>
        </p:txBody>
      </p:sp>
    </p:spTree>
    <p:extLst>
      <p:ext uri="{BB962C8B-B14F-4D97-AF65-F5344CB8AC3E}">
        <p14:creationId xmlns:p14="http://schemas.microsoft.com/office/powerpoint/2010/main" val="207022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09736"/>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15479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700887908"/>
      </p:ext>
    </p:extLst>
  </p:cSld>
  <p:clrMap bg1="lt1" tx1="dk1" bg2="lt2" tx2="dk2" accent1="accent1" accent2="accent2" accent3="accent3" accent4="accent4" accent5="accent5" accent6="accent6" hlink="hlink" folHlink="folHlink"/>
  <p:sldLayoutIdLst>
    <p:sldLayoutId id="2147483671" r:id="rId1"/>
    <p:sldLayoutId id="2147483739" r:id="rId2"/>
    <p:sldLayoutId id="2147483743" r:id="rId3"/>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userDrawn="1">
          <p15:clr>
            <a:srgbClr val="F26B43"/>
          </p15:clr>
        </p15:guide>
        <p15:guide id="4" orient="horz" pos="4320" userDrawn="1">
          <p15:clr>
            <a:srgbClr val="F26B43"/>
          </p15:clr>
        </p15:guide>
        <p15:guide id="5" userDrawn="1">
          <p15:clr>
            <a:srgbClr val="F26B43"/>
          </p15:clr>
        </p15:guide>
        <p15:guide id="6" pos="7680" userDrawn="1">
          <p15:clr>
            <a:srgbClr val="F26B43"/>
          </p15:clr>
        </p15:guide>
        <p15:guide id="7" pos="7355" userDrawn="1">
          <p15:clr>
            <a:srgbClr val="F26B43"/>
          </p15:clr>
        </p15:guide>
        <p15:guide id="9" orient="horz" pos="3997" userDrawn="1">
          <p15:clr>
            <a:srgbClr val="F26B43"/>
          </p15:clr>
        </p15:guide>
        <p15:guide id="10" pos="325" userDrawn="1">
          <p15:clr>
            <a:srgbClr val="F26B43"/>
          </p15:clr>
        </p15:guide>
        <p15:guide id="11" orient="horz" pos="618" userDrawn="1">
          <p15:clr>
            <a:srgbClr val="F26B43"/>
          </p15:clr>
        </p15:guide>
        <p15:guide id="12" orient="horz" pos="144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a:xfrm>
            <a:off x="297080" y="1051131"/>
            <a:ext cx="10745293"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defTabSz="457200">
              <a:lnSpc>
                <a:spcPct val="100000"/>
              </a:lnSpc>
              <a:spcBef>
                <a:spcPts val="150"/>
              </a:spcBef>
              <a:defRPr/>
            </a:pPr>
            <a:r>
              <a:rPr lang="en-US" sz="2400" dirty="0">
                <a:latin typeface="Arial" panose="020B0604020202020204" pitchFamily="34" charset="0"/>
                <a:ea typeface="Lato" charset="0"/>
                <a:cs typeface="Arial" panose="020B0604020202020204" pitchFamily="34" charset="0"/>
              </a:rPr>
              <a:t>Level 2 Children’s Care, Play, Learning and Development: Practice and Theory</a:t>
            </a:r>
          </a:p>
          <a:p>
            <a:pPr defTabSz="457200">
              <a:lnSpc>
                <a:spcPct val="100000"/>
              </a:lnSpc>
              <a:spcBef>
                <a:spcPts val="150"/>
              </a:spcBef>
              <a:defRPr/>
            </a:pPr>
            <a:r>
              <a:rPr lang="en-US" sz="2400" dirty="0"/>
              <a:t>Unit 216 – Understanding Children’s Care, Play, Learning and Development </a:t>
            </a:r>
          </a:p>
          <a:p>
            <a:pPr defTabSz="457200">
              <a:lnSpc>
                <a:spcPct val="100000"/>
              </a:lnSpc>
              <a:spcBef>
                <a:spcPts val="150"/>
              </a:spcBef>
              <a:defRPr/>
            </a:pPr>
            <a:r>
              <a:rPr lang="en-US" sz="2400" dirty="0">
                <a:latin typeface="Arial" panose="020B0604020202020204" pitchFamily="34" charset="0"/>
                <a:ea typeface="Lato" charset="0"/>
                <a:cs typeface="Arial" panose="020B0604020202020204" pitchFamily="34" charset="0"/>
              </a:rPr>
              <a:t> </a:t>
            </a:r>
          </a:p>
        </p:txBody>
      </p:sp>
      <p:sp>
        <p:nvSpPr>
          <p:cNvPr id="2" name="TextBox 1"/>
          <p:cNvSpPr txBox="1"/>
          <p:nvPr/>
        </p:nvSpPr>
        <p:spPr>
          <a:xfrm>
            <a:off x="153646" y="287484"/>
            <a:ext cx="4349214" cy="461665"/>
          </a:xfrm>
          <a:prstGeom prst="rect">
            <a:avLst/>
          </a:prstGeom>
          <a:noFill/>
        </p:spPr>
        <p:txBody>
          <a:bodyPr wrap="square" rtlCol="0">
            <a:spAutoFit/>
          </a:bodyPr>
          <a:lstStyle/>
          <a:p>
            <a:r>
              <a:rPr lang="en-US" sz="2400" dirty="0">
                <a:latin typeface="+mj-lt"/>
                <a:ea typeface="Lato" charset="0"/>
                <a:cs typeface="Lato" charset="0"/>
              </a:rPr>
              <a:t>On-line Exam Review</a:t>
            </a:r>
          </a:p>
        </p:txBody>
      </p:sp>
      <p:sp>
        <p:nvSpPr>
          <p:cNvPr id="7" name="Title 1"/>
          <p:cNvSpPr txBox="1">
            <a:spLocks/>
          </p:cNvSpPr>
          <p:nvPr/>
        </p:nvSpPr>
        <p:spPr>
          <a:xfrm>
            <a:off x="0" y="6642686"/>
            <a:ext cx="7742191"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lvl="0" defTabSz="457200">
              <a:lnSpc>
                <a:spcPct val="100000"/>
              </a:lnSpc>
              <a:spcBef>
                <a:spcPct val="20000"/>
              </a:spcBef>
              <a:defRPr/>
            </a:pPr>
            <a:endParaRPr lang="en-US" sz="2800" b="1">
              <a:latin typeface="Lato" charset="0"/>
              <a:ea typeface="Lato" charset="0"/>
              <a:cs typeface="Lato" charset="0"/>
            </a:endParaRPr>
          </a:p>
        </p:txBody>
      </p:sp>
      <p:pic>
        <p:nvPicPr>
          <p:cNvPr id="6" name="Picture 5">
            <a:extLst>
              <a:ext uri="{FF2B5EF4-FFF2-40B4-BE49-F238E27FC236}">
                <a16:creationId xmlns:a16="http://schemas.microsoft.com/office/drawing/2014/main" id="{62517BD5-B44A-487C-BABE-B5E9B08B527E}"/>
              </a:ext>
            </a:extLst>
          </p:cNvPr>
          <p:cNvPicPr>
            <a:picLocks noChangeAspect="1"/>
          </p:cNvPicPr>
          <p:nvPr/>
        </p:nvPicPr>
        <p:blipFill rotWithShape="1">
          <a:blip r:embed="rId3"/>
          <a:srcRect b="6719"/>
          <a:stretch/>
        </p:blipFill>
        <p:spPr>
          <a:xfrm>
            <a:off x="0" y="2145354"/>
            <a:ext cx="12192000" cy="4712646"/>
          </a:xfrm>
          <a:prstGeom prst="rect">
            <a:avLst/>
          </a:prstGeom>
        </p:spPr>
      </p:pic>
    </p:spTree>
    <p:extLst>
      <p:ext uri="{BB962C8B-B14F-4D97-AF65-F5344CB8AC3E}">
        <p14:creationId xmlns:p14="http://schemas.microsoft.com/office/powerpoint/2010/main" val="1614504874"/>
      </p:ext>
    </p:extLst>
  </p:cSld>
  <p:clrMapOvr>
    <a:masterClrMapping/>
  </p:clrMapOvr>
  <mc:AlternateContent xmlns:mc="http://schemas.openxmlformats.org/markup-compatibility/2006" xmlns:p14="http://schemas.microsoft.com/office/powerpoint/2010/main">
    <mc:Choice Requires="p14">
      <p:transition spd="slow" p14:dur="2000" advTm="10492"/>
    </mc:Choice>
    <mc:Fallback xmlns="">
      <p:transition spd="slow" advTm="10492"/>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176A048-010D-4B8C-BE4D-6745E5CD2A63}"/>
              </a:ext>
            </a:extLst>
          </p:cNvPr>
          <p:cNvPicPr>
            <a:picLocks noChangeAspect="1"/>
          </p:cNvPicPr>
          <p:nvPr/>
        </p:nvPicPr>
        <p:blipFill rotWithShape="1">
          <a:blip r:embed="rId2"/>
          <a:srcRect t="1071" b="1"/>
          <a:stretch/>
        </p:blipFill>
        <p:spPr>
          <a:xfrm>
            <a:off x="685676" y="907143"/>
            <a:ext cx="4595359" cy="5791199"/>
          </a:xfrm>
          <a:prstGeom prst="rect">
            <a:avLst/>
          </a:prstGeom>
        </p:spPr>
      </p:pic>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r>
              <a:rPr lang="en-GB" sz="1800" dirty="0"/>
              <a:t>Question 1 (c) mark scheme </a:t>
            </a:r>
          </a:p>
        </p:txBody>
      </p:sp>
    </p:spTree>
    <p:extLst>
      <p:ext uri="{BB962C8B-B14F-4D97-AF65-F5344CB8AC3E}">
        <p14:creationId xmlns:p14="http://schemas.microsoft.com/office/powerpoint/2010/main" val="2990185268"/>
      </p:ext>
    </p:extLst>
  </p:cSld>
  <p:clrMapOvr>
    <a:masterClrMapping/>
  </p:clrMapOvr>
  <mc:AlternateContent xmlns:mc="http://schemas.openxmlformats.org/markup-compatibility/2006" xmlns:p14="http://schemas.microsoft.com/office/powerpoint/2010/main">
    <mc:Choice Requires="p14">
      <p:transition spd="slow" p14:dur="2000" advTm="26875"/>
    </mc:Choice>
    <mc:Fallback xmlns="">
      <p:transition spd="slow" advTm="26875"/>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EAE437C-7BEC-448F-9549-C2FFC532284E}"/>
              </a:ext>
            </a:extLst>
          </p:cNvPr>
          <p:cNvSpPr>
            <a:spLocks noGrp="1"/>
          </p:cNvSpPr>
          <p:nvPr>
            <p:ph type="title"/>
          </p:nvPr>
        </p:nvSpPr>
        <p:spPr/>
        <p:txBody>
          <a:bodyPr/>
          <a:lstStyle/>
          <a:p>
            <a:r>
              <a:rPr lang="en-GB" sz="1800" dirty="0"/>
              <a:t>Question 4 (b)</a:t>
            </a:r>
          </a:p>
        </p:txBody>
      </p:sp>
      <p:pic>
        <p:nvPicPr>
          <p:cNvPr id="9" name="Picture 8">
            <a:extLst>
              <a:ext uri="{FF2B5EF4-FFF2-40B4-BE49-F238E27FC236}">
                <a16:creationId xmlns:a16="http://schemas.microsoft.com/office/drawing/2014/main" id="{0D98127E-9BCF-4A94-B3D6-6BD06D4A3AB4}"/>
              </a:ext>
            </a:extLst>
          </p:cNvPr>
          <p:cNvPicPr>
            <a:picLocks noChangeAspect="1"/>
          </p:cNvPicPr>
          <p:nvPr/>
        </p:nvPicPr>
        <p:blipFill rotWithShape="1">
          <a:blip r:embed="rId2"/>
          <a:srcRect b="60569"/>
          <a:stretch/>
        </p:blipFill>
        <p:spPr>
          <a:xfrm>
            <a:off x="282010" y="1164773"/>
            <a:ext cx="8134021" cy="736612"/>
          </a:xfrm>
          <a:prstGeom prst="rect">
            <a:avLst/>
          </a:prstGeom>
        </p:spPr>
      </p:pic>
      <p:pic>
        <p:nvPicPr>
          <p:cNvPr id="6" name="Picture 5">
            <a:extLst>
              <a:ext uri="{FF2B5EF4-FFF2-40B4-BE49-F238E27FC236}">
                <a16:creationId xmlns:a16="http://schemas.microsoft.com/office/drawing/2014/main" id="{600A3E7C-E668-4185-AC88-E261148AC42B}"/>
              </a:ext>
            </a:extLst>
          </p:cNvPr>
          <p:cNvPicPr>
            <a:picLocks noChangeAspect="1"/>
          </p:cNvPicPr>
          <p:nvPr/>
        </p:nvPicPr>
        <p:blipFill>
          <a:blip r:embed="rId3"/>
          <a:stretch>
            <a:fillRect/>
          </a:stretch>
        </p:blipFill>
        <p:spPr>
          <a:xfrm>
            <a:off x="525263" y="1995328"/>
            <a:ext cx="7966938" cy="3943833"/>
          </a:xfrm>
          <a:prstGeom prst="rect">
            <a:avLst/>
          </a:prstGeom>
        </p:spPr>
      </p:pic>
    </p:spTree>
    <p:extLst>
      <p:ext uri="{BB962C8B-B14F-4D97-AF65-F5344CB8AC3E}">
        <p14:creationId xmlns:p14="http://schemas.microsoft.com/office/powerpoint/2010/main" val="2145376424"/>
      </p:ext>
    </p:extLst>
  </p:cSld>
  <p:clrMapOvr>
    <a:masterClrMapping/>
  </p:clrMapOvr>
  <mc:AlternateContent xmlns:mc="http://schemas.openxmlformats.org/markup-compatibility/2006" xmlns:p14="http://schemas.microsoft.com/office/powerpoint/2010/main">
    <mc:Choice Requires="p14">
      <p:transition spd="slow" p14:dur="2000" advTm="17819"/>
    </mc:Choice>
    <mc:Fallback xmlns="">
      <p:transition spd="slow" advTm="17819"/>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21E832D-40A3-4914-BF1B-1B4956518887}"/>
              </a:ext>
            </a:extLst>
          </p:cNvPr>
          <p:cNvPicPr>
            <a:picLocks noChangeAspect="1"/>
          </p:cNvPicPr>
          <p:nvPr/>
        </p:nvPicPr>
        <p:blipFill>
          <a:blip r:embed="rId2"/>
          <a:stretch>
            <a:fillRect/>
          </a:stretch>
        </p:blipFill>
        <p:spPr>
          <a:xfrm>
            <a:off x="367070" y="1190509"/>
            <a:ext cx="8051374" cy="5022424"/>
          </a:xfrm>
          <a:prstGeom prst="rect">
            <a:avLst/>
          </a:prstGeom>
        </p:spPr>
      </p:pic>
      <p:sp>
        <p:nvSpPr>
          <p:cNvPr id="10" name="Title 2">
            <a:extLst>
              <a:ext uri="{FF2B5EF4-FFF2-40B4-BE49-F238E27FC236}">
                <a16:creationId xmlns:a16="http://schemas.microsoft.com/office/drawing/2014/main" id="{9596F8FB-CB2C-41C7-81AA-C2E361C14F2D}"/>
              </a:ext>
            </a:extLst>
          </p:cNvPr>
          <p:cNvSpPr>
            <a:spLocks noGrp="1"/>
          </p:cNvSpPr>
          <p:nvPr>
            <p:ph type="title"/>
          </p:nvPr>
        </p:nvSpPr>
        <p:spPr>
          <a:xfrm>
            <a:off x="282011" y="208722"/>
            <a:ext cx="10223323" cy="447261"/>
          </a:xfrm>
        </p:spPr>
        <p:txBody>
          <a:bodyPr/>
          <a:lstStyle/>
          <a:p>
            <a:r>
              <a:rPr lang="en-GB" sz="1800" dirty="0"/>
              <a:t>Question 4 (b) Candidate’s answer</a:t>
            </a:r>
          </a:p>
        </p:txBody>
      </p:sp>
    </p:spTree>
    <p:extLst>
      <p:ext uri="{BB962C8B-B14F-4D97-AF65-F5344CB8AC3E}">
        <p14:creationId xmlns:p14="http://schemas.microsoft.com/office/powerpoint/2010/main" val="3964122952"/>
      </p:ext>
    </p:extLst>
  </p:cSld>
  <p:clrMapOvr>
    <a:masterClrMapping/>
  </p:clrMapOvr>
  <mc:AlternateContent xmlns:mc="http://schemas.openxmlformats.org/markup-compatibility/2006" xmlns:p14="http://schemas.microsoft.com/office/powerpoint/2010/main">
    <mc:Choice Requires="p14">
      <p:transition spd="slow" p14:dur="2000" advTm="56620"/>
    </mc:Choice>
    <mc:Fallback xmlns="">
      <p:transition spd="slow" advTm="5662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21E832D-40A3-4914-BF1B-1B4956518887}"/>
              </a:ext>
            </a:extLst>
          </p:cNvPr>
          <p:cNvPicPr>
            <a:picLocks noChangeAspect="1"/>
          </p:cNvPicPr>
          <p:nvPr/>
        </p:nvPicPr>
        <p:blipFill>
          <a:blip r:embed="rId2"/>
          <a:stretch>
            <a:fillRect/>
          </a:stretch>
        </p:blipFill>
        <p:spPr>
          <a:xfrm>
            <a:off x="367070" y="1190509"/>
            <a:ext cx="8051374" cy="5022424"/>
          </a:xfrm>
          <a:prstGeom prst="rect">
            <a:avLst/>
          </a:prstGeom>
        </p:spPr>
      </p:pic>
      <p:sp>
        <p:nvSpPr>
          <p:cNvPr id="9" name="Rectangle 8">
            <a:extLst>
              <a:ext uri="{FF2B5EF4-FFF2-40B4-BE49-F238E27FC236}">
                <a16:creationId xmlns:a16="http://schemas.microsoft.com/office/drawing/2014/main" id="{98481432-9426-4941-93E1-0760FC4717C1}"/>
              </a:ext>
            </a:extLst>
          </p:cNvPr>
          <p:cNvSpPr/>
          <p:nvPr/>
        </p:nvSpPr>
        <p:spPr>
          <a:xfrm>
            <a:off x="9124123" y="1272208"/>
            <a:ext cx="2594113" cy="4401205"/>
          </a:xfrm>
          <a:prstGeom prst="rect">
            <a:avLst/>
          </a:prstGeom>
        </p:spPr>
        <p:txBody>
          <a:bodyPr wrap="square">
            <a:spAutoFit/>
          </a:bodyPr>
          <a:lstStyle/>
          <a:p>
            <a:r>
              <a:rPr lang="en-GB" sz="1400" i="1">
                <a:solidFill>
                  <a:srgbClr val="0070C0"/>
                </a:solidFill>
              </a:rPr>
              <a:t>Q4b The learner has included a comprehensive explanation by referring to what the Flying Start programme entails. The learner has spoken about enhancing language, communication and social skills by being with others. The learner also shows a clear understanding of the support for working parents. To gain full marks the learner would need to consider more elements of the programme for example set up in deprived areas, is a free service and is supported by the health visiting service. </a:t>
            </a:r>
          </a:p>
          <a:p>
            <a:endParaRPr lang="en-GB" sz="1400" i="1">
              <a:solidFill>
                <a:srgbClr val="0070C0"/>
              </a:solidFill>
            </a:endParaRPr>
          </a:p>
          <a:p>
            <a:r>
              <a:rPr lang="en-GB" sz="1400" i="1">
                <a:solidFill>
                  <a:srgbClr val="0070C0"/>
                </a:solidFill>
              </a:rPr>
              <a:t>3 marks awarded</a:t>
            </a:r>
          </a:p>
        </p:txBody>
      </p:sp>
      <p:sp>
        <p:nvSpPr>
          <p:cNvPr id="11" name="Speech Bubble: Rectangle with Corners Rounded 10">
            <a:extLst>
              <a:ext uri="{FF2B5EF4-FFF2-40B4-BE49-F238E27FC236}">
                <a16:creationId xmlns:a16="http://schemas.microsoft.com/office/drawing/2014/main" id="{08F89572-7A7A-47D8-B9A9-970F58CA0D7C}"/>
              </a:ext>
            </a:extLst>
          </p:cNvPr>
          <p:cNvSpPr/>
          <p:nvPr/>
        </p:nvSpPr>
        <p:spPr>
          <a:xfrm>
            <a:off x="8975037" y="974034"/>
            <a:ext cx="2882554" cy="483041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pPr algn="ctr"/>
            <a:endParaRPr lang="en-GB">
              <a:solidFill>
                <a:srgbClr val="000000"/>
              </a:solidFill>
            </a:endParaRPr>
          </a:p>
        </p:txBody>
      </p:sp>
      <p:sp>
        <p:nvSpPr>
          <p:cNvPr id="10" name="Title 2">
            <a:extLst>
              <a:ext uri="{FF2B5EF4-FFF2-40B4-BE49-F238E27FC236}">
                <a16:creationId xmlns:a16="http://schemas.microsoft.com/office/drawing/2014/main" id="{1F6F391F-469A-46BE-848E-204ADE055148}"/>
              </a:ext>
            </a:extLst>
          </p:cNvPr>
          <p:cNvSpPr>
            <a:spLocks noGrp="1"/>
          </p:cNvSpPr>
          <p:nvPr>
            <p:ph type="title"/>
          </p:nvPr>
        </p:nvSpPr>
        <p:spPr>
          <a:xfrm>
            <a:off x="282011" y="197806"/>
            <a:ext cx="10223323" cy="447261"/>
          </a:xfrm>
        </p:spPr>
        <p:txBody>
          <a:bodyPr/>
          <a:lstStyle/>
          <a:p>
            <a:r>
              <a:rPr lang="en-GB" sz="1800" dirty="0"/>
              <a:t>Question 4 (b) with Examiner’s comments</a:t>
            </a:r>
          </a:p>
        </p:txBody>
      </p:sp>
    </p:spTree>
    <p:extLst>
      <p:ext uri="{BB962C8B-B14F-4D97-AF65-F5344CB8AC3E}">
        <p14:creationId xmlns:p14="http://schemas.microsoft.com/office/powerpoint/2010/main" val="2500592568"/>
      </p:ext>
    </p:extLst>
  </p:cSld>
  <p:clrMapOvr>
    <a:masterClrMapping/>
  </p:clrMapOvr>
  <mc:AlternateContent xmlns:mc="http://schemas.openxmlformats.org/markup-compatibility/2006" xmlns:p14="http://schemas.microsoft.com/office/powerpoint/2010/main">
    <mc:Choice Requires="p14">
      <p:transition spd="slow" p14:dur="2000" advTm="56620"/>
    </mc:Choice>
    <mc:Fallback xmlns="">
      <p:transition spd="slow" advTm="5662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1287531-FC16-448D-BD5E-CE5E5A9D40D6}"/>
              </a:ext>
            </a:extLst>
          </p:cNvPr>
          <p:cNvPicPr>
            <a:picLocks noChangeAspect="1"/>
          </p:cNvPicPr>
          <p:nvPr/>
        </p:nvPicPr>
        <p:blipFill>
          <a:blip r:embed="rId2"/>
          <a:stretch>
            <a:fillRect/>
          </a:stretch>
        </p:blipFill>
        <p:spPr>
          <a:xfrm>
            <a:off x="305038" y="1218972"/>
            <a:ext cx="7738156" cy="4401205"/>
          </a:xfrm>
          <a:prstGeom prst="rect">
            <a:avLst/>
          </a:prstGeom>
        </p:spPr>
      </p:pic>
      <p:sp>
        <p:nvSpPr>
          <p:cNvPr id="10" name="Title 2">
            <a:extLst>
              <a:ext uri="{FF2B5EF4-FFF2-40B4-BE49-F238E27FC236}">
                <a16:creationId xmlns:a16="http://schemas.microsoft.com/office/drawing/2014/main" id="{041A6C52-8442-4F50-8998-BCD54A97C6EF}"/>
              </a:ext>
            </a:extLst>
          </p:cNvPr>
          <p:cNvSpPr>
            <a:spLocks noGrp="1"/>
          </p:cNvSpPr>
          <p:nvPr>
            <p:ph type="title"/>
          </p:nvPr>
        </p:nvSpPr>
        <p:spPr>
          <a:xfrm>
            <a:off x="282011" y="208722"/>
            <a:ext cx="10223323" cy="447261"/>
          </a:xfrm>
        </p:spPr>
        <p:txBody>
          <a:bodyPr/>
          <a:lstStyle/>
          <a:p>
            <a:r>
              <a:rPr lang="en-GB" sz="1800" dirty="0"/>
              <a:t>Question 4 (b) Candidate’s answer</a:t>
            </a:r>
          </a:p>
        </p:txBody>
      </p:sp>
    </p:spTree>
    <p:extLst>
      <p:ext uri="{BB962C8B-B14F-4D97-AF65-F5344CB8AC3E}">
        <p14:creationId xmlns:p14="http://schemas.microsoft.com/office/powerpoint/2010/main" val="354002817"/>
      </p:ext>
    </p:extLst>
  </p:cSld>
  <p:clrMapOvr>
    <a:masterClrMapping/>
  </p:clrMapOvr>
  <mc:AlternateContent xmlns:mc="http://schemas.openxmlformats.org/markup-compatibility/2006" xmlns:p14="http://schemas.microsoft.com/office/powerpoint/2010/main">
    <mc:Choice Requires="p14">
      <p:transition spd="slow" p14:dur="2000" advTm="59940"/>
    </mc:Choice>
    <mc:Fallback xmlns="">
      <p:transition spd="slow" advTm="5994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1287531-FC16-448D-BD5E-CE5E5A9D40D6}"/>
              </a:ext>
            </a:extLst>
          </p:cNvPr>
          <p:cNvPicPr>
            <a:picLocks noChangeAspect="1"/>
          </p:cNvPicPr>
          <p:nvPr/>
        </p:nvPicPr>
        <p:blipFill>
          <a:blip r:embed="rId2"/>
          <a:stretch>
            <a:fillRect/>
          </a:stretch>
        </p:blipFill>
        <p:spPr>
          <a:xfrm>
            <a:off x="305038" y="1218972"/>
            <a:ext cx="7738156" cy="4401205"/>
          </a:xfrm>
          <a:prstGeom prst="rect">
            <a:avLst/>
          </a:prstGeom>
        </p:spPr>
      </p:pic>
      <p:sp>
        <p:nvSpPr>
          <p:cNvPr id="7" name="Rectangle 6">
            <a:extLst>
              <a:ext uri="{FF2B5EF4-FFF2-40B4-BE49-F238E27FC236}">
                <a16:creationId xmlns:a16="http://schemas.microsoft.com/office/drawing/2014/main" id="{8FF08BB0-48DA-421C-AEE3-582085E98E35}"/>
              </a:ext>
            </a:extLst>
          </p:cNvPr>
          <p:cNvSpPr/>
          <p:nvPr/>
        </p:nvSpPr>
        <p:spPr>
          <a:xfrm>
            <a:off x="8776252" y="1372970"/>
            <a:ext cx="2862470" cy="4616648"/>
          </a:xfrm>
          <a:prstGeom prst="rect">
            <a:avLst/>
          </a:prstGeom>
        </p:spPr>
        <p:txBody>
          <a:bodyPr wrap="square">
            <a:spAutoFit/>
          </a:bodyPr>
          <a:lstStyle/>
          <a:p>
            <a:r>
              <a:rPr lang="en-GB" sz="1400" i="1">
                <a:solidFill>
                  <a:srgbClr val="0070C0"/>
                </a:solidFill>
              </a:rPr>
              <a:t>Q4b  Full marks gained as a result of providing a good explanation on how the Flying Start programme engages children. Learner not only identifies but provides evidence of what the programme entails for example free quality care and support for working families. The learner has also established the importance of preparation for school in particular infant class. The answer includes reference to the learning process and how it supports holistic development. To further the answer it may be suggested a little is included with regards to the support of the health visiting service. </a:t>
            </a:r>
          </a:p>
          <a:p>
            <a:endParaRPr lang="en-GB" sz="1400" i="1">
              <a:solidFill>
                <a:srgbClr val="0070C0"/>
              </a:solidFill>
            </a:endParaRPr>
          </a:p>
          <a:p>
            <a:r>
              <a:rPr lang="en-GB" sz="1400" i="1">
                <a:solidFill>
                  <a:srgbClr val="0070C0"/>
                </a:solidFill>
              </a:rPr>
              <a:t>4 marks awarded</a:t>
            </a:r>
          </a:p>
        </p:txBody>
      </p:sp>
      <p:sp>
        <p:nvSpPr>
          <p:cNvPr id="8" name="Speech Bubble: Rectangle with Corners Rounded 7">
            <a:extLst>
              <a:ext uri="{FF2B5EF4-FFF2-40B4-BE49-F238E27FC236}">
                <a16:creationId xmlns:a16="http://schemas.microsoft.com/office/drawing/2014/main" id="{1BD3276A-DE70-4135-9879-D39FACF8F76B}"/>
              </a:ext>
            </a:extLst>
          </p:cNvPr>
          <p:cNvSpPr/>
          <p:nvPr/>
        </p:nvSpPr>
        <p:spPr>
          <a:xfrm>
            <a:off x="8549528" y="1218972"/>
            <a:ext cx="3315918" cy="4780262"/>
          </a:xfrm>
          <a:prstGeom prst="wedgeRoundRectCallout">
            <a:avLst>
              <a:gd name="adj1" fmla="val -61208"/>
              <a:gd name="adj2" fmla="val 65337"/>
              <a:gd name="adj3" fmla="val 16667"/>
            </a:avLst>
          </a:prstGeom>
          <a:ln>
            <a:solidFill>
              <a:schemeClr val="tx1"/>
            </a:solidFill>
          </a:ln>
        </p:spPr>
        <p:txBody>
          <a:bodyPr wrap="none" lIns="0" tIns="0" rIns="0" bIns="0" rtlCol="0" anchor="ctr">
            <a:noAutofit/>
          </a:bodyPr>
          <a:lstStyle/>
          <a:p>
            <a:pPr algn="ctr"/>
            <a:endParaRPr lang="en-GB">
              <a:solidFill>
                <a:srgbClr val="000000"/>
              </a:solidFill>
            </a:endParaRPr>
          </a:p>
        </p:txBody>
      </p:sp>
      <p:sp>
        <p:nvSpPr>
          <p:cNvPr id="9" name="Title 2">
            <a:extLst>
              <a:ext uri="{FF2B5EF4-FFF2-40B4-BE49-F238E27FC236}">
                <a16:creationId xmlns:a16="http://schemas.microsoft.com/office/drawing/2014/main" id="{3582FB2E-EF55-4062-AD62-C1CB7969755C}"/>
              </a:ext>
            </a:extLst>
          </p:cNvPr>
          <p:cNvSpPr>
            <a:spLocks noGrp="1"/>
          </p:cNvSpPr>
          <p:nvPr>
            <p:ph type="title"/>
          </p:nvPr>
        </p:nvSpPr>
        <p:spPr>
          <a:xfrm>
            <a:off x="282011" y="197806"/>
            <a:ext cx="10223323" cy="447261"/>
          </a:xfrm>
        </p:spPr>
        <p:txBody>
          <a:bodyPr/>
          <a:lstStyle/>
          <a:p>
            <a:r>
              <a:rPr lang="en-GB" sz="1800" dirty="0"/>
              <a:t>Question 4 (b) with Examiner’s comments</a:t>
            </a:r>
          </a:p>
        </p:txBody>
      </p:sp>
    </p:spTree>
    <p:extLst>
      <p:ext uri="{BB962C8B-B14F-4D97-AF65-F5344CB8AC3E}">
        <p14:creationId xmlns:p14="http://schemas.microsoft.com/office/powerpoint/2010/main" val="1230109221"/>
      </p:ext>
    </p:extLst>
  </p:cSld>
  <p:clrMapOvr>
    <a:masterClrMapping/>
  </p:clrMapOvr>
  <mc:AlternateContent xmlns:mc="http://schemas.openxmlformats.org/markup-compatibility/2006" xmlns:p14="http://schemas.microsoft.com/office/powerpoint/2010/main">
    <mc:Choice Requires="p14">
      <p:transition spd="slow" p14:dur="2000" advTm="59940"/>
    </mc:Choice>
    <mc:Fallback xmlns="">
      <p:transition spd="slow" advTm="5994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2A6D747-7DA7-46AB-B248-E18C6D876B33}"/>
              </a:ext>
            </a:extLst>
          </p:cNvPr>
          <p:cNvPicPr>
            <a:picLocks noChangeAspect="1"/>
          </p:cNvPicPr>
          <p:nvPr/>
        </p:nvPicPr>
        <p:blipFill>
          <a:blip r:embed="rId2"/>
          <a:stretch>
            <a:fillRect/>
          </a:stretch>
        </p:blipFill>
        <p:spPr>
          <a:xfrm>
            <a:off x="282012" y="1118866"/>
            <a:ext cx="8266244" cy="5003638"/>
          </a:xfrm>
          <a:prstGeom prst="rect">
            <a:avLst/>
          </a:prstGeom>
        </p:spPr>
      </p:pic>
      <p:sp>
        <p:nvSpPr>
          <p:cNvPr id="10" name="Title 2">
            <a:extLst>
              <a:ext uri="{FF2B5EF4-FFF2-40B4-BE49-F238E27FC236}">
                <a16:creationId xmlns:a16="http://schemas.microsoft.com/office/drawing/2014/main" id="{57C26437-9AE8-4133-9922-B3CFAA06CCB9}"/>
              </a:ext>
            </a:extLst>
          </p:cNvPr>
          <p:cNvSpPr>
            <a:spLocks noGrp="1"/>
          </p:cNvSpPr>
          <p:nvPr>
            <p:ph type="title"/>
          </p:nvPr>
        </p:nvSpPr>
        <p:spPr>
          <a:xfrm>
            <a:off x="282011" y="208722"/>
            <a:ext cx="10223323" cy="447261"/>
          </a:xfrm>
        </p:spPr>
        <p:txBody>
          <a:bodyPr/>
          <a:lstStyle/>
          <a:p>
            <a:r>
              <a:rPr lang="en-GB" sz="1800" dirty="0"/>
              <a:t>Question 4 (b) Candidate’s answer</a:t>
            </a:r>
          </a:p>
        </p:txBody>
      </p:sp>
    </p:spTree>
    <p:extLst>
      <p:ext uri="{BB962C8B-B14F-4D97-AF65-F5344CB8AC3E}">
        <p14:creationId xmlns:p14="http://schemas.microsoft.com/office/powerpoint/2010/main" val="1190294625"/>
      </p:ext>
    </p:extLst>
  </p:cSld>
  <p:clrMapOvr>
    <a:masterClrMapping/>
  </p:clrMapOvr>
  <mc:AlternateContent xmlns:mc="http://schemas.openxmlformats.org/markup-compatibility/2006" xmlns:p14="http://schemas.microsoft.com/office/powerpoint/2010/main">
    <mc:Choice Requires="p14">
      <p:transition spd="slow" p14:dur="2000" advTm="45451"/>
    </mc:Choice>
    <mc:Fallback xmlns="">
      <p:transition spd="slow" advTm="45451"/>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2A6D747-7DA7-46AB-B248-E18C6D876B33}"/>
              </a:ext>
            </a:extLst>
          </p:cNvPr>
          <p:cNvPicPr>
            <a:picLocks noChangeAspect="1"/>
          </p:cNvPicPr>
          <p:nvPr/>
        </p:nvPicPr>
        <p:blipFill>
          <a:blip r:embed="rId2"/>
          <a:stretch>
            <a:fillRect/>
          </a:stretch>
        </p:blipFill>
        <p:spPr>
          <a:xfrm>
            <a:off x="282012" y="1118866"/>
            <a:ext cx="8266244" cy="5003638"/>
          </a:xfrm>
          <a:prstGeom prst="rect">
            <a:avLst/>
          </a:prstGeom>
        </p:spPr>
      </p:pic>
      <p:sp>
        <p:nvSpPr>
          <p:cNvPr id="7" name="Rectangle 6">
            <a:extLst>
              <a:ext uri="{FF2B5EF4-FFF2-40B4-BE49-F238E27FC236}">
                <a16:creationId xmlns:a16="http://schemas.microsoft.com/office/drawing/2014/main" id="{0EE9FDD2-4853-4E4D-AF01-EA8F1CFF4C0F}"/>
              </a:ext>
            </a:extLst>
          </p:cNvPr>
          <p:cNvSpPr/>
          <p:nvPr/>
        </p:nvSpPr>
        <p:spPr>
          <a:xfrm>
            <a:off x="9253329" y="1336119"/>
            <a:ext cx="2386065" cy="4185761"/>
          </a:xfrm>
          <a:prstGeom prst="rect">
            <a:avLst/>
          </a:prstGeom>
        </p:spPr>
        <p:txBody>
          <a:bodyPr wrap="square">
            <a:spAutoFit/>
          </a:bodyPr>
          <a:lstStyle/>
          <a:p>
            <a:r>
              <a:rPr lang="en-GB" sz="1400" i="1">
                <a:solidFill>
                  <a:srgbClr val="0070C0"/>
                </a:solidFill>
              </a:rPr>
              <a:t>Q4b  Good explanation included with valid points. The learner understands what the Flying Start programme covers. For example – providing a service to allow parents to go to work and allows children to gain valuable skills preparing them for school. To gain the full marks learners need to refer to the health visiting service and language promotion which are fundamental elements within the programme. </a:t>
            </a:r>
          </a:p>
          <a:p>
            <a:endParaRPr lang="en-GB" sz="1400" i="1">
              <a:solidFill>
                <a:srgbClr val="0070C0"/>
              </a:solidFill>
            </a:endParaRPr>
          </a:p>
          <a:p>
            <a:r>
              <a:rPr lang="en-GB" sz="1400" i="1">
                <a:solidFill>
                  <a:srgbClr val="0070C0"/>
                </a:solidFill>
              </a:rPr>
              <a:t>3 marks awarded</a:t>
            </a:r>
          </a:p>
        </p:txBody>
      </p:sp>
      <p:sp>
        <p:nvSpPr>
          <p:cNvPr id="8" name="Speech Bubble: Rectangle with Corners Rounded 7">
            <a:extLst>
              <a:ext uri="{FF2B5EF4-FFF2-40B4-BE49-F238E27FC236}">
                <a16:creationId xmlns:a16="http://schemas.microsoft.com/office/drawing/2014/main" id="{22465E6F-17D3-41AB-9E18-BEB3DD69C336}"/>
              </a:ext>
            </a:extLst>
          </p:cNvPr>
          <p:cNvSpPr/>
          <p:nvPr/>
        </p:nvSpPr>
        <p:spPr>
          <a:xfrm>
            <a:off x="8984973" y="1162166"/>
            <a:ext cx="2654421" cy="4423049"/>
          </a:xfrm>
          <a:prstGeom prst="wedgeRoundRectCallout">
            <a:avLst>
              <a:gd name="adj1" fmla="val -74996"/>
              <a:gd name="adj2" fmla="val 75093"/>
              <a:gd name="adj3" fmla="val 16667"/>
            </a:avLst>
          </a:prstGeom>
          <a:ln>
            <a:solidFill>
              <a:schemeClr val="tx1"/>
            </a:solidFill>
          </a:ln>
        </p:spPr>
        <p:txBody>
          <a:bodyPr wrap="none" lIns="0" tIns="0" rIns="0" bIns="0" rtlCol="0" anchor="ctr">
            <a:noAutofit/>
          </a:bodyPr>
          <a:lstStyle/>
          <a:p>
            <a:pPr algn="ctr"/>
            <a:endParaRPr lang="en-GB">
              <a:solidFill>
                <a:srgbClr val="000000"/>
              </a:solidFill>
            </a:endParaRPr>
          </a:p>
        </p:txBody>
      </p:sp>
      <p:sp>
        <p:nvSpPr>
          <p:cNvPr id="9" name="Title 2">
            <a:extLst>
              <a:ext uri="{FF2B5EF4-FFF2-40B4-BE49-F238E27FC236}">
                <a16:creationId xmlns:a16="http://schemas.microsoft.com/office/drawing/2014/main" id="{5DE98DCB-F51C-4A07-8D21-3F5D305A5576}"/>
              </a:ext>
            </a:extLst>
          </p:cNvPr>
          <p:cNvSpPr>
            <a:spLocks noGrp="1"/>
          </p:cNvSpPr>
          <p:nvPr>
            <p:ph type="title"/>
          </p:nvPr>
        </p:nvSpPr>
        <p:spPr>
          <a:xfrm>
            <a:off x="282011" y="197806"/>
            <a:ext cx="10223323" cy="447261"/>
          </a:xfrm>
        </p:spPr>
        <p:txBody>
          <a:bodyPr/>
          <a:lstStyle/>
          <a:p>
            <a:r>
              <a:rPr lang="en-GB" sz="1800" dirty="0"/>
              <a:t>Question 4 (b) with Examiner’s comments</a:t>
            </a:r>
          </a:p>
        </p:txBody>
      </p:sp>
    </p:spTree>
    <p:extLst>
      <p:ext uri="{BB962C8B-B14F-4D97-AF65-F5344CB8AC3E}">
        <p14:creationId xmlns:p14="http://schemas.microsoft.com/office/powerpoint/2010/main" val="2288557736"/>
      </p:ext>
    </p:extLst>
  </p:cSld>
  <p:clrMapOvr>
    <a:masterClrMapping/>
  </p:clrMapOvr>
  <mc:AlternateContent xmlns:mc="http://schemas.openxmlformats.org/markup-compatibility/2006" xmlns:p14="http://schemas.microsoft.com/office/powerpoint/2010/main">
    <mc:Choice Requires="p14">
      <p:transition spd="slow" p14:dur="2000" advTm="45451"/>
    </mc:Choice>
    <mc:Fallback xmlns="">
      <p:transition spd="slow" advTm="45451"/>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EAE437C-7BEC-448F-9549-C2FFC532284E}"/>
              </a:ext>
            </a:extLst>
          </p:cNvPr>
          <p:cNvSpPr>
            <a:spLocks noGrp="1"/>
          </p:cNvSpPr>
          <p:nvPr>
            <p:ph type="title"/>
          </p:nvPr>
        </p:nvSpPr>
        <p:spPr/>
        <p:txBody>
          <a:bodyPr/>
          <a:lstStyle/>
          <a:p>
            <a:r>
              <a:rPr lang="en-GB" sz="1800" dirty="0"/>
              <a:t>Question 4 (b) mark scheme</a:t>
            </a:r>
          </a:p>
        </p:txBody>
      </p:sp>
      <p:pic>
        <p:nvPicPr>
          <p:cNvPr id="5" name="Picture 4">
            <a:extLst>
              <a:ext uri="{FF2B5EF4-FFF2-40B4-BE49-F238E27FC236}">
                <a16:creationId xmlns:a16="http://schemas.microsoft.com/office/drawing/2014/main" id="{147E633A-5A15-4873-9EF2-B0BFB630DC39}"/>
              </a:ext>
            </a:extLst>
          </p:cNvPr>
          <p:cNvPicPr>
            <a:picLocks noChangeAspect="1"/>
          </p:cNvPicPr>
          <p:nvPr/>
        </p:nvPicPr>
        <p:blipFill>
          <a:blip r:embed="rId2"/>
          <a:stretch>
            <a:fillRect/>
          </a:stretch>
        </p:blipFill>
        <p:spPr>
          <a:xfrm>
            <a:off x="282011" y="915992"/>
            <a:ext cx="5280657" cy="5733285"/>
          </a:xfrm>
          <a:prstGeom prst="rect">
            <a:avLst/>
          </a:prstGeom>
        </p:spPr>
      </p:pic>
    </p:spTree>
    <p:extLst>
      <p:ext uri="{BB962C8B-B14F-4D97-AF65-F5344CB8AC3E}">
        <p14:creationId xmlns:p14="http://schemas.microsoft.com/office/powerpoint/2010/main" val="1718478393"/>
      </p:ext>
    </p:extLst>
  </p:cSld>
  <p:clrMapOvr>
    <a:masterClrMapping/>
  </p:clrMapOvr>
  <mc:AlternateContent xmlns:mc="http://schemas.openxmlformats.org/markup-compatibility/2006" xmlns:p14="http://schemas.microsoft.com/office/powerpoint/2010/main">
    <mc:Choice Requires="p14">
      <p:transition spd="slow" p14:dur="2000" advTm="9460"/>
    </mc:Choice>
    <mc:Fallback xmlns="">
      <p:transition spd="slow" advTm="946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6221794-D6E6-4F98-914F-263C304CA0C5}"/>
              </a:ext>
            </a:extLst>
          </p:cNvPr>
          <p:cNvSpPr>
            <a:spLocks noGrp="1"/>
          </p:cNvSpPr>
          <p:nvPr>
            <p:ph type="title"/>
          </p:nvPr>
        </p:nvSpPr>
        <p:spPr/>
        <p:txBody>
          <a:bodyPr/>
          <a:lstStyle/>
          <a:p>
            <a:r>
              <a:rPr lang="en-GB" sz="1800" dirty="0"/>
              <a:t>Question 6 (b) </a:t>
            </a:r>
          </a:p>
        </p:txBody>
      </p:sp>
      <p:pic>
        <p:nvPicPr>
          <p:cNvPr id="7" name="Picture 6">
            <a:extLst>
              <a:ext uri="{FF2B5EF4-FFF2-40B4-BE49-F238E27FC236}">
                <a16:creationId xmlns:a16="http://schemas.microsoft.com/office/drawing/2014/main" id="{F0D9FC2B-6BC6-49FC-9278-F19A9D997AF7}"/>
              </a:ext>
            </a:extLst>
          </p:cNvPr>
          <p:cNvPicPr>
            <a:picLocks noChangeAspect="1"/>
          </p:cNvPicPr>
          <p:nvPr/>
        </p:nvPicPr>
        <p:blipFill>
          <a:blip r:embed="rId2"/>
          <a:stretch>
            <a:fillRect/>
          </a:stretch>
        </p:blipFill>
        <p:spPr>
          <a:xfrm>
            <a:off x="282011" y="1464816"/>
            <a:ext cx="7392927" cy="5343951"/>
          </a:xfrm>
          <a:prstGeom prst="rect">
            <a:avLst/>
          </a:prstGeom>
        </p:spPr>
      </p:pic>
      <p:pic>
        <p:nvPicPr>
          <p:cNvPr id="6" name="Picture 5">
            <a:extLst>
              <a:ext uri="{FF2B5EF4-FFF2-40B4-BE49-F238E27FC236}">
                <a16:creationId xmlns:a16="http://schemas.microsoft.com/office/drawing/2014/main" id="{2F498AA1-96E2-418D-BD0C-D78906F60828}"/>
              </a:ext>
            </a:extLst>
          </p:cNvPr>
          <p:cNvPicPr>
            <a:picLocks noChangeAspect="1"/>
          </p:cNvPicPr>
          <p:nvPr/>
        </p:nvPicPr>
        <p:blipFill rotWithShape="1">
          <a:blip r:embed="rId3"/>
          <a:srcRect b="90683"/>
          <a:stretch/>
        </p:blipFill>
        <p:spPr>
          <a:xfrm>
            <a:off x="282011" y="962212"/>
            <a:ext cx="7392927" cy="502604"/>
          </a:xfrm>
          <a:prstGeom prst="rect">
            <a:avLst/>
          </a:prstGeom>
        </p:spPr>
      </p:pic>
    </p:spTree>
    <p:extLst>
      <p:ext uri="{BB962C8B-B14F-4D97-AF65-F5344CB8AC3E}">
        <p14:creationId xmlns:p14="http://schemas.microsoft.com/office/powerpoint/2010/main" val="3680274712"/>
      </p:ext>
    </p:extLst>
  </p:cSld>
  <p:clrMapOvr>
    <a:masterClrMapping/>
  </p:clrMapOvr>
  <mc:AlternateContent xmlns:mc="http://schemas.openxmlformats.org/markup-compatibility/2006" xmlns:p14="http://schemas.microsoft.com/office/powerpoint/2010/main">
    <mc:Choice Requires="p14">
      <p:transition spd="slow" p14:dur="2000" advTm="27000"/>
    </mc:Choice>
    <mc:Fallback xmlns="">
      <p:transition spd="slow" advTm="27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ED8EBE1-1839-4118-B69D-7F5F54E34893}"/>
              </a:ext>
            </a:extLst>
          </p:cNvPr>
          <p:cNvSpPr txBox="1">
            <a:spLocks/>
          </p:cNvSpPr>
          <p:nvPr/>
        </p:nvSpPr>
        <p:spPr>
          <a:xfrm>
            <a:off x="271380" y="325680"/>
            <a:ext cx="10020936" cy="447261"/>
          </a:xfrm>
          <a:prstGeom prst="rect">
            <a:avLst/>
          </a:prstGeom>
        </p:spPr>
        <p:txBody>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US" sz="1800" dirty="0"/>
              <a:t>Unit 216 – Understanding Children’s Care, Play, Learning and Development </a:t>
            </a:r>
          </a:p>
        </p:txBody>
      </p:sp>
      <p:pic>
        <p:nvPicPr>
          <p:cNvPr id="4" name="Picture 3">
            <a:extLst>
              <a:ext uri="{FF2B5EF4-FFF2-40B4-BE49-F238E27FC236}">
                <a16:creationId xmlns:a16="http://schemas.microsoft.com/office/drawing/2014/main" id="{5CF885E2-ED50-415E-BD3F-A9A9A22C82DD}"/>
              </a:ext>
            </a:extLst>
          </p:cNvPr>
          <p:cNvPicPr>
            <a:picLocks noChangeAspect="1"/>
          </p:cNvPicPr>
          <p:nvPr/>
        </p:nvPicPr>
        <p:blipFill>
          <a:blip r:embed="rId3"/>
          <a:stretch>
            <a:fillRect/>
          </a:stretch>
        </p:blipFill>
        <p:spPr>
          <a:xfrm>
            <a:off x="271380" y="948690"/>
            <a:ext cx="4167027" cy="5909310"/>
          </a:xfrm>
          <a:prstGeom prst="rect">
            <a:avLst/>
          </a:prstGeom>
        </p:spPr>
      </p:pic>
      <p:sp>
        <p:nvSpPr>
          <p:cNvPr id="7" name="Rectangle 6">
            <a:extLst>
              <a:ext uri="{FF2B5EF4-FFF2-40B4-BE49-F238E27FC236}">
                <a16:creationId xmlns:a16="http://schemas.microsoft.com/office/drawing/2014/main" id="{597159D2-ABEC-4203-AD91-3751F6D76650}"/>
              </a:ext>
            </a:extLst>
          </p:cNvPr>
          <p:cNvSpPr/>
          <p:nvPr/>
        </p:nvSpPr>
        <p:spPr>
          <a:xfrm>
            <a:off x="5672832" y="882869"/>
            <a:ext cx="6519168" cy="5975131"/>
          </a:xfrm>
          <a:prstGeom prst="rect">
            <a:avLst/>
          </a:prstGeom>
          <a:solidFill>
            <a:schemeClr val="accent3"/>
          </a:solidFill>
          <a:effectLst>
            <a:outerShdw blurRad="50800" dist="50800" dir="5400000" algn="ctr" rotWithShape="0">
              <a:schemeClr val="accent3"/>
            </a:outerShdw>
          </a:effectLst>
        </p:spPr>
        <p:txBody>
          <a:bodyPr wrap="none" lIns="0" tIns="0" rIns="0" bIns="0" rtlCol="0" anchor="ctr">
            <a:noAutofit/>
          </a:bodyPr>
          <a:lstStyle/>
          <a:p>
            <a:pPr algn="ctr"/>
            <a:endParaRPr lang="en-GB">
              <a:solidFill>
                <a:srgbClr val="000000"/>
              </a:solidFill>
            </a:endParaRPr>
          </a:p>
        </p:txBody>
      </p:sp>
      <p:sp>
        <p:nvSpPr>
          <p:cNvPr id="8" name="TextBox 7">
            <a:extLst>
              <a:ext uri="{FF2B5EF4-FFF2-40B4-BE49-F238E27FC236}">
                <a16:creationId xmlns:a16="http://schemas.microsoft.com/office/drawing/2014/main" id="{71C2D5AF-5D3B-4276-B36C-97AFA6E5BBF9}"/>
              </a:ext>
            </a:extLst>
          </p:cNvPr>
          <p:cNvSpPr txBox="1"/>
          <p:nvPr/>
        </p:nvSpPr>
        <p:spPr>
          <a:xfrm>
            <a:off x="6510845" y="5615756"/>
            <a:ext cx="5489818" cy="461665"/>
          </a:xfrm>
          <a:prstGeom prst="rect">
            <a:avLst/>
          </a:prstGeom>
          <a:noFill/>
        </p:spPr>
        <p:txBody>
          <a:bodyPr wrap="square" rtlCol="0">
            <a:spAutoFit/>
          </a:bodyPr>
          <a:lstStyle/>
          <a:p>
            <a:r>
              <a:rPr lang="en-GB" sz="2400" b="1" dirty="0">
                <a:solidFill>
                  <a:schemeClr val="bg1"/>
                </a:solidFill>
              </a:rPr>
              <a:t>Online examination review (OER) </a:t>
            </a:r>
          </a:p>
        </p:txBody>
      </p:sp>
      <p:pic>
        <p:nvPicPr>
          <p:cNvPr id="9" name="Picture 8">
            <a:extLst>
              <a:ext uri="{FF2B5EF4-FFF2-40B4-BE49-F238E27FC236}">
                <a16:creationId xmlns:a16="http://schemas.microsoft.com/office/drawing/2014/main" id="{D0D25735-823F-4728-8EDA-51AB7473F8FA}"/>
              </a:ext>
            </a:extLst>
          </p:cNvPr>
          <p:cNvPicPr>
            <a:picLocks noChangeAspect="1"/>
          </p:cNvPicPr>
          <p:nvPr/>
        </p:nvPicPr>
        <p:blipFill>
          <a:blip r:embed="rId4"/>
          <a:stretch>
            <a:fillRect/>
          </a:stretch>
        </p:blipFill>
        <p:spPr>
          <a:xfrm>
            <a:off x="7100312" y="1743310"/>
            <a:ext cx="3807976" cy="3371380"/>
          </a:xfrm>
          <a:prstGeom prst="rect">
            <a:avLst/>
          </a:prstGeom>
          <a:effectLst/>
        </p:spPr>
      </p:pic>
    </p:spTree>
    <p:extLst>
      <p:ext uri="{BB962C8B-B14F-4D97-AF65-F5344CB8AC3E}">
        <p14:creationId xmlns:p14="http://schemas.microsoft.com/office/powerpoint/2010/main" val="1643471483"/>
      </p:ext>
    </p:extLst>
  </p:cSld>
  <p:clrMapOvr>
    <a:masterClrMapping/>
  </p:clrMapOvr>
  <mc:AlternateContent xmlns:mc="http://schemas.openxmlformats.org/markup-compatibility/2006" xmlns:p14="http://schemas.microsoft.com/office/powerpoint/2010/main">
    <mc:Choice Requires="p14">
      <p:transition spd="slow" p14:dur="2000" advTm="124445"/>
    </mc:Choice>
    <mc:Fallback xmlns="">
      <p:transition spd="slow" advTm="124445"/>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8B6661F-6A1C-48CA-8FB8-CEB4034CC37F}"/>
              </a:ext>
            </a:extLst>
          </p:cNvPr>
          <p:cNvPicPr>
            <a:picLocks noChangeAspect="1"/>
          </p:cNvPicPr>
          <p:nvPr/>
        </p:nvPicPr>
        <p:blipFill rotWithShape="1">
          <a:blip r:embed="rId2"/>
          <a:srcRect l="2268" t="1252" r="1647" b="40301"/>
          <a:stretch/>
        </p:blipFill>
        <p:spPr>
          <a:xfrm>
            <a:off x="407504" y="1040524"/>
            <a:ext cx="5119627" cy="3521537"/>
          </a:xfrm>
          <a:prstGeom prst="rect">
            <a:avLst/>
          </a:prstGeom>
        </p:spPr>
      </p:pic>
      <p:pic>
        <p:nvPicPr>
          <p:cNvPr id="7" name="Picture 6">
            <a:extLst>
              <a:ext uri="{FF2B5EF4-FFF2-40B4-BE49-F238E27FC236}">
                <a16:creationId xmlns:a16="http://schemas.microsoft.com/office/drawing/2014/main" id="{3DC419DF-7D08-4D9E-A05C-CBC2ADB995B0}"/>
              </a:ext>
            </a:extLst>
          </p:cNvPr>
          <p:cNvPicPr>
            <a:picLocks noChangeAspect="1"/>
          </p:cNvPicPr>
          <p:nvPr/>
        </p:nvPicPr>
        <p:blipFill rotWithShape="1">
          <a:blip r:embed="rId2"/>
          <a:srcRect l="4184" t="60968" r="8532" b="1868"/>
          <a:stretch/>
        </p:blipFill>
        <p:spPr>
          <a:xfrm>
            <a:off x="621195" y="4568917"/>
            <a:ext cx="4328491" cy="2084089"/>
          </a:xfrm>
          <a:prstGeom prst="rect">
            <a:avLst/>
          </a:prstGeom>
        </p:spPr>
      </p:pic>
      <p:sp>
        <p:nvSpPr>
          <p:cNvPr id="11" name="Title 2">
            <a:extLst>
              <a:ext uri="{FF2B5EF4-FFF2-40B4-BE49-F238E27FC236}">
                <a16:creationId xmlns:a16="http://schemas.microsoft.com/office/drawing/2014/main" id="{0999D7B0-7804-41B1-8F7F-2DD53BBE9DD3}"/>
              </a:ext>
            </a:extLst>
          </p:cNvPr>
          <p:cNvSpPr>
            <a:spLocks noGrp="1"/>
          </p:cNvSpPr>
          <p:nvPr>
            <p:ph type="title"/>
          </p:nvPr>
        </p:nvSpPr>
        <p:spPr>
          <a:xfrm>
            <a:off x="282011" y="208722"/>
            <a:ext cx="10223323" cy="447261"/>
          </a:xfrm>
        </p:spPr>
        <p:txBody>
          <a:bodyPr/>
          <a:lstStyle/>
          <a:p>
            <a:r>
              <a:rPr lang="en-GB" sz="1800" dirty="0"/>
              <a:t>Question 6 (b) Candidate’s answer </a:t>
            </a:r>
          </a:p>
        </p:txBody>
      </p:sp>
    </p:spTree>
    <p:extLst>
      <p:ext uri="{BB962C8B-B14F-4D97-AF65-F5344CB8AC3E}">
        <p14:creationId xmlns:p14="http://schemas.microsoft.com/office/powerpoint/2010/main" val="327422654"/>
      </p:ext>
    </p:extLst>
  </p:cSld>
  <p:clrMapOvr>
    <a:masterClrMapping/>
  </p:clrMapOvr>
  <mc:AlternateContent xmlns:mc="http://schemas.openxmlformats.org/markup-compatibility/2006" xmlns:p14="http://schemas.microsoft.com/office/powerpoint/2010/main">
    <mc:Choice Requires="p14">
      <p:transition spd="slow" p14:dur="2000" advTm="75404"/>
    </mc:Choice>
    <mc:Fallback xmlns="">
      <p:transition spd="slow" advTm="75404"/>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8B6661F-6A1C-48CA-8FB8-CEB4034CC37F}"/>
              </a:ext>
            </a:extLst>
          </p:cNvPr>
          <p:cNvPicPr>
            <a:picLocks noChangeAspect="1"/>
          </p:cNvPicPr>
          <p:nvPr/>
        </p:nvPicPr>
        <p:blipFill rotWithShape="1">
          <a:blip r:embed="rId2"/>
          <a:srcRect l="2268" t="1252" r="1647" b="40301"/>
          <a:stretch/>
        </p:blipFill>
        <p:spPr>
          <a:xfrm>
            <a:off x="407504" y="1040524"/>
            <a:ext cx="5119627" cy="3521537"/>
          </a:xfrm>
          <a:prstGeom prst="rect">
            <a:avLst/>
          </a:prstGeom>
        </p:spPr>
      </p:pic>
      <p:pic>
        <p:nvPicPr>
          <p:cNvPr id="7" name="Picture 6">
            <a:extLst>
              <a:ext uri="{FF2B5EF4-FFF2-40B4-BE49-F238E27FC236}">
                <a16:creationId xmlns:a16="http://schemas.microsoft.com/office/drawing/2014/main" id="{3DC419DF-7D08-4D9E-A05C-CBC2ADB995B0}"/>
              </a:ext>
            </a:extLst>
          </p:cNvPr>
          <p:cNvPicPr>
            <a:picLocks noChangeAspect="1"/>
          </p:cNvPicPr>
          <p:nvPr/>
        </p:nvPicPr>
        <p:blipFill rotWithShape="1">
          <a:blip r:embed="rId2"/>
          <a:srcRect l="4184" t="60968" r="8532" b="1868"/>
          <a:stretch/>
        </p:blipFill>
        <p:spPr>
          <a:xfrm>
            <a:off x="621195" y="4568917"/>
            <a:ext cx="4328491" cy="2084089"/>
          </a:xfrm>
          <a:prstGeom prst="rect">
            <a:avLst/>
          </a:prstGeom>
        </p:spPr>
      </p:pic>
      <p:sp>
        <p:nvSpPr>
          <p:cNvPr id="8" name="Rectangle 7">
            <a:extLst>
              <a:ext uri="{FF2B5EF4-FFF2-40B4-BE49-F238E27FC236}">
                <a16:creationId xmlns:a16="http://schemas.microsoft.com/office/drawing/2014/main" id="{7EF54219-98DA-4EB3-BA93-EE57C69F7F00}"/>
              </a:ext>
            </a:extLst>
          </p:cNvPr>
          <p:cNvSpPr/>
          <p:nvPr/>
        </p:nvSpPr>
        <p:spPr>
          <a:xfrm>
            <a:off x="7523922" y="1253700"/>
            <a:ext cx="4000603" cy="3754874"/>
          </a:xfrm>
          <a:prstGeom prst="rect">
            <a:avLst/>
          </a:prstGeom>
        </p:spPr>
        <p:txBody>
          <a:bodyPr wrap="square">
            <a:spAutoFit/>
          </a:bodyPr>
          <a:lstStyle/>
          <a:p>
            <a:r>
              <a:rPr lang="en-GB" sz="1400" i="1" dirty="0">
                <a:solidFill>
                  <a:srgbClr val="0070C0"/>
                </a:solidFill>
              </a:rPr>
              <a:t>6b Within the answer the learner has included recommendations to how various voluntary services operate and has given a rational explanation to why they would use the service.</a:t>
            </a:r>
            <a:br>
              <a:rPr lang="en-GB" sz="1400" i="1" dirty="0">
                <a:solidFill>
                  <a:srgbClr val="0070C0"/>
                </a:solidFill>
              </a:rPr>
            </a:br>
            <a:endParaRPr lang="en-GB" sz="1400" i="1" dirty="0">
              <a:solidFill>
                <a:srgbClr val="0070C0"/>
              </a:solidFill>
            </a:endParaRPr>
          </a:p>
          <a:p>
            <a:r>
              <a:rPr lang="en-GB" sz="1400" i="1" dirty="0">
                <a:solidFill>
                  <a:srgbClr val="0070C0"/>
                </a:solidFill>
              </a:rPr>
              <a:t>The learner has a clear understanding of the command verbs and this is evident within the content. The learner relates to making assumptions correctly and covers areas of abuse and neglect. The recommendations are worthy of what the services are there for. The learner looks at how food banks operate. To gain higher marks a suggestion maybe to include more of a rationale for services  in order to outline exactly the outcomes for Tommy. </a:t>
            </a:r>
            <a:br>
              <a:rPr lang="en-GB" sz="1400" i="1" dirty="0">
                <a:solidFill>
                  <a:srgbClr val="0070C0"/>
                </a:solidFill>
              </a:rPr>
            </a:br>
            <a:endParaRPr lang="en-GB" sz="1400" i="1" dirty="0">
              <a:solidFill>
                <a:srgbClr val="0070C0"/>
              </a:solidFill>
            </a:endParaRPr>
          </a:p>
          <a:p>
            <a:r>
              <a:rPr lang="en-GB" sz="1400" i="1" dirty="0">
                <a:solidFill>
                  <a:srgbClr val="0070C0"/>
                </a:solidFill>
              </a:rPr>
              <a:t>5 marks awarded</a:t>
            </a:r>
          </a:p>
        </p:txBody>
      </p:sp>
      <p:sp>
        <p:nvSpPr>
          <p:cNvPr id="9" name="Speech Bubble: Rectangle with Corners Rounded 8">
            <a:extLst>
              <a:ext uri="{FF2B5EF4-FFF2-40B4-BE49-F238E27FC236}">
                <a16:creationId xmlns:a16="http://schemas.microsoft.com/office/drawing/2014/main" id="{2B2E52C5-8D8C-49C0-9F11-F008EBB8A798}"/>
              </a:ext>
            </a:extLst>
          </p:cNvPr>
          <p:cNvSpPr/>
          <p:nvPr/>
        </p:nvSpPr>
        <p:spPr>
          <a:xfrm>
            <a:off x="7242316" y="939248"/>
            <a:ext cx="4528255" cy="4348369"/>
          </a:xfrm>
          <a:prstGeom prst="wedgeRoundRectCallout">
            <a:avLst>
              <a:gd name="adj1" fmla="val -70762"/>
              <a:gd name="adj2" fmla="val 78751"/>
              <a:gd name="adj3" fmla="val 16667"/>
            </a:avLst>
          </a:prstGeom>
          <a:ln>
            <a:solidFill>
              <a:schemeClr val="tx1"/>
            </a:solidFill>
          </a:ln>
        </p:spPr>
        <p:txBody>
          <a:bodyPr wrap="none" lIns="0" tIns="0" rIns="0" bIns="0" rtlCol="0" anchor="ctr">
            <a:noAutofit/>
          </a:bodyPr>
          <a:lstStyle/>
          <a:p>
            <a:pPr algn="ctr"/>
            <a:endParaRPr lang="en-GB">
              <a:solidFill>
                <a:srgbClr val="000000"/>
              </a:solidFill>
            </a:endParaRPr>
          </a:p>
        </p:txBody>
      </p:sp>
      <p:sp>
        <p:nvSpPr>
          <p:cNvPr id="10" name="Title 2">
            <a:extLst>
              <a:ext uri="{FF2B5EF4-FFF2-40B4-BE49-F238E27FC236}">
                <a16:creationId xmlns:a16="http://schemas.microsoft.com/office/drawing/2014/main" id="{DE3E71F3-0089-408B-9850-0E9E8CE2B81E}"/>
              </a:ext>
            </a:extLst>
          </p:cNvPr>
          <p:cNvSpPr>
            <a:spLocks noGrp="1"/>
          </p:cNvSpPr>
          <p:nvPr>
            <p:ph type="title"/>
          </p:nvPr>
        </p:nvSpPr>
        <p:spPr>
          <a:xfrm>
            <a:off x="282011" y="208722"/>
            <a:ext cx="10223323" cy="447261"/>
          </a:xfrm>
        </p:spPr>
        <p:txBody>
          <a:bodyPr/>
          <a:lstStyle/>
          <a:p>
            <a:r>
              <a:rPr lang="en-GB" sz="1800" dirty="0"/>
              <a:t>Question 6 (b) with Examiner’s comments </a:t>
            </a:r>
          </a:p>
        </p:txBody>
      </p:sp>
    </p:spTree>
    <p:extLst>
      <p:ext uri="{BB962C8B-B14F-4D97-AF65-F5344CB8AC3E}">
        <p14:creationId xmlns:p14="http://schemas.microsoft.com/office/powerpoint/2010/main" val="3746068250"/>
      </p:ext>
    </p:extLst>
  </p:cSld>
  <p:clrMapOvr>
    <a:masterClrMapping/>
  </p:clrMapOvr>
  <mc:AlternateContent xmlns:mc="http://schemas.openxmlformats.org/markup-compatibility/2006" xmlns:p14="http://schemas.microsoft.com/office/powerpoint/2010/main">
    <mc:Choice Requires="p14">
      <p:transition spd="slow" p14:dur="2000" advTm="75404"/>
    </mc:Choice>
    <mc:Fallback xmlns="">
      <p:transition spd="slow" advTm="75404"/>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4A4C4C7-F57D-4489-98FA-865FB2227112}"/>
              </a:ext>
            </a:extLst>
          </p:cNvPr>
          <p:cNvPicPr>
            <a:picLocks noChangeAspect="1"/>
          </p:cNvPicPr>
          <p:nvPr/>
        </p:nvPicPr>
        <p:blipFill>
          <a:blip r:embed="rId2"/>
          <a:stretch>
            <a:fillRect/>
          </a:stretch>
        </p:blipFill>
        <p:spPr>
          <a:xfrm>
            <a:off x="99391" y="1311965"/>
            <a:ext cx="8160026" cy="4496080"/>
          </a:xfrm>
          <a:prstGeom prst="rect">
            <a:avLst/>
          </a:prstGeom>
        </p:spPr>
      </p:pic>
      <p:sp>
        <p:nvSpPr>
          <p:cNvPr id="10" name="Title 2">
            <a:extLst>
              <a:ext uri="{FF2B5EF4-FFF2-40B4-BE49-F238E27FC236}">
                <a16:creationId xmlns:a16="http://schemas.microsoft.com/office/drawing/2014/main" id="{3DD153DC-6F3D-4135-A94B-BD4514040D97}"/>
              </a:ext>
            </a:extLst>
          </p:cNvPr>
          <p:cNvSpPr>
            <a:spLocks noGrp="1"/>
          </p:cNvSpPr>
          <p:nvPr>
            <p:ph type="title"/>
          </p:nvPr>
        </p:nvSpPr>
        <p:spPr>
          <a:xfrm>
            <a:off x="282011" y="208722"/>
            <a:ext cx="10223323" cy="447261"/>
          </a:xfrm>
        </p:spPr>
        <p:txBody>
          <a:bodyPr/>
          <a:lstStyle/>
          <a:p>
            <a:r>
              <a:rPr lang="en-GB" sz="1800" dirty="0"/>
              <a:t>Question 6 (b) Candidate’s answer </a:t>
            </a:r>
          </a:p>
        </p:txBody>
      </p:sp>
    </p:spTree>
    <p:extLst>
      <p:ext uri="{BB962C8B-B14F-4D97-AF65-F5344CB8AC3E}">
        <p14:creationId xmlns:p14="http://schemas.microsoft.com/office/powerpoint/2010/main" val="2035768805"/>
      </p:ext>
    </p:extLst>
  </p:cSld>
  <p:clrMapOvr>
    <a:masterClrMapping/>
  </p:clrMapOvr>
  <mc:AlternateContent xmlns:mc="http://schemas.openxmlformats.org/markup-compatibility/2006" xmlns:p14="http://schemas.microsoft.com/office/powerpoint/2010/main">
    <mc:Choice Requires="p14">
      <p:transition spd="slow" p14:dur="2000" advTm="43640"/>
    </mc:Choice>
    <mc:Fallback xmlns="">
      <p:transition spd="slow" advTm="4364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4A4C4C7-F57D-4489-98FA-865FB2227112}"/>
              </a:ext>
            </a:extLst>
          </p:cNvPr>
          <p:cNvPicPr>
            <a:picLocks noChangeAspect="1"/>
          </p:cNvPicPr>
          <p:nvPr/>
        </p:nvPicPr>
        <p:blipFill>
          <a:blip r:embed="rId2"/>
          <a:stretch>
            <a:fillRect/>
          </a:stretch>
        </p:blipFill>
        <p:spPr>
          <a:xfrm>
            <a:off x="99391" y="1311965"/>
            <a:ext cx="8160026" cy="4496080"/>
          </a:xfrm>
          <a:prstGeom prst="rect">
            <a:avLst/>
          </a:prstGeom>
        </p:spPr>
      </p:pic>
      <p:sp>
        <p:nvSpPr>
          <p:cNvPr id="7" name="Rectangle 6">
            <a:extLst>
              <a:ext uri="{FF2B5EF4-FFF2-40B4-BE49-F238E27FC236}">
                <a16:creationId xmlns:a16="http://schemas.microsoft.com/office/drawing/2014/main" id="{336814B2-0EFA-4A7C-9200-5468D3C75FD8}"/>
              </a:ext>
            </a:extLst>
          </p:cNvPr>
          <p:cNvSpPr/>
          <p:nvPr/>
        </p:nvSpPr>
        <p:spPr>
          <a:xfrm>
            <a:off x="8706679" y="1311965"/>
            <a:ext cx="3031433" cy="4401205"/>
          </a:xfrm>
          <a:prstGeom prst="rect">
            <a:avLst/>
          </a:prstGeom>
        </p:spPr>
        <p:txBody>
          <a:bodyPr wrap="square">
            <a:spAutoFit/>
          </a:bodyPr>
          <a:lstStyle/>
          <a:p>
            <a:r>
              <a:rPr lang="en-GB" sz="1400" i="1">
                <a:solidFill>
                  <a:srgbClr val="0070C0"/>
                </a:solidFill>
              </a:rPr>
              <a:t>Q6b There has been a mention of the bullying policy and addressing Tommy personally but no evidence of the safeguarding process at this stage. Also, the learner has just questioned that the teacher will look closely to why, rather than carry out again as suggested safeguarding procedures. The answer needs to relate to the processes of what staff should do in this type of case – for example – refer concerns to safeguarding office, speak to parents, log, report, record and carry out an investigation, ask Tommy what has been happening etc. responses need to be more specific rather than generalised.</a:t>
            </a:r>
          </a:p>
          <a:p>
            <a:endParaRPr lang="en-GB" sz="1400" i="1">
              <a:solidFill>
                <a:srgbClr val="0070C0"/>
              </a:solidFill>
            </a:endParaRPr>
          </a:p>
          <a:p>
            <a:r>
              <a:rPr lang="en-GB" sz="1400" i="1">
                <a:solidFill>
                  <a:srgbClr val="0070C0"/>
                </a:solidFill>
              </a:rPr>
              <a:t>3 marks awarded </a:t>
            </a:r>
          </a:p>
        </p:txBody>
      </p:sp>
      <p:sp>
        <p:nvSpPr>
          <p:cNvPr id="8" name="Speech Bubble: Rectangle with Corners Rounded 7">
            <a:extLst>
              <a:ext uri="{FF2B5EF4-FFF2-40B4-BE49-F238E27FC236}">
                <a16:creationId xmlns:a16="http://schemas.microsoft.com/office/drawing/2014/main" id="{A555DFFB-5B9D-448B-A7BB-9EB27620CC4D}"/>
              </a:ext>
            </a:extLst>
          </p:cNvPr>
          <p:cNvSpPr/>
          <p:nvPr/>
        </p:nvSpPr>
        <p:spPr>
          <a:xfrm>
            <a:off x="8557591" y="999762"/>
            <a:ext cx="3269973" cy="4953778"/>
          </a:xfrm>
          <a:prstGeom prst="wedgeRoundRectCallout">
            <a:avLst>
              <a:gd name="adj1" fmla="val -59998"/>
              <a:gd name="adj2" fmla="val 62317"/>
              <a:gd name="adj3" fmla="val 16667"/>
            </a:avLst>
          </a:prstGeom>
          <a:ln>
            <a:solidFill>
              <a:schemeClr val="tx1"/>
            </a:solidFill>
          </a:ln>
        </p:spPr>
        <p:txBody>
          <a:bodyPr wrap="none" lIns="0" tIns="0" rIns="0" bIns="0" rtlCol="0" anchor="ctr">
            <a:noAutofit/>
          </a:bodyPr>
          <a:lstStyle/>
          <a:p>
            <a:pPr algn="ctr"/>
            <a:endParaRPr lang="en-GB">
              <a:solidFill>
                <a:srgbClr val="000000"/>
              </a:solidFill>
            </a:endParaRPr>
          </a:p>
        </p:txBody>
      </p:sp>
      <p:sp>
        <p:nvSpPr>
          <p:cNvPr id="6" name="Title 2">
            <a:extLst>
              <a:ext uri="{FF2B5EF4-FFF2-40B4-BE49-F238E27FC236}">
                <a16:creationId xmlns:a16="http://schemas.microsoft.com/office/drawing/2014/main" id="{CD19D2C6-4CAE-449D-95E8-B19D51196115}"/>
              </a:ext>
            </a:extLst>
          </p:cNvPr>
          <p:cNvSpPr>
            <a:spLocks noGrp="1"/>
          </p:cNvSpPr>
          <p:nvPr>
            <p:ph type="title"/>
          </p:nvPr>
        </p:nvSpPr>
        <p:spPr>
          <a:xfrm>
            <a:off x="282011" y="208722"/>
            <a:ext cx="10223323" cy="447261"/>
          </a:xfrm>
        </p:spPr>
        <p:txBody>
          <a:bodyPr/>
          <a:lstStyle/>
          <a:p>
            <a:r>
              <a:rPr lang="en-GB" sz="1800" dirty="0"/>
              <a:t>Question 6 (b) with Examiner’s comments </a:t>
            </a:r>
          </a:p>
        </p:txBody>
      </p:sp>
    </p:spTree>
    <p:extLst>
      <p:ext uri="{BB962C8B-B14F-4D97-AF65-F5344CB8AC3E}">
        <p14:creationId xmlns:p14="http://schemas.microsoft.com/office/powerpoint/2010/main" val="3842190326"/>
      </p:ext>
    </p:extLst>
  </p:cSld>
  <p:clrMapOvr>
    <a:masterClrMapping/>
  </p:clrMapOvr>
  <mc:AlternateContent xmlns:mc="http://schemas.openxmlformats.org/markup-compatibility/2006" xmlns:p14="http://schemas.microsoft.com/office/powerpoint/2010/main">
    <mc:Choice Requires="p14">
      <p:transition spd="slow" p14:dur="2000" advTm="43640"/>
    </mc:Choice>
    <mc:Fallback xmlns="">
      <p:transition spd="slow" advTm="4364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09498F2-70BD-49A6-9243-5ABC483CB9A3}"/>
              </a:ext>
            </a:extLst>
          </p:cNvPr>
          <p:cNvPicPr>
            <a:picLocks noChangeAspect="1"/>
          </p:cNvPicPr>
          <p:nvPr/>
        </p:nvPicPr>
        <p:blipFill>
          <a:blip r:embed="rId2"/>
          <a:stretch>
            <a:fillRect/>
          </a:stretch>
        </p:blipFill>
        <p:spPr>
          <a:xfrm>
            <a:off x="282011" y="1073540"/>
            <a:ext cx="7965340" cy="5575738"/>
          </a:xfrm>
          <a:prstGeom prst="rect">
            <a:avLst/>
          </a:prstGeom>
        </p:spPr>
      </p:pic>
      <p:sp>
        <p:nvSpPr>
          <p:cNvPr id="10" name="Title 2">
            <a:extLst>
              <a:ext uri="{FF2B5EF4-FFF2-40B4-BE49-F238E27FC236}">
                <a16:creationId xmlns:a16="http://schemas.microsoft.com/office/drawing/2014/main" id="{4429522C-8898-4698-B854-0F9B6C9E6A18}"/>
              </a:ext>
            </a:extLst>
          </p:cNvPr>
          <p:cNvSpPr>
            <a:spLocks noGrp="1"/>
          </p:cNvSpPr>
          <p:nvPr>
            <p:ph type="title"/>
          </p:nvPr>
        </p:nvSpPr>
        <p:spPr>
          <a:xfrm>
            <a:off x="282011" y="208722"/>
            <a:ext cx="10223323" cy="447261"/>
          </a:xfrm>
        </p:spPr>
        <p:txBody>
          <a:bodyPr/>
          <a:lstStyle/>
          <a:p>
            <a:r>
              <a:rPr lang="en-GB" sz="1800" dirty="0"/>
              <a:t>Question 6 (b) Candidate’s answer </a:t>
            </a:r>
          </a:p>
        </p:txBody>
      </p:sp>
    </p:spTree>
    <p:extLst>
      <p:ext uri="{BB962C8B-B14F-4D97-AF65-F5344CB8AC3E}">
        <p14:creationId xmlns:p14="http://schemas.microsoft.com/office/powerpoint/2010/main" val="3692415902"/>
      </p:ext>
    </p:extLst>
  </p:cSld>
  <p:clrMapOvr>
    <a:masterClrMapping/>
  </p:clrMapOvr>
  <mc:AlternateContent xmlns:mc="http://schemas.openxmlformats.org/markup-compatibility/2006" xmlns:p14="http://schemas.microsoft.com/office/powerpoint/2010/main">
    <mc:Choice Requires="p14">
      <p:transition spd="slow" p14:dur="2000" advTm="49700"/>
    </mc:Choice>
    <mc:Fallback xmlns="">
      <p:transition spd="slow" advTm="4970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09498F2-70BD-49A6-9243-5ABC483CB9A3}"/>
              </a:ext>
            </a:extLst>
          </p:cNvPr>
          <p:cNvPicPr>
            <a:picLocks noChangeAspect="1"/>
          </p:cNvPicPr>
          <p:nvPr/>
        </p:nvPicPr>
        <p:blipFill>
          <a:blip r:embed="rId2"/>
          <a:stretch>
            <a:fillRect/>
          </a:stretch>
        </p:blipFill>
        <p:spPr>
          <a:xfrm>
            <a:off x="282011" y="1073540"/>
            <a:ext cx="7965340" cy="5575738"/>
          </a:xfrm>
          <a:prstGeom prst="rect">
            <a:avLst/>
          </a:prstGeom>
        </p:spPr>
      </p:pic>
      <p:sp>
        <p:nvSpPr>
          <p:cNvPr id="7" name="Rectangle 6">
            <a:extLst>
              <a:ext uri="{FF2B5EF4-FFF2-40B4-BE49-F238E27FC236}">
                <a16:creationId xmlns:a16="http://schemas.microsoft.com/office/drawing/2014/main" id="{13C84F19-A5B1-4CE7-B315-9FD095EBC168}"/>
              </a:ext>
            </a:extLst>
          </p:cNvPr>
          <p:cNvSpPr/>
          <p:nvPr/>
        </p:nvSpPr>
        <p:spPr>
          <a:xfrm>
            <a:off x="8885583" y="1351796"/>
            <a:ext cx="2753812" cy="4185761"/>
          </a:xfrm>
          <a:prstGeom prst="rect">
            <a:avLst/>
          </a:prstGeom>
        </p:spPr>
        <p:txBody>
          <a:bodyPr wrap="square">
            <a:spAutoFit/>
          </a:bodyPr>
          <a:lstStyle/>
          <a:p>
            <a:r>
              <a:rPr lang="en-GB" sz="1400" i="1" dirty="0">
                <a:solidFill>
                  <a:srgbClr val="0070C0"/>
                </a:solidFill>
              </a:rPr>
              <a:t>Q6b  The learner has included relevant recommendations to include the need of food banks and clean clothes. Free school meals again support health. The second aspect does not however make sense therefore marks are lost. To gain full marks it would be suggested other services are considered such as </a:t>
            </a:r>
            <a:r>
              <a:rPr lang="en-GB" sz="1400" i="1" dirty="0" err="1">
                <a:solidFill>
                  <a:srgbClr val="0070C0"/>
                </a:solidFill>
              </a:rPr>
              <a:t>Barnados</a:t>
            </a:r>
            <a:r>
              <a:rPr lang="en-GB" sz="1400" i="1" dirty="0">
                <a:solidFill>
                  <a:srgbClr val="0070C0"/>
                </a:solidFill>
              </a:rPr>
              <a:t>, NSPCC and how these can support Tommy’s health and wellbeing overall. The NSPCC would also be able to support the family and educate them on a better way of life. </a:t>
            </a:r>
          </a:p>
          <a:p>
            <a:endParaRPr lang="en-GB" sz="1400" i="1" dirty="0">
              <a:solidFill>
                <a:srgbClr val="0070C0"/>
              </a:solidFill>
            </a:endParaRPr>
          </a:p>
          <a:p>
            <a:r>
              <a:rPr lang="en-GB" sz="1400" i="1" dirty="0">
                <a:solidFill>
                  <a:srgbClr val="0070C0"/>
                </a:solidFill>
              </a:rPr>
              <a:t>3 marks awarded</a:t>
            </a:r>
          </a:p>
        </p:txBody>
      </p:sp>
      <p:sp>
        <p:nvSpPr>
          <p:cNvPr id="8" name="Speech Bubble: Rectangle with Corners Rounded 7">
            <a:extLst>
              <a:ext uri="{FF2B5EF4-FFF2-40B4-BE49-F238E27FC236}">
                <a16:creationId xmlns:a16="http://schemas.microsoft.com/office/drawing/2014/main" id="{21BD821C-0202-4F95-BD31-6F93990A0907}"/>
              </a:ext>
            </a:extLst>
          </p:cNvPr>
          <p:cNvSpPr/>
          <p:nvPr/>
        </p:nvSpPr>
        <p:spPr>
          <a:xfrm>
            <a:off x="8726557" y="1162166"/>
            <a:ext cx="2912837" cy="4532956"/>
          </a:xfrm>
          <a:prstGeom prst="wedgeRoundRectCallout">
            <a:avLst>
              <a:gd name="adj1" fmla="val -69195"/>
              <a:gd name="adj2" fmla="val 70269"/>
              <a:gd name="adj3" fmla="val 16667"/>
            </a:avLst>
          </a:prstGeom>
          <a:ln>
            <a:solidFill>
              <a:schemeClr val="tx1"/>
            </a:solidFill>
          </a:ln>
        </p:spPr>
        <p:txBody>
          <a:bodyPr wrap="none" lIns="0" tIns="0" rIns="0" bIns="0" rtlCol="0" anchor="ctr">
            <a:noAutofit/>
          </a:bodyPr>
          <a:lstStyle/>
          <a:p>
            <a:pPr algn="ctr"/>
            <a:endParaRPr lang="en-GB">
              <a:solidFill>
                <a:srgbClr val="000000"/>
              </a:solidFill>
            </a:endParaRPr>
          </a:p>
        </p:txBody>
      </p:sp>
      <p:sp>
        <p:nvSpPr>
          <p:cNvPr id="9" name="Title 2">
            <a:extLst>
              <a:ext uri="{FF2B5EF4-FFF2-40B4-BE49-F238E27FC236}">
                <a16:creationId xmlns:a16="http://schemas.microsoft.com/office/drawing/2014/main" id="{EDE4B433-E52D-474E-9D5C-FFB4433152A2}"/>
              </a:ext>
            </a:extLst>
          </p:cNvPr>
          <p:cNvSpPr>
            <a:spLocks noGrp="1"/>
          </p:cNvSpPr>
          <p:nvPr>
            <p:ph type="title"/>
          </p:nvPr>
        </p:nvSpPr>
        <p:spPr>
          <a:xfrm>
            <a:off x="282011" y="208722"/>
            <a:ext cx="10223323" cy="447261"/>
          </a:xfrm>
        </p:spPr>
        <p:txBody>
          <a:bodyPr/>
          <a:lstStyle/>
          <a:p>
            <a:r>
              <a:rPr lang="en-GB" sz="1800" dirty="0"/>
              <a:t>Question 6 (b) with Examiner’s comments </a:t>
            </a:r>
          </a:p>
        </p:txBody>
      </p:sp>
    </p:spTree>
    <p:extLst>
      <p:ext uri="{BB962C8B-B14F-4D97-AF65-F5344CB8AC3E}">
        <p14:creationId xmlns:p14="http://schemas.microsoft.com/office/powerpoint/2010/main" val="747503013"/>
      </p:ext>
    </p:extLst>
  </p:cSld>
  <p:clrMapOvr>
    <a:masterClrMapping/>
  </p:clrMapOvr>
  <mc:AlternateContent xmlns:mc="http://schemas.openxmlformats.org/markup-compatibility/2006" xmlns:p14="http://schemas.microsoft.com/office/powerpoint/2010/main">
    <mc:Choice Requires="p14">
      <p:transition spd="slow" p14:dur="2000" advTm="49700"/>
    </mc:Choice>
    <mc:Fallback xmlns="">
      <p:transition spd="slow" advTm="4970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3E9583A-4BE1-4F52-990A-DD3F8525DDED}"/>
              </a:ext>
            </a:extLst>
          </p:cNvPr>
          <p:cNvPicPr>
            <a:picLocks noChangeAspect="1"/>
          </p:cNvPicPr>
          <p:nvPr/>
        </p:nvPicPr>
        <p:blipFill>
          <a:blip r:embed="rId2"/>
          <a:stretch>
            <a:fillRect/>
          </a:stretch>
        </p:blipFill>
        <p:spPr>
          <a:xfrm>
            <a:off x="282011" y="914596"/>
            <a:ext cx="4490098" cy="5914376"/>
          </a:xfrm>
          <a:prstGeom prst="rect">
            <a:avLst/>
          </a:prstGeom>
        </p:spPr>
      </p:pic>
      <p:sp>
        <p:nvSpPr>
          <p:cNvPr id="3" name="Title 2">
            <a:extLst>
              <a:ext uri="{FF2B5EF4-FFF2-40B4-BE49-F238E27FC236}">
                <a16:creationId xmlns:a16="http://schemas.microsoft.com/office/drawing/2014/main" id="{A6221794-D6E6-4F98-914F-263C304CA0C5}"/>
              </a:ext>
            </a:extLst>
          </p:cNvPr>
          <p:cNvSpPr>
            <a:spLocks noGrp="1"/>
          </p:cNvSpPr>
          <p:nvPr>
            <p:ph type="title"/>
          </p:nvPr>
        </p:nvSpPr>
        <p:spPr/>
        <p:txBody>
          <a:bodyPr/>
          <a:lstStyle/>
          <a:p>
            <a:r>
              <a:rPr lang="en-GB" sz="1800" dirty="0"/>
              <a:t>Question 6 (b) mark scheme </a:t>
            </a:r>
          </a:p>
        </p:txBody>
      </p:sp>
    </p:spTree>
    <p:extLst>
      <p:ext uri="{BB962C8B-B14F-4D97-AF65-F5344CB8AC3E}">
        <p14:creationId xmlns:p14="http://schemas.microsoft.com/office/powerpoint/2010/main" val="1101393397"/>
      </p:ext>
    </p:extLst>
  </p:cSld>
  <p:clrMapOvr>
    <a:masterClrMapping/>
  </p:clrMapOvr>
  <mc:AlternateContent xmlns:mc="http://schemas.openxmlformats.org/markup-compatibility/2006" xmlns:p14="http://schemas.microsoft.com/office/powerpoint/2010/main">
    <mc:Choice Requires="p14">
      <p:transition spd="slow" p14:dur="2000" advTm="11191"/>
    </mc:Choice>
    <mc:Fallback xmlns="">
      <p:transition spd="slow" advTm="11191"/>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9E0AE37-5AE4-4F2A-B3EA-72726DE282A5}"/>
              </a:ext>
            </a:extLst>
          </p:cNvPr>
          <p:cNvSpPr>
            <a:spLocks noGrp="1"/>
          </p:cNvSpPr>
          <p:nvPr>
            <p:ph type="title"/>
          </p:nvPr>
        </p:nvSpPr>
        <p:spPr/>
        <p:txBody>
          <a:bodyPr/>
          <a:lstStyle/>
          <a:p>
            <a:r>
              <a:rPr lang="en-GB" sz="1800" dirty="0"/>
              <a:t>Question 8 </a:t>
            </a:r>
          </a:p>
        </p:txBody>
      </p:sp>
      <p:pic>
        <p:nvPicPr>
          <p:cNvPr id="8" name="Picture 7">
            <a:extLst>
              <a:ext uri="{FF2B5EF4-FFF2-40B4-BE49-F238E27FC236}">
                <a16:creationId xmlns:a16="http://schemas.microsoft.com/office/drawing/2014/main" id="{81ACC612-FCEB-469B-A968-A406937C57A7}"/>
              </a:ext>
            </a:extLst>
          </p:cNvPr>
          <p:cNvPicPr>
            <a:picLocks noChangeAspect="1"/>
          </p:cNvPicPr>
          <p:nvPr/>
        </p:nvPicPr>
        <p:blipFill>
          <a:blip r:embed="rId2"/>
          <a:stretch>
            <a:fillRect/>
          </a:stretch>
        </p:blipFill>
        <p:spPr>
          <a:xfrm>
            <a:off x="282011" y="1152884"/>
            <a:ext cx="8294197" cy="5496394"/>
          </a:xfrm>
          <a:prstGeom prst="rect">
            <a:avLst/>
          </a:prstGeom>
        </p:spPr>
      </p:pic>
    </p:spTree>
    <p:extLst>
      <p:ext uri="{BB962C8B-B14F-4D97-AF65-F5344CB8AC3E}">
        <p14:creationId xmlns:p14="http://schemas.microsoft.com/office/powerpoint/2010/main" val="861738505"/>
      </p:ext>
    </p:extLst>
  </p:cSld>
  <p:clrMapOvr>
    <a:masterClrMapping/>
  </p:clrMapOvr>
  <mc:AlternateContent xmlns:mc="http://schemas.openxmlformats.org/markup-compatibility/2006" xmlns:p14="http://schemas.microsoft.com/office/powerpoint/2010/main">
    <mc:Choice Requires="p14">
      <p:transition spd="slow" p14:dur="2000" advTm="42200"/>
    </mc:Choice>
    <mc:Fallback xmlns="">
      <p:transition spd="slow" advTm="4220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4124C1A-FCFA-4027-B733-0D90DC8D0503}"/>
              </a:ext>
            </a:extLst>
          </p:cNvPr>
          <p:cNvPicPr>
            <a:picLocks noChangeAspect="1"/>
          </p:cNvPicPr>
          <p:nvPr/>
        </p:nvPicPr>
        <p:blipFill rotWithShape="1">
          <a:blip r:embed="rId2"/>
          <a:srcRect t="1363" r="1101"/>
          <a:stretch/>
        </p:blipFill>
        <p:spPr>
          <a:xfrm>
            <a:off x="282012" y="1242391"/>
            <a:ext cx="8052692" cy="5480460"/>
          </a:xfrm>
          <a:prstGeom prst="rect">
            <a:avLst/>
          </a:prstGeom>
        </p:spPr>
      </p:pic>
      <p:sp>
        <p:nvSpPr>
          <p:cNvPr id="10" name="Title 2">
            <a:extLst>
              <a:ext uri="{FF2B5EF4-FFF2-40B4-BE49-F238E27FC236}">
                <a16:creationId xmlns:a16="http://schemas.microsoft.com/office/drawing/2014/main" id="{CDF9DEA3-6F0C-407F-91FC-EF99A8310384}"/>
              </a:ext>
            </a:extLst>
          </p:cNvPr>
          <p:cNvSpPr>
            <a:spLocks noGrp="1"/>
          </p:cNvSpPr>
          <p:nvPr>
            <p:ph type="title"/>
          </p:nvPr>
        </p:nvSpPr>
        <p:spPr>
          <a:xfrm>
            <a:off x="282011" y="208722"/>
            <a:ext cx="10223323" cy="447261"/>
          </a:xfrm>
        </p:spPr>
        <p:txBody>
          <a:bodyPr/>
          <a:lstStyle/>
          <a:p>
            <a:r>
              <a:rPr lang="en-GB" sz="1800" dirty="0"/>
              <a:t>Question 8 Candidate’s answer </a:t>
            </a:r>
          </a:p>
        </p:txBody>
      </p:sp>
    </p:spTree>
    <p:extLst>
      <p:ext uri="{BB962C8B-B14F-4D97-AF65-F5344CB8AC3E}">
        <p14:creationId xmlns:p14="http://schemas.microsoft.com/office/powerpoint/2010/main" val="2452749098"/>
      </p:ext>
    </p:extLst>
  </p:cSld>
  <p:clrMapOvr>
    <a:masterClrMapping/>
  </p:clrMapOvr>
  <mc:AlternateContent xmlns:mc="http://schemas.openxmlformats.org/markup-compatibility/2006" xmlns:p14="http://schemas.microsoft.com/office/powerpoint/2010/main">
    <mc:Choice Requires="p14">
      <p:transition spd="slow" p14:dur="2000" advTm="54599"/>
    </mc:Choice>
    <mc:Fallback xmlns="">
      <p:transition spd="slow" advTm="54599"/>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4124C1A-FCFA-4027-B733-0D90DC8D0503}"/>
              </a:ext>
            </a:extLst>
          </p:cNvPr>
          <p:cNvPicPr>
            <a:picLocks noChangeAspect="1"/>
          </p:cNvPicPr>
          <p:nvPr/>
        </p:nvPicPr>
        <p:blipFill rotWithShape="1">
          <a:blip r:embed="rId2"/>
          <a:srcRect t="1363" r="1101"/>
          <a:stretch/>
        </p:blipFill>
        <p:spPr>
          <a:xfrm>
            <a:off x="282012" y="1242391"/>
            <a:ext cx="8052692" cy="5480460"/>
          </a:xfrm>
          <a:prstGeom prst="rect">
            <a:avLst/>
          </a:prstGeom>
        </p:spPr>
      </p:pic>
      <p:sp>
        <p:nvSpPr>
          <p:cNvPr id="8" name="Rectangle 7">
            <a:extLst>
              <a:ext uri="{FF2B5EF4-FFF2-40B4-BE49-F238E27FC236}">
                <a16:creationId xmlns:a16="http://schemas.microsoft.com/office/drawing/2014/main" id="{27889421-0183-43D9-B658-D3C30A5A72D5}"/>
              </a:ext>
            </a:extLst>
          </p:cNvPr>
          <p:cNvSpPr/>
          <p:nvPr/>
        </p:nvSpPr>
        <p:spPr>
          <a:xfrm>
            <a:off x="8825949" y="1232523"/>
            <a:ext cx="2743200" cy="4401205"/>
          </a:xfrm>
          <a:prstGeom prst="rect">
            <a:avLst/>
          </a:prstGeom>
        </p:spPr>
        <p:txBody>
          <a:bodyPr wrap="square">
            <a:spAutoFit/>
          </a:bodyPr>
          <a:lstStyle/>
          <a:p>
            <a:r>
              <a:rPr lang="en-GB" sz="1400" i="1">
                <a:solidFill>
                  <a:srgbClr val="0070C0"/>
                </a:solidFill>
              </a:rPr>
              <a:t>Q8 A brief analysis has been included-  A suggestion may include a consideration of the command verbs carefully in order to answer the question fully. The learner has included an outline (not an analysis) on how to support. The learner has briefly included and mentioned various stakeholders and understands the concepts of what services do. To gain full marks more of an analysis (relook at command verbs) is needed therefore reaching outcomes on how the service supports and works towards targets would be an advantage. </a:t>
            </a:r>
          </a:p>
          <a:p>
            <a:endParaRPr lang="en-GB" sz="1400" i="1">
              <a:solidFill>
                <a:srgbClr val="0070C0"/>
              </a:solidFill>
            </a:endParaRPr>
          </a:p>
          <a:p>
            <a:r>
              <a:rPr lang="en-GB" sz="1400" i="1">
                <a:solidFill>
                  <a:srgbClr val="0070C0"/>
                </a:solidFill>
              </a:rPr>
              <a:t>3 marks awarded</a:t>
            </a:r>
          </a:p>
        </p:txBody>
      </p:sp>
      <p:sp>
        <p:nvSpPr>
          <p:cNvPr id="9" name="Speech Bubble: Rectangle with Corners Rounded 8">
            <a:extLst>
              <a:ext uri="{FF2B5EF4-FFF2-40B4-BE49-F238E27FC236}">
                <a16:creationId xmlns:a16="http://schemas.microsoft.com/office/drawing/2014/main" id="{A3B40C10-1AD0-4145-9305-91926E9DB209}"/>
              </a:ext>
            </a:extLst>
          </p:cNvPr>
          <p:cNvSpPr/>
          <p:nvPr/>
        </p:nvSpPr>
        <p:spPr>
          <a:xfrm>
            <a:off x="8539059" y="999761"/>
            <a:ext cx="3100336" cy="4858477"/>
          </a:xfrm>
          <a:prstGeom prst="wedgeRoundRectCallout">
            <a:avLst>
              <a:gd name="adj1" fmla="val -56657"/>
              <a:gd name="adj2" fmla="val 66982"/>
              <a:gd name="adj3" fmla="val 16667"/>
            </a:avLst>
          </a:prstGeom>
          <a:ln>
            <a:solidFill>
              <a:schemeClr val="tx1"/>
            </a:solidFill>
          </a:ln>
        </p:spPr>
        <p:txBody>
          <a:bodyPr wrap="none" lIns="0" tIns="0" rIns="0" bIns="0" rtlCol="0" anchor="ctr">
            <a:noAutofit/>
          </a:bodyPr>
          <a:lstStyle/>
          <a:p>
            <a:pPr algn="ctr"/>
            <a:endParaRPr lang="en-GB">
              <a:solidFill>
                <a:srgbClr val="000000"/>
              </a:solidFill>
            </a:endParaRPr>
          </a:p>
        </p:txBody>
      </p:sp>
      <p:sp>
        <p:nvSpPr>
          <p:cNvPr id="6" name="Title 2">
            <a:extLst>
              <a:ext uri="{FF2B5EF4-FFF2-40B4-BE49-F238E27FC236}">
                <a16:creationId xmlns:a16="http://schemas.microsoft.com/office/drawing/2014/main" id="{38A1D1AB-6E47-4AE9-A064-4C3833E39961}"/>
              </a:ext>
            </a:extLst>
          </p:cNvPr>
          <p:cNvSpPr>
            <a:spLocks noGrp="1"/>
          </p:cNvSpPr>
          <p:nvPr>
            <p:ph type="title"/>
          </p:nvPr>
        </p:nvSpPr>
        <p:spPr>
          <a:xfrm>
            <a:off x="282011" y="208722"/>
            <a:ext cx="10223323" cy="447261"/>
          </a:xfrm>
        </p:spPr>
        <p:txBody>
          <a:bodyPr/>
          <a:lstStyle/>
          <a:p>
            <a:r>
              <a:rPr lang="en-GB" sz="1800" dirty="0"/>
              <a:t>Question 8 with Examiner’s comments </a:t>
            </a:r>
          </a:p>
        </p:txBody>
      </p:sp>
    </p:spTree>
    <p:extLst>
      <p:ext uri="{BB962C8B-B14F-4D97-AF65-F5344CB8AC3E}">
        <p14:creationId xmlns:p14="http://schemas.microsoft.com/office/powerpoint/2010/main" val="4053652549"/>
      </p:ext>
    </p:extLst>
  </p:cSld>
  <p:clrMapOvr>
    <a:masterClrMapping/>
  </p:clrMapOvr>
  <mc:AlternateContent xmlns:mc="http://schemas.openxmlformats.org/markup-compatibility/2006" xmlns:p14="http://schemas.microsoft.com/office/powerpoint/2010/main">
    <mc:Choice Requires="p14">
      <p:transition spd="slow" p14:dur="2000" advTm="54599"/>
    </mc:Choice>
    <mc:Fallback xmlns="">
      <p:transition spd="slow" advTm="54599"/>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r>
              <a:rPr lang="en-GB" sz="1800" dirty="0"/>
              <a:t>Question 1 (c) </a:t>
            </a:r>
          </a:p>
        </p:txBody>
      </p:sp>
      <p:pic>
        <p:nvPicPr>
          <p:cNvPr id="7" name="Picture 6">
            <a:extLst>
              <a:ext uri="{FF2B5EF4-FFF2-40B4-BE49-F238E27FC236}">
                <a16:creationId xmlns:a16="http://schemas.microsoft.com/office/drawing/2014/main" id="{0C017CD8-C067-4B91-860C-D3A1E8CA5BD4}"/>
              </a:ext>
            </a:extLst>
          </p:cNvPr>
          <p:cNvPicPr>
            <a:picLocks noChangeAspect="1"/>
          </p:cNvPicPr>
          <p:nvPr/>
        </p:nvPicPr>
        <p:blipFill>
          <a:blip r:embed="rId2"/>
          <a:stretch>
            <a:fillRect/>
          </a:stretch>
        </p:blipFill>
        <p:spPr>
          <a:xfrm>
            <a:off x="282011" y="1010478"/>
            <a:ext cx="7620000" cy="5638800"/>
          </a:xfrm>
          <a:prstGeom prst="rect">
            <a:avLst/>
          </a:prstGeom>
        </p:spPr>
      </p:pic>
    </p:spTree>
    <p:extLst>
      <p:ext uri="{BB962C8B-B14F-4D97-AF65-F5344CB8AC3E}">
        <p14:creationId xmlns:p14="http://schemas.microsoft.com/office/powerpoint/2010/main" val="3630742754"/>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C921D21-9D92-43DF-88CF-3A21DC94182D}"/>
              </a:ext>
            </a:extLst>
          </p:cNvPr>
          <p:cNvPicPr>
            <a:picLocks noChangeAspect="1"/>
          </p:cNvPicPr>
          <p:nvPr/>
        </p:nvPicPr>
        <p:blipFill>
          <a:blip r:embed="rId2"/>
          <a:stretch>
            <a:fillRect/>
          </a:stretch>
        </p:blipFill>
        <p:spPr>
          <a:xfrm>
            <a:off x="239000" y="1162166"/>
            <a:ext cx="8149215" cy="4533668"/>
          </a:xfrm>
          <a:prstGeom prst="rect">
            <a:avLst/>
          </a:prstGeom>
        </p:spPr>
      </p:pic>
      <p:sp>
        <p:nvSpPr>
          <p:cNvPr id="10" name="Title 2">
            <a:extLst>
              <a:ext uri="{FF2B5EF4-FFF2-40B4-BE49-F238E27FC236}">
                <a16:creationId xmlns:a16="http://schemas.microsoft.com/office/drawing/2014/main" id="{4A3889BF-784B-4AC1-9227-D3A8D1535D0F}"/>
              </a:ext>
            </a:extLst>
          </p:cNvPr>
          <p:cNvSpPr>
            <a:spLocks noGrp="1"/>
          </p:cNvSpPr>
          <p:nvPr>
            <p:ph type="title"/>
          </p:nvPr>
        </p:nvSpPr>
        <p:spPr>
          <a:xfrm>
            <a:off x="282011" y="208722"/>
            <a:ext cx="10223323" cy="447261"/>
          </a:xfrm>
        </p:spPr>
        <p:txBody>
          <a:bodyPr/>
          <a:lstStyle/>
          <a:p>
            <a:r>
              <a:rPr lang="en-GB" sz="1800" dirty="0"/>
              <a:t>Question 8 Candidate’s answer </a:t>
            </a:r>
          </a:p>
        </p:txBody>
      </p:sp>
    </p:spTree>
    <p:extLst>
      <p:ext uri="{BB962C8B-B14F-4D97-AF65-F5344CB8AC3E}">
        <p14:creationId xmlns:p14="http://schemas.microsoft.com/office/powerpoint/2010/main" val="1910607700"/>
      </p:ext>
    </p:extLst>
  </p:cSld>
  <p:clrMapOvr>
    <a:masterClrMapping/>
  </p:clrMapOvr>
  <mc:AlternateContent xmlns:mc="http://schemas.openxmlformats.org/markup-compatibility/2006" xmlns:p14="http://schemas.microsoft.com/office/powerpoint/2010/main">
    <mc:Choice Requires="p14">
      <p:transition spd="slow" p14:dur="2000" advTm="29615"/>
    </mc:Choice>
    <mc:Fallback xmlns="">
      <p:transition spd="slow" advTm="29615"/>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C921D21-9D92-43DF-88CF-3A21DC94182D}"/>
              </a:ext>
            </a:extLst>
          </p:cNvPr>
          <p:cNvPicPr>
            <a:picLocks noChangeAspect="1"/>
          </p:cNvPicPr>
          <p:nvPr/>
        </p:nvPicPr>
        <p:blipFill>
          <a:blip r:embed="rId2"/>
          <a:stretch>
            <a:fillRect/>
          </a:stretch>
        </p:blipFill>
        <p:spPr>
          <a:xfrm>
            <a:off x="239000" y="1162166"/>
            <a:ext cx="8149215" cy="4533668"/>
          </a:xfrm>
          <a:prstGeom prst="rect">
            <a:avLst/>
          </a:prstGeom>
        </p:spPr>
      </p:pic>
      <p:sp>
        <p:nvSpPr>
          <p:cNvPr id="7" name="Rectangle 6">
            <a:extLst>
              <a:ext uri="{FF2B5EF4-FFF2-40B4-BE49-F238E27FC236}">
                <a16:creationId xmlns:a16="http://schemas.microsoft.com/office/drawing/2014/main" id="{D87DD271-3A44-46FA-8D8B-9266B438B1A3}"/>
              </a:ext>
            </a:extLst>
          </p:cNvPr>
          <p:cNvSpPr/>
          <p:nvPr/>
        </p:nvSpPr>
        <p:spPr>
          <a:xfrm>
            <a:off x="8874970" y="1272785"/>
            <a:ext cx="2495395" cy="4185761"/>
          </a:xfrm>
          <a:prstGeom prst="rect">
            <a:avLst/>
          </a:prstGeom>
        </p:spPr>
        <p:txBody>
          <a:bodyPr wrap="square">
            <a:spAutoFit/>
          </a:bodyPr>
          <a:lstStyle/>
          <a:p>
            <a:r>
              <a:rPr lang="en-GB" sz="1400" i="1">
                <a:solidFill>
                  <a:srgbClr val="0070C0"/>
                </a:solidFill>
              </a:rPr>
              <a:t>Q8 – No analysis shown in relation to answer. Generally, a brief explanation – learner needs to understand the command verbs in order to answer question. No mention of stakeholders in or out of practice and no support identified was a reason. To gain better marks the answer would need to state how the support is given and what would be the outcomes of the individual reaching certain targets. A very basic answer with no analytical skills used. </a:t>
            </a:r>
          </a:p>
          <a:p>
            <a:endParaRPr lang="en-GB" sz="1400" i="1">
              <a:solidFill>
                <a:srgbClr val="0070C0"/>
              </a:solidFill>
            </a:endParaRPr>
          </a:p>
          <a:p>
            <a:r>
              <a:rPr lang="en-GB" sz="1400" i="1">
                <a:solidFill>
                  <a:srgbClr val="0070C0"/>
                </a:solidFill>
              </a:rPr>
              <a:t>1 mark awarded</a:t>
            </a:r>
          </a:p>
        </p:txBody>
      </p:sp>
      <p:sp>
        <p:nvSpPr>
          <p:cNvPr id="8" name="Speech Bubble: Rectangle with Corners Rounded 7">
            <a:extLst>
              <a:ext uri="{FF2B5EF4-FFF2-40B4-BE49-F238E27FC236}">
                <a16:creationId xmlns:a16="http://schemas.microsoft.com/office/drawing/2014/main" id="{13997699-00D7-4109-B4C6-A990EED972A1}"/>
              </a:ext>
            </a:extLst>
          </p:cNvPr>
          <p:cNvSpPr/>
          <p:nvPr/>
        </p:nvSpPr>
        <p:spPr>
          <a:xfrm>
            <a:off x="8676861" y="1162166"/>
            <a:ext cx="2962534" cy="4423049"/>
          </a:xfrm>
          <a:prstGeom prst="wedgeRoundRectCallout">
            <a:avLst>
              <a:gd name="adj1" fmla="val -74996"/>
              <a:gd name="adj2" fmla="val 75093"/>
              <a:gd name="adj3" fmla="val 16667"/>
            </a:avLst>
          </a:prstGeom>
          <a:ln>
            <a:solidFill>
              <a:schemeClr val="tx1"/>
            </a:solidFill>
          </a:ln>
        </p:spPr>
        <p:txBody>
          <a:bodyPr wrap="none" lIns="0" tIns="0" rIns="0" bIns="0" rtlCol="0" anchor="ctr">
            <a:noAutofit/>
          </a:bodyPr>
          <a:lstStyle/>
          <a:p>
            <a:pPr algn="ctr"/>
            <a:endParaRPr lang="en-GB">
              <a:solidFill>
                <a:srgbClr val="000000"/>
              </a:solidFill>
            </a:endParaRPr>
          </a:p>
        </p:txBody>
      </p:sp>
      <p:sp>
        <p:nvSpPr>
          <p:cNvPr id="6" name="Title 2">
            <a:extLst>
              <a:ext uri="{FF2B5EF4-FFF2-40B4-BE49-F238E27FC236}">
                <a16:creationId xmlns:a16="http://schemas.microsoft.com/office/drawing/2014/main" id="{F82C938A-62AC-4660-A132-02CE577554A3}"/>
              </a:ext>
            </a:extLst>
          </p:cNvPr>
          <p:cNvSpPr>
            <a:spLocks noGrp="1"/>
          </p:cNvSpPr>
          <p:nvPr>
            <p:ph type="title"/>
          </p:nvPr>
        </p:nvSpPr>
        <p:spPr>
          <a:xfrm>
            <a:off x="282011" y="208722"/>
            <a:ext cx="10223323" cy="447261"/>
          </a:xfrm>
        </p:spPr>
        <p:txBody>
          <a:bodyPr/>
          <a:lstStyle/>
          <a:p>
            <a:r>
              <a:rPr lang="en-GB" sz="1800" dirty="0"/>
              <a:t>Question 8 with Examiner’s comments </a:t>
            </a:r>
          </a:p>
        </p:txBody>
      </p:sp>
    </p:spTree>
    <p:extLst>
      <p:ext uri="{BB962C8B-B14F-4D97-AF65-F5344CB8AC3E}">
        <p14:creationId xmlns:p14="http://schemas.microsoft.com/office/powerpoint/2010/main" val="2166947374"/>
      </p:ext>
    </p:extLst>
  </p:cSld>
  <p:clrMapOvr>
    <a:masterClrMapping/>
  </p:clrMapOvr>
  <mc:AlternateContent xmlns:mc="http://schemas.openxmlformats.org/markup-compatibility/2006" xmlns:p14="http://schemas.microsoft.com/office/powerpoint/2010/main">
    <mc:Choice Requires="p14">
      <p:transition spd="slow" p14:dur="2000" advTm="29615"/>
    </mc:Choice>
    <mc:Fallback xmlns="">
      <p:transition spd="slow" advTm="29615"/>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C4EFD82-152D-4883-92AE-9396A92930AD}"/>
              </a:ext>
            </a:extLst>
          </p:cNvPr>
          <p:cNvPicPr>
            <a:picLocks noChangeAspect="1"/>
          </p:cNvPicPr>
          <p:nvPr/>
        </p:nvPicPr>
        <p:blipFill>
          <a:blip r:embed="rId2"/>
          <a:stretch>
            <a:fillRect/>
          </a:stretch>
        </p:blipFill>
        <p:spPr>
          <a:xfrm>
            <a:off x="201889" y="1147111"/>
            <a:ext cx="8175708" cy="5273567"/>
          </a:xfrm>
          <a:prstGeom prst="rect">
            <a:avLst/>
          </a:prstGeom>
        </p:spPr>
      </p:pic>
      <p:sp>
        <p:nvSpPr>
          <p:cNvPr id="10" name="Title 2">
            <a:extLst>
              <a:ext uri="{FF2B5EF4-FFF2-40B4-BE49-F238E27FC236}">
                <a16:creationId xmlns:a16="http://schemas.microsoft.com/office/drawing/2014/main" id="{A48A6DF8-B2BF-46F3-A3F7-44CCC71D14B2}"/>
              </a:ext>
            </a:extLst>
          </p:cNvPr>
          <p:cNvSpPr>
            <a:spLocks noGrp="1"/>
          </p:cNvSpPr>
          <p:nvPr>
            <p:ph type="title"/>
          </p:nvPr>
        </p:nvSpPr>
        <p:spPr>
          <a:xfrm>
            <a:off x="282011" y="208722"/>
            <a:ext cx="10223323" cy="447261"/>
          </a:xfrm>
        </p:spPr>
        <p:txBody>
          <a:bodyPr/>
          <a:lstStyle/>
          <a:p>
            <a:r>
              <a:rPr lang="en-GB" sz="1800" dirty="0"/>
              <a:t>Question 8 Candidate’s answer </a:t>
            </a:r>
          </a:p>
        </p:txBody>
      </p:sp>
    </p:spTree>
    <p:extLst>
      <p:ext uri="{BB962C8B-B14F-4D97-AF65-F5344CB8AC3E}">
        <p14:creationId xmlns:p14="http://schemas.microsoft.com/office/powerpoint/2010/main" val="2342027768"/>
      </p:ext>
    </p:extLst>
  </p:cSld>
  <p:clrMapOvr>
    <a:masterClrMapping/>
  </p:clrMapOvr>
  <mc:AlternateContent xmlns:mc="http://schemas.openxmlformats.org/markup-compatibility/2006" xmlns:p14="http://schemas.microsoft.com/office/powerpoint/2010/main">
    <mc:Choice Requires="p14">
      <p:transition spd="slow" p14:dur="2000" advTm="59104"/>
    </mc:Choice>
    <mc:Fallback xmlns="">
      <p:transition spd="slow" advTm="59104"/>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C4EFD82-152D-4883-92AE-9396A92930AD}"/>
              </a:ext>
            </a:extLst>
          </p:cNvPr>
          <p:cNvPicPr>
            <a:picLocks noChangeAspect="1"/>
          </p:cNvPicPr>
          <p:nvPr/>
        </p:nvPicPr>
        <p:blipFill>
          <a:blip r:embed="rId2"/>
          <a:stretch>
            <a:fillRect/>
          </a:stretch>
        </p:blipFill>
        <p:spPr>
          <a:xfrm>
            <a:off x="201889" y="1147111"/>
            <a:ext cx="8175708" cy="5273567"/>
          </a:xfrm>
          <a:prstGeom prst="rect">
            <a:avLst/>
          </a:prstGeom>
        </p:spPr>
      </p:pic>
      <p:sp>
        <p:nvSpPr>
          <p:cNvPr id="7" name="Rectangle 6">
            <a:extLst>
              <a:ext uri="{FF2B5EF4-FFF2-40B4-BE49-F238E27FC236}">
                <a16:creationId xmlns:a16="http://schemas.microsoft.com/office/drawing/2014/main" id="{0BD24279-BA56-429E-8B1C-9507448351AE}"/>
              </a:ext>
            </a:extLst>
          </p:cNvPr>
          <p:cNvSpPr/>
          <p:nvPr/>
        </p:nvSpPr>
        <p:spPr>
          <a:xfrm>
            <a:off x="8766313" y="1228397"/>
            <a:ext cx="2941982" cy="4832092"/>
          </a:xfrm>
          <a:prstGeom prst="rect">
            <a:avLst/>
          </a:prstGeom>
        </p:spPr>
        <p:txBody>
          <a:bodyPr wrap="square">
            <a:spAutoFit/>
          </a:bodyPr>
          <a:lstStyle/>
          <a:p>
            <a:r>
              <a:rPr lang="en-GB" sz="1400" i="1" dirty="0">
                <a:solidFill>
                  <a:srgbClr val="0070C0"/>
                </a:solidFill>
              </a:rPr>
              <a:t>Q8 – The question is answered with ‘they’ rather than introducing or showing an awareness of who the stakeholders maybe and how different services may support learners with additional learning needs. The mark awarded considers the steps included – but are brief outlines rather than descriptive. To award higher marks the learner would need to have a clear understanding of who may be involved such as </a:t>
            </a:r>
            <a:r>
              <a:rPr lang="en-GB" sz="1400" i="1">
                <a:solidFill>
                  <a:srgbClr val="0070C0"/>
                </a:solidFill>
              </a:rPr>
              <a:t>ALNCO and/or </a:t>
            </a:r>
            <a:r>
              <a:rPr lang="en-GB" sz="1400" i="1" dirty="0">
                <a:solidFill>
                  <a:srgbClr val="0070C0"/>
                </a:solidFill>
              </a:rPr>
              <a:t>other various professionals and how they support individuals to enable progression, for example, annual reviews, target setting, regular contact to work in collaboration to work towards reaching goals. </a:t>
            </a:r>
          </a:p>
          <a:p>
            <a:endParaRPr lang="en-GB" sz="1400" i="1" dirty="0">
              <a:solidFill>
                <a:srgbClr val="0070C0"/>
              </a:solidFill>
            </a:endParaRPr>
          </a:p>
          <a:p>
            <a:r>
              <a:rPr lang="en-GB" sz="1400" i="1" dirty="0">
                <a:solidFill>
                  <a:srgbClr val="0070C0"/>
                </a:solidFill>
              </a:rPr>
              <a:t>2 marks awarded</a:t>
            </a:r>
          </a:p>
        </p:txBody>
      </p:sp>
      <p:sp>
        <p:nvSpPr>
          <p:cNvPr id="8" name="Speech Bubble: Rectangle with Corners Rounded 7">
            <a:extLst>
              <a:ext uri="{FF2B5EF4-FFF2-40B4-BE49-F238E27FC236}">
                <a16:creationId xmlns:a16="http://schemas.microsoft.com/office/drawing/2014/main" id="{00F8B1F7-2965-4F6B-97AB-06ECB2F94261}"/>
              </a:ext>
            </a:extLst>
          </p:cNvPr>
          <p:cNvSpPr/>
          <p:nvPr/>
        </p:nvSpPr>
        <p:spPr>
          <a:xfrm>
            <a:off x="8617226" y="1050849"/>
            <a:ext cx="3220278" cy="5131290"/>
          </a:xfrm>
          <a:prstGeom prst="wedgeRoundRectCallout">
            <a:avLst>
              <a:gd name="adj1" fmla="val -57046"/>
              <a:gd name="adj2" fmla="val 61336"/>
              <a:gd name="adj3" fmla="val 16667"/>
            </a:avLst>
          </a:prstGeom>
          <a:ln>
            <a:solidFill>
              <a:schemeClr val="tx1"/>
            </a:solidFill>
          </a:ln>
        </p:spPr>
        <p:txBody>
          <a:bodyPr wrap="none" lIns="0" tIns="0" rIns="0" bIns="0" rtlCol="0" anchor="ctr">
            <a:noAutofit/>
          </a:bodyPr>
          <a:lstStyle/>
          <a:p>
            <a:pPr algn="ctr"/>
            <a:endParaRPr lang="en-GB">
              <a:solidFill>
                <a:srgbClr val="000000"/>
              </a:solidFill>
            </a:endParaRPr>
          </a:p>
        </p:txBody>
      </p:sp>
      <p:sp>
        <p:nvSpPr>
          <p:cNvPr id="9" name="Title 2">
            <a:extLst>
              <a:ext uri="{FF2B5EF4-FFF2-40B4-BE49-F238E27FC236}">
                <a16:creationId xmlns:a16="http://schemas.microsoft.com/office/drawing/2014/main" id="{F9E4F12F-BA22-48D5-BCAB-68C2141F9F09}"/>
              </a:ext>
            </a:extLst>
          </p:cNvPr>
          <p:cNvSpPr>
            <a:spLocks noGrp="1"/>
          </p:cNvSpPr>
          <p:nvPr>
            <p:ph type="title"/>
          </p:nvPr>
        </p:nvSpPr>
        <p:spPr>
          <a:xfrm>
            <a:off x="282011" y="208722"/>
            <a:ext cx="10223323" cy="447261"/>
          </a:xfrm>
        </p:spPr>
        <p:txBody>
          <a:bodyPr/>
          <a:lstStyle/>
          <a:p>
            <a:r>
              <a:rPr lang="en-GB" sz="1800" dirty="0"/>
              <a:t>Question 8 with Examiner’s comments </a:t>
            </a:r>
          </a:p>
        </p:txBody>
      </p:sp>
    </p:spTree>
    <p:extLst>
      <p:ext uri="{BB962C8B-B14F-4D97-AF65-F5344CB8AC3E}">
        <p14:creationId xmlns:p14="http://schemas.microsoft.com/office/powerpoint/2010/main" val="2920255058"/>
      </p:ext>
    </p:extLst>
  </p:cSld>
  <p:clrMapOvr>
    <a:masterClrMapping/>
  </p:clrMapOvr>
  <mc:AlternateContent xmlns:mc="http://schemas.openxmlformats.org/markup-compatibility/2006" xmlns:p14="http://schemas.microsoft.com/office/powerpoint/2010/main">
    <mc:Choice Requires="p14">
      <p:transition spd="slow" p14:dur="2000" advTm="59104"/>
    </mc:Choice>
    <mc:Fallback xmlns="">
      <p:transition spd="slow" advTm="59104"/>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9E0AE37-5AE4-4F2A-B3EA-72726DE282A5}"/>
              </a:ext>
            </a:extLst>
          </p:cNvPr>
          <p:cNvSpPr>
            <a:spLocks noGrp="1"/>
          </p:cNvSpPr>
          <p:nvPr>
            <p:ph type="title"/>
          </p:nvPr>
        </p:nvSpPr>
        <p:spPr/>
        <p:txBody>
          <a:bodyPr/>
          <a:lstStyle/>
          <a:p>
            <a:r>
              <a:rPr lang="en-GB" sz="1800" dirty="0"/>
              <a:t>Question 8 mark scheme </a:t>
            </a:r>
          </a:p>
        </p:txBody>
      </p:sp>
      <p:pic>
        <p:nvPicPr>
          <p:cNvPr id="4" name="Picture 3">
            <a:extLst>
              <a:ext uri="{FF2B5EF4-FFF2-40B4-BE49-F238E27FC236}">
                <a16:creationId xmlns:a16="http://schemas.microsoft.com/office/drawing/2014/main" id="{EDDC2AD7-E0CC-4C42-8922-DF3BE461BC5A}"/>
              </a:ext>
            </a:extLst>
          </p:cNvPr>
          <p:cNvPicPr>
            <a:picLocks noChangeAspect="1"/>
          </p:cNvPicPr>
          <p:nvPr/>
        </p:nvPicPr>
        <p:blipFill>
          <a:blip r:embed="rId2"/>
          <a:stretch>
            <a:fillRect/>
          </a:stretch>
        </p:blipFill>
        <p:spPr>
          <a:xfrm>
            <a:off x="282010" y="1025210"/>
            <a:ext cx="5527609" cy="4288662"/>
          </a:xfrm>
          <a:prstGeom prst="rect">
            <a:avLst/>
          </a:prstGeom>
        </p:spPr>
      </p:pic>
      <p:pic>
        <p:nvPicPr>
          <p:cNvPr id="8" name="Picture 7">
            <a:extLst>
              <a:ext uri="{FF2B5EF4-FFF2-40B4-BE49-F238E27FC236}">
                <a16:creationId xmlns:a16="http://schemas.microsoft.com/office/drawing/2014/main" id="{A3BAEF6E-9567-44B0-A9DF-76EE286CEACC}"/>
              </a:ext>
            </a:extLst>
          </p:cNvPr>
          <p:cNvPicPr>
            <a:picLocks noChangeAspect="1"/>
          </p:cNvPicPr>
          <p:nvPr/>
        </p:nvPicPr>
        <p:blipFill>
          <a:blip r:embed="rId3"/>
          <a:stretch>
            <a:fillRect/>
          </a:stretch>
        </p:blipFill>
        <p:spPr>
          <a:xfrm>
            <a:off x="6096000" y="1074548"/>
            <a:ext cx="4967741" cy="5645566"/>
          </a:xfrm>
          <a:prstGeom prst="rect">
            <a:avLst/>
          </a:prstGeom>
        </p:spPr>
      </p:pic>
    </p:spTree>
    <p:extLst>
      <p:ext uri="{BB962C8B-B14F-4D97-AF65-F5344CB8AC3E}">
        <p14:creationId xmlns:p14="http://schemas.microsoft.com/office/powerpoint/2010/main" val="3217537342"/>
      </p:ext>
    </p:extLst>
  </p:cSld>
  <p:clrMapOvr>
    <a:masterClrMapping/>
  </p:clrMapOvr>
  <mc:AlternateContent xmlns:mc="http://schemas.openxmlformats.org/markup-compatibility/2006" xmlns:p14="http://schemas.microsoft.com/office/powerpoint/2010/main">
    <mc:Choice Requires="p14">
      <p:transition spd="slow" p14:dur="2000" advTm="24110"/>
    </mc:Choice>
    <mc:Fallback xmlns="">
      <p:transition spd="slow" advTm="2411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F5E0807-1C1A-4251-BB89-BEC813FEA37D}"/>
              </a:ext>
            </a:extLst>
          </p:cNvPr>
          <p:cNvPicPr>
            <a:picLocks noChangeAspect="1"/>
          </p:cNvPicPr>
          <p:nvPr/>
        </p:nvPicPr>
        <p:blipFill>
          <a:blip r:embed="rId2"/>
          <a:stretch>
            <a:fillRect/>
          </a:stretch>
        </p:blipFill>
        <p:spPr>
          <a:xfrm>
            <a:off x="282011" y="1157090"/>
            <a:ext cx="7008944" cy="5303345"/>
          </a:xfrm>
          <a:prstGeom prst="rect">
            <a:avLst/>
          </a:prstGeom>
        </p:spPr>
      </p:pic>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3" name="Title 2">
            <a:extLst>
              <a:ext uri="{FF2B5EF4-FFF2-40B4-BE49-F238E27FC236}">
                <a16:creationId xmlns:a16="http://schemas.microsoft.com/office/drawing/2014/main" id="{9801A6E2-F3C9-4F96-A1F3-7F05A0EC2B44}"/>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1 (c) Candidate’s answer</a:t>
            </a:r>
          </a:p>
        </p:txBody>
      </p:sp>
    </p:spTree>
    <p:extLst>
      <p:ext uri="{BB962C8B-B14F-4D97-AF65-F5344CB8AC3E}">
        <p14:creationId xmlns:p14="http://schemas.microsoft.com/office/powerpoint/2010/main" val="3579179818"/>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F5E0807-1C1A-4251-BB89-BEC813FEA37D}"/>
              </a:ext>
            </a:extLst>
          </p:cNvPr>
          <p:cNvPicPr>
            <a:picLocks noChangeAspect="1"/>
          </p:cNvPicPr>
          <p:nvPr/>
        </p:nvPicPr>
        <p:blipFill>
          <a:blip r:embed="rId2"/>
          <a:stretch>
            <a:fillRect/>
          </a:stretch>
        </p:blipFill>
        <p:spPr>
          <a:xfrm>
            <a:off x="282011" y="1157090"/>
            <a:ext cx="7008944" cy="5303345"/>
          </a:xfrm>
          <a:prstGeom prst="rect">
            <a:avLst/>
          </a:prstGeom>
        </p:spPr>
      </p:pic>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9" name="Rectangle 8">
            <a:extLst>
              <a:ext uri="{FF2B5EF4-FFF2-40B4-BE49-F238E27FC236}">
                <a16:creationId xmlns:a16="http://schemas.microsoft.com/office/drawing/2014/main" id="{BC9B27B5-AAD6-4964-A5DC-779A6DC26E0B}"/>
              </a:ext>
            </a:extLst>
          </p:cNvPr>
          <p:cNvSpPr/>
          <p:nvPr/>
        </p:nvSpPr>
        <p:spPr>
          <a:xfrm>
            <a:off x="8219661" y="1178400"/>
            <a:ext cx="3379303" cy="4832092"/>
          </a:xfrm>
          <a:prstGeom prst="rect">
            <a:avLst/>
          </a:prstGeom>
        </p:spPr>
        <p:txBody>
          <a:bodyPr wrap="square">
            <a:spAutoFit/>
          </a:bodyPr>
          <a:lstStyle/>
          <a:p>
            <a:r>
              <a:rPr lang="en-GB" sz="1400" i="1">
                <a:solidFill>
                  <a:srgbClr val="0070C0"/>
                </a:solidFill>
              </a:rPr>
              <a:t>Q1c A very descriptive answer. The learner has included evidence of having a very clear understanding of how such activities promote language and literacy.</a:t>
            </a:r>
          </a:p>
          <a:p>
            <a:br>
              <a:rPr lang="en-GB" sz="1400" i="1">
                <a:solidFill>
                  <a:srgbClr val="0070C0"/>
                </a:solidFill>
              </a:rPr>
            </a:br>
            <a:r>
              <a:rPr lang="en-GB" sz="1400" i="1">
                <a:solidFill>
                  <a:srgbClr val="0070C0"/>
                </a:solidFill>
              </a:rPr>
              <a:t>The learner picks up on the development on new vocabulary from reading the book and exemplifies reading styles and rhythmic patterns – conventions of reading. The learner includes an understanding of how imaginative skills can be promoted as a result. At this age young children talk out loud to problem solve – and this has been included. The learner emphasises the fact reading will promote the recognition of words and make associations to pictures. The learner also embarks on the promotion of socialisation – a mature response. </a:t>
            </a:r>
          </a:p>
          <a:p>
            <a:endParaRPr lang="en-GB" sz="1400" i="1">
              <a:solidFill>
                <a:srgbClr val="0070C0"/>
              </a:solidFill>
            </a:endParaRPr>
          </a:p>
          <a:p>
            <a:r>
              <a:rPr lang="en-GB" sz="1400" i="1">
                <a:solidFill>
                  <a:srgbClr val="0070C0"/>
                </a:solidFill>
              </a:rPr>
              <a:t>6 marks awarded</a:t>
            </a: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pPr algn="ctr"/>
            <a:endParaRPr lang="en-GB">
              <a:solidFill>
                <a:srgbClr val="00000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1 (c) with Examiner’s comments</a:t>
            </a:r>
          </a:p>
        </p:txBody>
      </p:sp>
    </p:spTree>
    <p:extLst>
      <p:ext uri="{BB962C8B-B14F-4D97-AF65-F5344CB8AC3E}">
        <p14:creationId xmlns:p14="http://schemas.microsoft.com/office/powerpoint/2010/main" val="118894848"/>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1ABBAAA-1621-4A3C-BED1-FCA8EE2D4844}"/>
              </a:ext>
            </a:extLst>
          </p:cNvPr>
          <p:cNvPicPr>
            <a:picLocks noChangeAspect="1"/>
          </p:cNvPicPr>
          <p:nvPr/>
        </p:nvPicPr>
        <p:blipFill rotWithShape="1">
          <a:blip r:embed="rId2"/>
          <a:srcRect t="1439" r="902" b="31010"/>
          <a:stretch/>
        </p:blipFill>
        <p:spPr>
          <a:xfrm>
            <a:off x="461306" y="1182757"/>
            <a:ext cx="4667286" cy="3746595"/>
          </a:xfrm>
          <a:prstGeom prst="rect">
            <a:avLst/>
          </a:prstGeom>
        </p:spPr>
      </p:pic>
      <p:pic>
        <p:nvPicPr>
          <p:cNvPr id="7" name="Picture 6">
            <a:extLst>
              <a:ext uri="{FF2B5EF4-FFF2-40B4-BE49-F238E27FC236}">
                <a16:creationId xmlns:a16="http://schemas.microsoft.com/office/drawing/2014/main" id="{2349238F-C557-4068-968A-3A0A2872D441}"/>
              </a:ext>
            </a:extLst>
          </p:cNvPr>
          <p:cNvPicPr>
            <a:picLocks noChangeAspect="1"/>
          </p:cNvPicPr>
          <p:nvPr/>
        </p:nvPicPr>
        <p:blipFill rotWithShape="1">
          <a:blip r:embed="rId2"/>
          <a:srcRect t="73299" r="1809"/>
          <a:stretch/>
        </p:blipFill>
        <p:spPr>
          <a:xfrm>
            <a:off x="648888" y="4885387"/>
            <a:ext cx="4624561" cy="1480930"/>
          </a:xfrm>
          <a:prstGeom prst="rect">
            <a:avLst/>
          </a:prstGeom>
        </p:spPr>
      </p:pic>
      <p:sp>
        <p:nvSpPr>
          <p:cNvPr id="12" name="Title 2">
            <a:extLst>
              <a:ext uri="{FF2B5EF4-FFF2-40B4-BE49-F238E27FC236}">
                <a16:creationId xmlns:a16="http://schemas.microsoft.com/office/drawing/2014/main" id="{81375CA3-75ED-479C-A6B7-FFC6426ADEB8}"/>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1 (c) Candidate’s answer</a:t>
            </a:r>
          </a:p>
        </p:txBody>
      </p:sp>
    </p:spTree>
    <p:extLst>
      <p:ext uri="{BB962C8B-B14F-4D97-AF65-F5344CB8AC3E}">
        <p14:creationId xmlns:p14="http://schemas.microsoft.com/office/powerpoint/2010/main" val="739015762"/>
      </p:ext>
    </p:extLst>
  </p:cSld>
  <p:clrMapOvr>
    <a:masterClrMapping/>
  </p:clrMapOvr>
  <mc:AlternateContent xmlns:mc="http://schemas.openxmlformats.org/markup-compatibility/2006" xmlns:p14="http://schemas.microsoft.com/office/powerpoint/2010/main">
    <mc:Choice Requires="p14">
      <p:transition spd="slow" p14:dur="2000" advTm="44243"/>
    </mc:Choice>
    <mc:Fallback xmlns="">
      <p:transition spd="slow" advTm="44243"/>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1ABBAAA-1621-4A3C-BED1-FCA8EE2D4844}"/>
              </a:ext>
            </a:extLst>
          </p:cNvPr>
          <p:cNvPicPr>
            <a:picLocks noChangeAspect="1"/>
          </p:cNvPicPr>
          <p:nvPr/>
        </p:nvPicPr>
        <p:blipFill rotWithShape="1">
          <a:blip r:embed="rId2"/>
          <a:srcRect t="1439" r="902" b="31010"/>
          <a:stretch/>
        </p:blipFill>
        <p:spPr>
          <a:xfrm>
            <a:off x="461306" y="1182757"/>
            <a:ext cx="4667286" cy="3746595"/>
          </a:xfrm>
          <a:prstGeom prst="rect">
            <a:avLst/>
          </a:prstGeom>
        </p:spPr>
      </p:pic>
      <p:pic>
        <p:nvPicPr>
          <p:cNvPr id="7" name="Picture 6">
            <a:extLst>
              <a:ext uri="{FF2B5EF4-FFF2-40B4-BE49-F238E27FC236}">
                <a16:creationId xmlns:a16="http://schemas.microsoft.com/office/drawing/2014/main" id="{2349238F-C557-4068-968A-3A0A2872D441}"/>
              </a:ext>
            </a:extLst>
          </p:cNvPr>
          <p:cNvPicPr>
            <a:picLocks noChangeAspect="1"/>
          </p:cNvPicPr>
          <p:nvPr/>
        </p:nvPicPr>
        <p:blipFill rotWithShape="1">
          <a:blip r:embed="rId2"/>
          <a:srcRect t="73299" r="1809"/>
          <a:stretch/>
        </p:blipFill>
        <p:spPr>
          <a:xfrm>
            <a:off x="648888" y="4885387"/>
            <a:ext cx="4624561" cy="1480930"/>
          </a:xfrm>
          <a:prstGeom prst="rect">
            <a:avLst/>
          </a:prstGeom>
        </p:spPr>
      </p:pic>
      <p:sp>
        <p:nvSpPr>
          <p:cNvPr id="8" name="Speech Bubble: Rectangle with Corners Rounded 7">
            <a:extLst>
              <a:ext uri="{FF2B5EF4-FFF2-40B4-BE49-F238E27FC236}">
                <a16:creationId xmlns:a16="http://schemas.microsoft.com/office/drawing/2014/main" id="{4F05EBAF-873F-45C5-BBAC-F2DF9527C059}"/>
              </a:ext>
            </a:extLst>
          </p:cNvPr>
          <p:cNvSpPr/>
          <p:nvPr/>
        </p:nvSpPr>
        <p:spPr>
          <a:xfrm>
            <a:off x="7682948" y="999762"/>
            <a:ext cx="3956447" cy="4533668"/>
          </a:xfrm>
          <a:prstGeom prst="wedgeRoundRectCallout">
            <a:avLst>
              <a:gd name="adj1" fmla="val -74996"/>
              <a:gd name="adj2" fmla="val 75093"/>
              <a:gd name="adj3" fmla="val 16667"/>
            </a:avLst>
          </a:prstGeom>
          <a:ln>
            <a:solidFill>
              <a:schemeClr val="tx1"/>
            </a:solidFill>
          </a:ln>
        </p:spPr>
        <p:txBody>
          <a:bodyPr wrap="none" lIns="0" tIns="0" rIns="0" bIns="0" rtlCol="0" anchor="ctr">
            <a:noAutofit/>
          </a:bodyPr>
          <a:lstStyle/>
          <a:p>
            <a:pPr algn="ctr"/>
            <a:endParaRPr lang="en-GB">
              <a:solidFill>
                <a:srgbClr val="000000"/>
              </a:solidFill>
            </a:endParaRPr>
          </a:p>
        </p:txBody>
      </p:sp>
      <p:sp>
        <p:nvSpPr>
          <p:cNvPr id="9" name="Rectangle 8">
            <a:extLst>
              <a:ext uri="{FF2B5EF4-FFF2-40B4-BE49-F238E27FC236}">
                <a16:creationId xmlns:a16="http://schemas.microsoft.com/office/drawing/2014/main" id="{299F2ECF-F5C0-4B88-8B01-98620260E9F3}"/>
              </a:ext>
            </a:extLst>
          </p:cNvPr>
          <p:cNvSpPr/>
          <p:nvPr/>
        </p:nvSpPr>
        <p:spPr>
          <a:xfrm>
            <a:off x="7924902" y="1324571"/>
            <a:ext cx="3472538" cy="3754874"/>
          </a:xfrm>
          <a:prstGeom prst="rect">
            <a:avLst/>
          </a:prstGeom>
        </p:spPr>
        <p:txBody>
          <a:bodyPr wrap="square">
            <a:spAutoFit/>
          </a:bodyPr>
          <a:lstStyle/>
          <a:p>
            <a:r>
              <a:rPr lang="en-GB" sz="1400" i="1">
                <a:solidFill>
                  <a:srgbClr val="0070C0"/>
                </a:solidFill>
              </a:rPr>
              <a:t>Q1c   Looks at and includes various areas of development including cognitive. Learner has addressed how books encourage reading in a fun way. Learner gives examples of Worlds of Aliens and how it may support development and another example – going on a bear hunt. Both being good examples and how other areas of development such as fine motor skills can be promoted. To gain full marks maybe more depth within the answers is needed – therefore more understanding of how the activities may support development or language and literacy in particular. </a:t>
            </a:r>
          </a:p>
          <a:p>
            <a:endParaRPr lang="en-GB" sz="1400" i="1">
              <a:solidFill>
                <a:srgbClr val="0070C0"/>
              </a:solidFill>
            </a:endParaRPr>
          </a:p>
          <a:p>
            <a:r>
              <a:rPr lang="en-GB" sz="1400" i="1">
                <a:solidFill>
                  <a:srgbClr val="0070C0"/>
                </a:solidFill>
              </a:rPr>
              <a:t>5 marks awarded</a:t>
            </a:r>
          </a:p>
        </p:txBody>
      </p:sp>
      <p:sp>
        <p:nvSpPr>
          <p:cNvPr id="12" name="Title 2">
            <a:extLst>
              <a:ext uri="{FF2B5EF4-FFF2-40B4-BE49-F238E27FC236}">
                <a16:creationId xmlns:a16="http://schemas.microsoft.com/office/drawing/2014/main" id="{7E6C9716-9EEF-49C3-859D-4F5DF21D84B6}"/>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1 (c) with Examiner’s comments</a:t>
            </a:r>
          </a:p>
        </p:txBody>
      </p:sp>
    </p:spTree>
    <p:extLst>
      <p:ext uri="{BB962C8B-B14F-4D97-AF65-F5344CB8AC3E}">
        <p14:creationId xmlns:p14="http://schemas.microsoft.com/office/powerpoint/2010/main" val="1069261711"/>
      </p:ext>
    </p:extLst>
  </p:cSld>
  <p:clrMapOvr>
    <a:masterClrMapping/>
  </p:clrMapOvr>
  <mc:AlternateContent xmlns:mc="http://schemas.openxmlformats.org/markup-compatibility/2006" xmlns:p14="http://schemas.microsoft.com/office/powerpoint/2010/main">
    <mc:Choice Requires="p14">
      <p:transition spd="slow" p14:dur="2000" advTm="44243"/>
    </mc:Choice>
    <mc:Fallback xmlns="">
      <p:transition spd="slow" advTm="44243"/>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CA89E50-F26E-41A1-81F5-61A29EABE24F}"/>
              </a:ext>
            </a:extLst>
          </p:cNvPr>
          <p:cNvPicPr>
            <a:picLocks noChangeAspect="1"/>
          </p:cNvPicPr>
          <p:nvPr/>
        </p:nvPicPr>
        <p:blipFill>
          <a:blip r:embed="rId2"/>
          <a:stretch>
            <a:fillRect/>
          </a:stretch>
        </p:blipFill>
        <p:spPr>
          <a:xfrm>
            <a:off x="239970" y="1042553"/>
            <a:ext cx="8067675" cy="5695950"/>
          </a:xfrm>
          <a:prstGeom prst="rect">
            <a:avLst/>
          </a:prstGeom>
        </p:spPr>
      </p:pic>
      <p:sp>
        <p:nvSpPr>
          <p:cNvPr id="10" name="Title 2">
            <a:extLst>
              <a:ext uri="{FF2B5EF4-FFF2-40B4-BE49-F238E27FC236}">
                <a16:creationId xmlns:a16="http://schemas.microsoft.com/office/drawing/2014/main" id="{B1BEC35F-53FD-432E-99CB-7F97CBC3E8CE}"/>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1 (c) Candidate’s answer</a:t>
            </a:r>
          </a:p>
        </p:txBody>
      </p:sp>
    </p:spTree>
    <p:extLst>
      <p:ext uri="{BB962C8B-B14F-4D97-AF65-F5344CB8AC3E}">
        <p14:creationId xmlns:p14="http://schemas.microsoft.com/office/powerpoint/2010/main" val="2212181543"/>
      </p:ext>
    </p:extLst>
  </p:cSld>
  <p:clrMapOvr>
    <a:masterClrMapping/>
  </p:clrMapOvr>
  <mc:AlternateContent xmlns:mc="http://schemas.openxmlformats.org/markup-compatibility/2006" xmlns:p14="http://schemas.microsoft.com/office/powerpoint/2010/main">
    <mc:Choice Requires="p14">
      <p:transition spd="slow" p14:dur="2000" advTm="43570"/>
    </mc:Choice>
    <mc:Fallback xmlns="">
      <p:transition spd="slow" advTm="4357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CA89E50-F26E-41A1-81F5-61A29EABE24F}"/>
              </a:ext>
            </a:extLst>
          </p:cNvPr>
          <p:cNvPicPr>
            <a:picLocks noChangeAspect="1"/>
          </p:cNvPicPr>
          <p:nvPr/>
        </p:nvPicPr>
        <p:blipFill>
          <a:blip r:embed="rId2"/>
          <a:stretch>
            <a:fillRect/>
          </a:stretch>
        </p:blipFill>
        <p:spPr>
          <a:xfrm>
            <a:off x="239970" y="1042553"/>
            <a:ext cx="8067675" cy="5695950"/>
          </a:xfrm>
          <a:prstGeom prst="rect">
            <a:avLst/>
          </a:prstGeom>
        </p:spPr>
      </p:pic>
      <p:sp>
        <p:nvSpPr>
          <p:cNvPr id="8" name="Rectangle 7">
            <a:extLst>
              <a:ext uri="{FF2B5EF4-FFF2-40B4-BE49-F238E27FC236}">
                <a16:creationId xmlns:a16="http://schemas.microsoft.com/office/drawing/2014/main" id="{C808B1F2-3EC5-4C76-8B3B-C9CA1FA67287}"/>
              </a:ext>
            </a:extLst>
          </p:cNvPr>
          <p:cNvSpPr/>
          <p:nvPr/>
        </p:nvSpPr>
        <p:spPr>
          <a:xfrm>
            <a:off x="8905461" y="1361734"/>
            <a:ext cx="2564296" cy="4185761"/>
          </a:xfrm>
          <a:prstGeom prst="rect">
            <a:avLst/>
          </a:prstGeom>
        </p:spPr>
        <p:txBody>
          <a:bodyPr wrap="square">
            <a:spAutoFit/>
          </a:bodyPr>
          <a:lstStyle/>
          <a:p>
            <a:r>
              <a:rPr lang="en-GB" sz="1400" i="1">
                <a:solidFill>
                  <a:srgbClr val="0070C0"/>
                </a:solidFill>
              </a:rPr>
              <a:t>Q1c  The answer is basic and refers only to listening and repeating. The learner considers memory or recall as a result of listening to a story there is no mention of how literacy can be developed. The learner has not considered how the activity can promote skills holistically. The next section is rather repetitive and again only outlines listening - the answer needs to reflect on how language and literacy is promoted whilst children engage in such sessions. </a:t>
            </a:r>
          </a:p>
          <a:p>
            <a:endParaRPr lang="en-GB" sz="1400" i="1">
              <a:solidFill>
                <a:srgbClr val="0070C0"/>
              </a:solidFill>
            </a:endParaRPr>
          </a:p>
          <a:p>
            <a:r>
              <a:rPr lang="en-GB" sz="1400" i="1">
                <a:solidFill>
                  <a:srgbClr val="0070C0"/>
                </a:solidFill>
              </a:rPr>
              <a:t>2 marks awarded</a:t>
            </a:r>
          </a:p>
        </p:txBody>
      </p:sp>
      <p:sp>
        <p:nvSpPr>
          <p:cNvPr id="9" name="Speech Bubble: Rectangle with Corners Rounded 8">
            <a:extLst>
              <a:ext uri="{FF2B5EF4-FFF2-40B4-BE49-F238E27FC236}">
                <a16:creationId xmlns:a16="http://schemas.microsoft.com/office/drawing/2014/main" id="{7DAA83D0-07A7-497A-878C-56E336B809E3}"/>
              </a:ext>
            </a:extLst>
          </p:cNvPr>
          <p:cNvSpPr/>
          <p:nvPr/>
        </p:nvSpPr>
        <p:spPr>
          <a:xfrm>
            <a:off x="8676861" y="1162166"/>
            <a:ext cx="2962534" cy="4423049"/>
          </a:xfrm>
          <a:prstGeom prst="wedgeRoundRectCallout">
            <a:avLst>
              <a:gd name="adj1" fmla="val -74996"/>
              <a:gd name="adj2" fmla="val 75093"/>
              <a:gd name="adj3" fmla="val 16667"/>
            </a:avLst>
          </a:prstGeom>
          <a:ln>
            <a:solidFill>
              <a:schemeClr val="tx1"/>
            </a:solidFill>
          </a:ln>
        </p:spPr>
        <p:txBody>
          <a:bodyPr wrap="none" lIns="0" tIns="0" rIns="0" bIns="0" rtlCol="0" anchor="ctr">
            <a:noAutofit/>
          </a:bodyPr>
          <a:lstStyle/>
          <a:p>
            <a:pPr algn="ctr"/>
            <a:endParaRPr lang="en-GB">
              <a:solidFill>
                <a:srgbClr val="000000"/>
              </a:solidFill>
            </a:endParaRPr>
          </a:p>
        </p:txBody>
      </p:sp>
      <p:sp>
        <p:nvSpPr>
          <p:cNvPr id="10" name="Title 2">
            <a:extLst>
              <a:ext uri="{FF2B5EF4-FFF2-40B4-BE49-F238E27FC236}">
                <a16:creationId xmlns:a16="http://schemas.microsoft.com/office/drawing/2014/main" id="{4546AFDA-0B44-4DDD-9988-D83EADC04E67}"/>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1 (c) with Examiner’s comments</a:t>
            </a:r>
          </a:p>
        </p:txBody>
      </p:sp>
    </p:spTree>
    <p:extLst>
      <p:ext uri="{BB962C8B-B14F-4D97-AF65-F5344CB8AC3E}">
        <p14:creationId xmlns:p14="http://schemas.microsoft.com/office/powerpoint/2010/main" val="1623967139"/>
      </p:ext>
    </p:extLst>
  </p:cSld>
  <p:clrMapOvr>
    <a:masterClrMapping/>
  </p:clrMapOvr>
  <mc:AlternateContent xmlns:mc="http://schemas.openxmlformats.org/markup-compatibility/2006" xmlns:p14="http://schemas.microsoft.com/office/powerpoint/2010/main">
    <mc:Choice Requires="p14">
      <p:transition spd="slow" p14:dur="2000" advTm="43570"/>
    </mc:Choice>
    <mc:Fallback xmlns="">
      <p:transition spd="slow" advTm="43570"/>
    </mc:Fallback>
  </mc:AlternateContent>
</p:sld>
</file>

<file path=ppt/theme/theme1.xml><?xml version="1.0" encoding="utf-8"?>
<a:theme xmlns:a="http://schemas.openxmlformats.org/drawingml/2006/main" name="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SharedWithUsers xmlns="36f98b4f-ba65-4a7d-9a34-48b23de556cb">
      <UserInfo>
        <DisplayName>Richards, Catherine</DisplayName>
        <AccountId>37813</AccountId>
        <AccountType/>
      </UserInfo>
      <UserInfo>
        <DisplayName>Gwerfyl, Saran</DisplayName>
        <AccountId>38276</AccountId>
        <AccountType/>
      </UserInfo>
      <UserInfo>
        <DisplayName>Baish, Zoe</DisplayName>
        <AccountId>147</AccountId>
        <AccountType/>
      </UserInfo>
      <UserInfo>
        <DisplayName>Thomas, Amy</DisplayName>
        <AccountId>38356</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102E233BCF3B4439937791014C43B31" ma:contentTypeVersion="64" ma:contentTypeDescription="Create a new document." ma:contentTypeScope="" ma:versionID="d5d75e3b38368693072415491b22a706">
  <xsd:schema xmlns:xsd="http://www.w3.org/2001/XMLSchema" xmlns:xs="http://www.w3.org/2001/XMLSchema" xmlns:p="http://schemas.microsoft.com/office/2006/metadata/properties" xmlns:ns1="http://schemas.microsoft.com/sharepoint/v3" xmlns:ns2="e3a6d8c0-ef40-4695-9941-c9fc2513bc54" xmlns:ns3="36f98b4f-ba65-4a7d-9a34-48b23de556cb" targetNamespace="http://schemas.microsoft.com/office/2006/metadata/properties" ma:root="true" ma:fieldsID="da4ad8a822bdbda5b399bfd8bbc5b214" ns1:_="" ns2:_="" ns3:_="">
    <xsd:import namespace="http://schemas.microsoft.com/sharepoint/v3"/>
    <xsd:import namespace="e3a6d8c0-ef40-4695-9941-c9fc2513bc54"/>
    <xsd:import namespace="36f98b4f-ba65-4a7d-9a34-48b23de556cb"/>
    <xsd:element name="properties">
      <xsd:complexType>
        <xsd:sequence>
          <xsd:element name="documentManagement">
            <xsd:complexType>
              <xsd:all>
                <xsd:element ref="ns1:PublishingStartDate" minOccurs="0"/>
                <xsd:element ref="ns1:PublishingExpirationDate" minOccurs="0"/>
                <xsd:element ref="ns2:MediaServiceMetadata" minOccurs="0"/>
                <xsd:element ref="ns2:MediaServiceFastMetadata"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4" nillable="true" ma:displayName="Scheduling Start Date" ma:description="" ma:internalName="PublishingStartDate">
      <xsd:simpleType>
        <xsd:restriction base="dms:Unknown"/>
      </xsd:simpleType>
    </xsd:element>
    <xsd:element name="PublishingExpirationDate" ma:index="5" nillable="true" ma:displayName="Scheduling End Date" ma:description="Scheduling End Date is a site column created by the Publishing feature. It is used to specify the date and time on which this page will no longer appear to site visitors."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e3a6d8c0-ef40-4695-9941-c9fc2513bc54"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6"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D7F1651-5B2A-4B16-9EFE-F4259EAB826F}">
  <ds:schemaRefs>
    <ds:schemaRef ds:uri="http://schemas.microsoft.com/sharepoint/v3/contenttype/forms"/>
  </ds:schemaRefs>
</ds:datastoreItem>
</file>

<file path=customXml/itemProps2.xml><?xml version="1.0" encoding="utf-8"?>
<ds:datastoreItem xmlns:ds="http://schemas.openxmlformats.org/officeDocument/2006/customXml" ds:itemID="{74CF2C5D-BA0A-4ADC-ACA3-AA75CD9BCC39}">
  <ds:schemaRefs>
    <ds:schemaRef ds:uri="http://schemas.microsoft.com/office/2006/metadata/properties"/>
    <ds:schemaRef ds:uri="http://schemas.microsoft.com/sharepoint/v3"/>
    <ds:schemaRef ds:uri="http://purl.org/dc/terms/"/>
    <ds:schemaRef ds:uri="http://schemas.openxmlformats.org/package/2006/metadata/core-properties"/>
    <ds:schemaRef ds:uri="e3a6d8c0-ef40-4695-9941-c9fc2513bc54"/>
    <ds:schemaRef ds:uri="http://schemas.microsoft.com/office/2006/documentManagement/types"/>
    <ds:schemaRef ds:uri="http://schemas.microsoft.com/office/infopath/2007/PartnerControls"/>
    <ds:schemaRef ds:uri="36f98b4f-ba65-4a7d-9a34-48b23de556cb"/>
    <ds:schemaRef ds:uri="http://purl.org/dc/elements/1.1/"/>
    <ds:schemaRef ds:uri="http://www.w3.org/XML/1998/namespace"/>
    <ds:schemaRef ds:uri="http://purl.org/dc/dcmitype/"/>
  </ds:schemaRefs>
</ds:datastoreItem>
</file>

<file path=customXml/itemProps3.xml><?xml version="1.0" encoding="utf-8"?>
<ds:datastoreItem xmlns:ds="http://schemas.openxmlformats.org/officeDocument/2006/customXml" ds:itemID="{2832B112-60BA-4B66-B2C4-E9025CE8F4C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3a6d8c0-ef40-4695-9941-c9fc2513bc54"/>
    <ds:schemaRef ds:uri="36f98b4f-ba65-4a7d-9a34-48b23de556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1354</TotalTime>
  <Words>1250</Words>
  <Application>Microsoft Office PowerPoint</Application>
  <PresentationFormat>Widescreen</PresentationFormat>
  <Paragraphs>77</Paragraphs>
  <Slides>34</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34</vt:i4>
      </vt:variant>
    </vt:vector>
  </HeadingPairs>
  <TitlesOfParts>
    <vt:vector size="38" baseType="lpstr">
      <vt:lpstr>Arial</vt:lpstr>
      <vt:lpstr>Calibri</vt:lpstr>
      <vt:lpstr>Lato</vt:lpstr>
      <vt:lpstr>Office Theme</vt:lpstr>
      <vt:lpstr>PowerPoint Presentation</vt:lpstr>
      <vt:lpstr>PowerPoint Presentation</vt:lpstr>
      <vt:lpstr>Question 1 (c) </vt:lpstr>
      <vt:lpstr>PowerPoint Presentation</vt:lpstr>
      <vt:lpstr>PowerPoint Presentation</vt:lpstr>
      <vt:lpstr>PowerPoint Presentation</vt:lpstr>
      <vt:lpstr>PowerPoint Presentation</vt:lpstr>
      <vt:lpstr>PowerPoint Presentation</vt:lpstr>
      <vt:lpstr>PowerPoint Presentation</vt:lpstr>
      <vt:lpstr>Question 1 (c) mark scheme </vt:lpstr>
      <vt:lpstr>Question 4 (b)</vt:lpstr>
      <vt:lpstr>Question 4 (b) Candidate’s answer</vt:lpstr>
      <vt:lpstr>Question 4 (b) with Examiner’s comments</vt:lpstr>
      <vt:lpstr>Question 4 (b) Candidate’s answer</vt:lpstr>
      <vt:lpstr>Question 4 (b) with Examiner’s comments</vt:lpstr>
      <vt:lpstr>Question 4 (b) Candidate’s answer</vt:lpstr>
      <vt:lpstr>Question 4 (b) with Examiner’s comments</vt:lpstr>
      <vt:lpstr>Question 4 (b) mark scheme</vt:lpstr>
      <vt:lpstr>Question 6 (b) </vt:lpstr>
      <vt:lpstr>Question 6 (b) Candidate’s answer </vt:lpstr>
      <vt:lpstr>Question 6 (b) with Examiner’s comments </vt:lpstr>
      <vt:lpstr>Question 6 (b) Candidate’s answer </vt:lpstr>
      <vt:lpstr>Question 6 (b) with Examiner’s comments </vt:lpstr>
      <vt:lpstr>Question 6 (b) Candidate’s answer </vt:lpstr>
      <vt:lpstr>Question 6 (b) with Examiner’s comments </vt:lpstr>
      <vt:lpstr>Question 6 (b) mark scheme </vt:lpstr>
      <vt:lpstr>Question 8 </vt:lpstr>
      <vt:lpstr>Question 8 Candidate’s answer </vt:lpstr>
      <vt:lpstr>Question 8 with Examiner’s comments </vt:lpstr>
      <vt:lpstr>Question 8 Candidate’s answer </vt:lpstr>
      <vt:lpstr>Question 8 with Examiner’s comments </vt:lpstr>
      <vt:lpstr>Question 8 Candidate’s answer </vt:lpstr>
      <vt:lpstr>Question 8 with Examiner’s comments </vt:lpstr>
      <vt:lpstr>Question 8 mark scheme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Thomas</dc:creator>
  <cp:lastModifiedBy>Lucas, Tania</cp:lastModifiedBy>
  <cp:revision>15</cp:revision>
  <dcterms:created xsi:type="dcterms:W3CDTF">2020-04-27T11:12:25Z</dcterms:created>
  <dcterms:modified xsi:type="dcterms:W3CDTF">2020-10-06T15:56:21Z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0x0101001102E233BCF3B4439937791014C43B31</vt:lpwstr>
  </property>
  <property fmtid="{D5CDD505-2E9C-101B-9397-08002B2CF9AE}" pid="3" name="WJEC Department">
    <vt:lpwstr/>
  </property>
  <property fmtid="{D5CDD505-2E9C-101B-9397-08002B2CF9AE}" pid="4" name="k48d8005054a4dd09ad49b7c837f0781">
    <vt:lpwstr/>
  </property>
  <property fmtid="{D5CDD505-2E9C-101B-9397-08002B2CF9AE}" pid="5" name="WJEC_x0020_Audiences">
    <vt:lpwstr/>
  </property>
  <property fmtid="{D5CDD505-2E9C-101B-9397-08002B2CF9AE}" pid="6" name="WJEC Audiences">
    <vt:lpwstr/>
  </property>
  <property fmtid="{D5CDD505-2E9C-101B-9397-08002B2CF9AE}" pid="7" name="SharedWithUsers">
    <vt:lpwstr>37813;#Richards, Catherine;#38276;#Gwerfyl, Saran;#147;#Baish, Zoe;#38356;#Thomas, Amy</vt:lpwstr>
  </property>
  <property fmtid="{D5CDD505-2E9C-101B-9397-08002B2CF9AE}" pid="8" name="Order">
    <vt:r8>32612300</vt:r8>
  </property>
  <property fmtid="{D5CDD505-2E9C-101B-9397-08002B2CF9AE}" pid="9" name="xd_Signature">
    <vt:bool>false</vt:bool>
  </property>
  <property fmtid="{D5CDD505-2E9C-101B-9397-08002B2CF9AE}" pid="10" name="xd_ProgID">
    <vt:lpwstr/>
  </property>
  <property fmtid="{D5CDD505-2E9C-101B-9397-08002B2CF9AE}" pid="11" name="TemplateUrl">
    <vt:lpwstr/>
  </property>
  <property fmtid="{D5CDD505-2E9C-101B-9397-08002B2CF9AE}" pid="12" name="ComplianceAssetId">
    <vt:lpwstr/>
  </property>
  <property fmtid="{D5CDD505-2E9C-101B-9397-08002B2CF9AE}" pid="13" name="TaxCatchAll">
    <vt:lpwstr/>
  </property>
  <property fmtid="{D5CDD505-2E9C-101B-9397-08002B2CF9AE}" pid="14" name="aa87a6a0bdfe4bfb97a25745bc8270e2">
    <vt:lpwstr/>
  </property>
</Properties>
</file>