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handoutMasterIdLst>
    <p:handoutMasterId r:id="rId58"/>
  </p:handoutMasterIdLst>
  <p:sldIdLst>
    <p:sldId id="405" r:id="rId5"/>
    <p:sldId id="715" r:id="rId6"/>
    <p:sldId id="679" r:id="rId7"/>
    <p:sldId id="779" r:id="rId8"/>
    <p:sldId id="847" r:id="rId9"/>
    <p:sldId id="841" r:id="rId10"/>
    <p:sldId id="774" r:id="rId11"/>
    <p:sldId id="780" r:id="rId12"/>
    <p:sldId id="848" r:id="rId13"/>
    <p:sldId id="781" r:id="rId14"/>
    <p:sldId id="849" r:id="rId15"/>
    <p:sldId id="782" r:id="rId16"/>
    <p:sldId id="850" r:id="rId17"/>
    <p:sldId id="833" r:id="rId18"/>
    <p:sldId id="842" r:id="rId19"/>
    <p:sldId id="762" r:id="rId20"/>
    <p:sldId id="783" r:id="rId21"/>
    <p:sldId id="851" r:id="rId22"/>
    <p:sldId id="784" r:id="rId23"/>
    <p:sldId id="852" r:id="rId24"/>
    <p:sldId id="785" r:id="rId25"/>
    <p:sldId id="853" r:id="rId26"/>
    <p:sldId id="830" r:id="rId27"/>
    <p:sldId id="843" r:id="rId28"/>
    <p:sldId id="763" r:id="rId29"/>
    <p:sldId id="786" r:id="rId30"/>
    <p:sldId id="854" r:id="rId31"/>
    <p:sldId id="844" r:id="rId32"/>
    <p:sldId id="764" r:id="rId33"/>
    <p:sldId id="787" r:id="rId34"/>
    <p:sldId id="855" r:id="rId35"/>
    <p:sldId id="845" r:id="rId36"/>
    <p:sldId id="790" r:id="rId37"/>
    <p:sldId id="791" r:id="rId38"/>
    <p:sldId id="856" r:id="rId39"/>
    <p:sldId id="834" r:id="rId40"/>
    <p:sldId id="857" r:id="rId41"/>
    <p:sldId id="792" r:id="rId42"/>
    <p:sldId id="767" r:id="rId43"/>
    <p:sldId id="793" r:id="rId44"/>
    <p:sldId id="858" r:id="rId45"/>
    <p:sldId id="794" r:id="rId46"/>
    <p:sldId id="859" r:id="rId47"/>
    <p:sldId id="838" r:id="rId48"/>
    <p:sldId id="835" r:id="rId49"/>
    <p:sldId id="839" r:id="rId50"/>
    <p:sldId id="860" r:id="rId51"/>
    <p:sldId id="840" r:id="rId52"/>
    <p:sldId id="861" r:id="rId53"/>
    <p:sldId id="836" r:id="rId54"/>
    <p:sldId id="862" r:id="rId55"/>
    <p:sldId id="846" r:id="rId5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8898E0-9EAF-1833-700E-F264EE425CD9}" name="Matt Williams" initials="MW" userId="0ca66e6c2ff2c8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Lucas, Tania" initials="LT" lastIdx="3" clrIdx="4">
    <p:extLst>
      <p:ext uri="{19B8F6BF-5375-455C-9EA6-DF929625EA0E}">
        <p15:presenceInfo xmlns:p15="http://schemas.microsoft.com/office/powerpoint/2012/main" userId="S::lucast@wjec.co.uk::232b37cb-a817-446c-b5f8-6c2be3ba9e7b" providerId="AD"/>
      </p:ext>
    </p:extLst>
  </p:cmAuthor>
  <p:cmAuthor id="6" name="Matt Williams" initials="MW" lastIdx="1" clrIdx="5">
    <p:extLst>
      <p:ext uri="{19B8F6BF-5375-455C-9EA6-DF929625EA0E}">
        <p15:presenceInfo xmlns:p15="http://schemas.microsoft.com/office/powerpoint/2012/main" userId="0ca66e6c2ff2c8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70C0"/>
    <a:srgbClr val="0096FF"/>
    <a:srgbClr val="FFC000"/>
    <a:srgbClr val="65B2E6"/>
    <a:srgbClr val="CBD6EB"/>
    <a:srgbClr val="CB076E"/>
    <a:srgbClr val="E7ECF5"/>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6DBBD-923C-4663-9D37-BD755B94BD5D}" v="52" dt="2022-10-21T14:16:05.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57" d="100"/>
          <a:sy n="57" d="100"/>
        </p:scale>
        <p:origin x="984" y="36"/>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man, Hilary" userId="f3bca22b-3a42-4d89-8a24-ce254d13f28a" providerId="ADAL" clId="{A846DBBD-923C-4663-9D37-BD755B94BD5D}"/>
    <pc:docChg chg="undo redo custSel addSld delSld modSld">
      <pc:chgData name="Wyman, Hilary" userId="f3bca22b-3a42-4d89-8a24-ce254d13f28a" providerId="ADAL" clId="{A846DBBD-923C-4663-9D37-BD755B94BD5D}" dt="2022-10-21T14:18:39.523" v="733" actId="1076"/>
      <pc:docMkLst>
        <pc:docMk/>
      </pc:docMkLst>
      <pc:sldChg chg="addSp delSp modSp mod">
        <pc:chgData name="Wyman, Hilary" userId="f3bca22b-3a42-4d89-8a24-ce254d13f28a" providerId="ADAL" clId="{A846DBBD-923C-4663-9D37-BD755B94BD5D}" dt="2022-10-18T11:09:11.095" v="18" actId="14100"/>
        <pc:sldMkLst>
          <pc:docMk/>
          <pc:sldMk cId="3630742754" sldId="679"/>
        </pc:sldMkLst>
        <pc:spChg chg="mod">
          <ac:chgData name="Wyman, Hilary" userId="f3bca22b-3a42-4d89-8a24-ce254d13f28a" providerId="ADAL" clId="{A846DBBD-923C-4663-9D37-BD755B94BD5D}" dt="2022-10-18T11:07:28.640" v="12" actId="1076"/>
          <ac:spMkLst>
            <pc:docMk/>
            <pc:sldMk cId="3630742754" sldId="679"/>
            <ac:spMk id="3" creationId="{42A8F2AF-BC28-4991-9816-07479106F8A5}"/>
          </ac:spMkLst>
        </pc:spChg>
        <pc:picChg chg="add mod">
          <ac:chgData name="Wyman, Hilary" userId="f3bca22b-3a42-4d89-8a24-ce254d13f28a" providerId="ADAL" clId="{A846DBBD-923C-4663-9D37-BD755B94BD5D}" dt="2022-10-18T11:09:11.095" v="18" actId="14100"/>
          <ac:picMkLst>
            <pc:docMk/>
            <pc:sldMk cId="3630742754" sldId="679"/>
            <ac:picMk id="4" creationId="{46855AD0-2611-09C1-3D82-9D1900180DA4}"/>
          </ac:picMkLst>
        </pc:picChg>
        <pc:picChg chg="del mod">
          <ac:chgData name="Wyman, Hilary" userId="f3bca22b-3a42-4d89-8a24-ce254d13f28a" providerId="ADAL" clId="{A846DBBD-923C-4663-9D37-BD755B94BD5D}" dt="2022-10-18T11:09:02.049" v="15" actId="478"/>
          <ac:picMkLst>
            <pc:docMk/>
            <pc:sldMk cId="3630742754" sldId="679"/>
            <ac:picMk id="6" creationId="{94166664-47DC-4D55-8AE9-1B7216D9FD8E}"/>
          </ac:picMkLst>
        </pc:picChg>
        <pc:picChg chg="del">
          <ac:chgData name="Wyman, Hilary" userId="f3bca22b-3a42-4d89-8a24-ce254d13f28a" providerId="ADAL" clId="{A846DBBD-923C-4663-9D37-BD755B94BD5D}" dt="2022-10-18T11:09:02.049" v="15" actId="478"/>
          <ac:picMkLst>
            <pc:docMk/>
            <pc:sldMk cId="3630742754" sldId="679"/>
            <ac:picMk id="7" creationId="{C1D8DC4C-A633-0481-D19C-427532DFA932}"/>
          </ac:picMkLst>
        </pc:picChg>
        <pc:picChg chg="del">
          <ac:chgData name="Wyman, Hilary" userId="f3bca22b-3a42-4d89-8a24-ce254d13f28a" providerId="ADAL" clId="{A846DBBD-923C-4663-9D37-BD755B94BD5D}" dt="2022-10-18T11:09:02.049" v="15" actId="478"/>
          <ac:picMkLst>
            <pc:docMk/>
            <pc:sldMk cId="3630742754" sldId="679"/>
            <ac:picMk id="9" creationId="{86D2318E-912C-4AC1-388B-B6AC8CF6B37F}"/>
          </ac:picMkLst>
        </pc:picChg>
      </pc:sldChg>
      <pc:sldChg chg="modSp mod delCm">
        <pc:chgData name="Wyman, Hilary" userId="f3bca22b-3a42-4d89-8a24-ce254d13f28a" providerId="ADAL" clId="{A846DBBD-923C-4663-9D37-BD755B94BD5D}" dt="2022-10-18T11:07:07.049" v="9" actId="14100"/>
        <pc:sldMkLst>
          <pc:docMk/>
          <pc:sldMk cId="1643471483" sldId="715"/>
        </pc:sldMkLst>
        <pc:spChg chg="mod">
          <ac:chgData name="Wyman, Hilary" userId="f3bca22b-3a42-4d89-8a24-ce254d13f28a" providerId="ADAL" clId="{A846DBBD-923C-4663-9D37-BD755B94BD5D}" dt="2022-10-18T11:07:07.049" v="9" actId="14100"/>
          <ac:spMkLst>
            <pc:docMk/>
            <pc:sldMk cId="1643471483" sldId="715"/>
            <ac:spMk id="7" creationId="{597159D2-ABEC-4203-AD91-3751F6D76650}"/>
          </ac:spMkLst>
        </pc:spChg>
        <pc:spChg chg="mod">
          <ac:chgData name="Wyman, Hilary" userId="f3bca22b-3a42-4d89-8a24-ce254d13f28a" providerId="ADAL" clId="{A846DBBD-923C-4663-9D37-BD755B94BD5D}" dt="2022-10-18T11:06:27.041" v="2" actId="20577"/>
          <ac:spMkLst>
            <pc:docMk/>
            <pc:sldMk cId="1643471483" sldId="715"/>
            <ac:spMk id="8" creationId="{71C2D5AF-5D3B-4276-B36C-97AFA6E5BBF9}"/>
          </ac:spMkLst>
        </pc:spChg>
        <pc:picChg chg="mod">
          <ac:chgData name="Wyman, Hilary" userId="f3bca22b-3a42-4d89-8a24-ce254d13f28a" providerId="ADAL" clId="{A846DBBD-923C-4663-9D37-BD755B94BD5D}" dt="2022-10-18T11:06:57.268" v="7" actId="14100"/>
          <ac:picMkLst>
            <pc:docMk/>
            <pc:sldMk cId="1643471483" sldId="715"/>
            <ac:picMk id="5" creationId="{F5AEAF28-86AA-6FBE-7568-BB7EB23D9F3A}"/>
          </ac:picMkLst>
        </pc:picChg>
        <pc:picChg chg="mod">
          <ac:chgData name="Wyman, Hilary" userId="f3bca22b-3a42-4d89-8a24-ce254d13f28a" providerId="ADAL" clId="{A846DBBD-923C-4663-9D37-BD755B94BD5D}" dt="2022-10-18T11:06:48.051" v="5" actId="1076"/>
          <ac:picMkLst>
            <pc:docMk/>
            <pc:sldMk cId="1643471483" sldId="715"/>
            <ac:picMk id="9" creationId="{D0D25735-823F-4728-8EDA-51AB7473F8FA}"/>
          </ac:picMkLst>
        </pc:picChg>
      </pc:sldChg>
      <pc:sldChg chg="addSp delSp modSp mod">
        <pc:chgData name="Wyman, Hilary" userId="f3bca22b-3a42-4d89-8a24-ce254d13f28a" providerId="ADAL" clId="{A846DBBD-923C-4663-9D37-BD755B94BD5D}" dt="2022-10-21T13:00:38.007" v="169" actId="14100"/>
        <pc:sldMkLst>
          <pc:docMk/>
          <pc:sldMk cId="3120041833" sldId="762"/>
        </pc:sldMkLst>
        <pc:spChg chg="del">
          <ac:chgData name="Wyman, Hilary" userId="f3bca22b-3a42-4d89-8a24-ce254d13f28a" providerId="ADAL" clId="{A846DBBD-923C-4663-9D37-BD755B94BD5D}" dt="2022-10-21T12:59:52.858" v="162" actId="478"/>
          <ac:spMkLst>
            <pc:docMk/>
            <pc:sldMk cId="3120041833" sldId="762"/>
            <ac:spMk id="2" creationId="{5AD5F57A-127D-4BF4-8D76-86EEFDC68100}"/>
          </ac:spMkLst>
        </pc:spChg>
        <pc:spChg chg="add mod">
          <ac:chgData name="Wyman, Hilary" userId="f3bca22b-3a42-4d89-8a24-ce254d13f28a" providerId="ADAL" clId="{A846DBBD-923C-4663-9D37-BD755B94BD5D}" dt="2022-10-21T12:59:56.331" v="165" actId="20577"/>
          <ac:spMkLst>
            <pc:docMk/>
            <pc:sldMk cId="3120041833" sldId="762"/>
            <ac:spMk id="3" creationId="{4DE3F6C5-0B22-B674-6512-548DD8A49657}"/>
          </ac:spMkLst>
        </pc:spChg>
        <pc:picChg chg="del">
          <ac:chgData name="Wyman, Hilary" userId="f3bca22b-3a42-4d89-8a24-ce254d13f28a" providerId="ADAL" clId="{A846DBBD-923C-4663-9D37-BD755B94BD5D}" dt="2022-10-21T13:00:29.665" v="166" actId="478"/>
          <ac:picMkLst>
            <pc:docMk/>
            <pc:sldMk cId="3120041833" sldId="762"/>
            <ac:picMk id="5" creationId="{68199D43-95D1-5609-F959-1BEDC1FDD764}"/>
          </ac:picMkLst>
        </pc:picChg>
        <pc:picChg chg="del">
          <ac:chgData name="Wyman, Hilary" userId="f3bca22b-3a42-4d89-8a24-ce254d13f28a" providerId="ADAL" clId="{A846DBBD-923C-4663-9D37-BD755B94BD5D}" dt="2022-10-21T13:00:29.665" v="166" actId="478"/>
          <ac:picMkLst>
            <pc:docMk/>
            <pc:sldMk cId="3120041833" sldId="762"/>
            <ac:picMk id="6" creationId="{6CA42605-07CB-4E44-8215-3D91F48B1A03}"/>
          </ac:picMkLst>
        </pc:picChg>
        <pc:picChg chg="add mod">
          <ac:chgData name="Wyman, Hilary" userId="f3bca22b-3a42-4d89-8a24-ce254d13f28a" providerId="ADAL" clId="{A846DBBD-923C-4663-9D37-BD755B94BD5D}" dt="2022-10-21T13:00:38.007" v="169" actId="14100"/>
          <ac:picMkLst>
            <pc:docMk/>
            <pc:sldMk cId="3120041833" sldId="762"/>
            <ac:picMk id="7" creationId="{DBFC8AB0-200B-8E9A-C6D6-93FF1CE2C4A3}"/>
          </ac:picMkLst>
        </pc:picChg>
      </pc:sldChg>
      <pc:sldChg chg="addSp delSp modSp mod">
        <pc:chgData name="Wyman, Hilary" userId="f3bca22b-3a42-4d89-8a24-ce254d13f28a" providerId="ADAL" clId="{A846DBBD-923C-4663-9D37-BD755B94BD5D}" dt="2022-10-21T13:11:16.274" v="259" actId="1076"/>
        <pc:sldMkLst>
          <pc:docMk/>
          <pc:sldMk cId="3524250454" sldId="763"/>
        </pc:sldMkLst>
        <pc:spChg chg="add mod">
          <ac:chgData name="Wyman, Hilary" userId="f3bca22b-3a42-4d89-8a24-ce254d13f28a" providerId="ADAL" clId="{A846DBBD-923C-4663-9D37-BD755B94BD5D}" dt="2022-10-21T13:10:21.213" v="255" actId="20577"/>
          <ac:spMkLst>
            <pc:docMk/>
            <pc:sldMk cId="3524250454" sldId="763"/>
            <ac:spMk id="2" creationId="{83B857D4-ECAE-82EC-8B62-C6F14F1FAEF4}"/>
          </ac:spMkLst>
        </pc:spChg>
        <pc:spChg chg="del">
          <ac:chgData name="Wyman, Hilary" userId="f3bca22b-3a42-4d89-8a24-ce254d13f28a" providerId="ADAL" clId="{A846DBBD-923C-4663-9D37-BD755B94BD5D}" dt="2022-10-21T13:10:15.335" v="249" actId="478"/>
          <ac:spMkLst>
            <pc:docMk/>
            <pc:sldMk cId="3524250454" sldId="763"/>
            <ac:spMk id="9" creationId="{2990A81A-9528-4A05-9C05-1B1C824171AE}"/>
          </ac:spMkLst>
        </pc:spChg>
        <pc:picChg chg="del">
          <ac:chgData name="Wyman, Hilary" userId="f3bca22b-3a42-4d89-8a24-ce254d13f28a" providerId="ADAL" clId="{A846DBBD-923C-4663-9D37-BD755B94BD5D}" dt="2022-10-21T13:11:06.317" v="257" actId="478"/>
          <ac:picMkLst>
            <pc:docMk/>
            <pc:sldMk cId="3524250454" sldId="763"/>
            <ac:picMk id="3" creationId="{688D8C9A-47EF-623C-FCFC-A979F54F0EDC}"/>
          </ac:picMkLst>
        </pc:picChg>
        <pc:picChg chg="del mod">
          <ac:chgData name="Wyman, Hilary" userId="f3bca22b-3a42-4d89-8a24-ce254d13f28a" providerId="ADAL" clId="{A846DBBD-923C-4663-9D37-BD755B94BD5D}" dt="2022-10-21T13:11:06.317" v="257" actId="478"/>
          <ac:picMkLst>
            <pc:docMk/>
            <pc:sldMk cId="3524250454" sldId="763"/>
            <ac:picMk id="5" creationId="{58C9D6B7-E3BF-43EA-BE2D-921260AB0C55}"/>
          </ac:picMkLst>
        </pc:picChg>
        <pc:picChg chg="add mod">
          <ac:chgData name="Wyman, Hilary" userId="f3bca22b-3a42-4d89-8a24-ce254d13f28a" providerId="ADAL" clId="{A846DBBD-923C-4663-9D37-BD755B94BD5D}" dt="2022-10-21T13:11:16.274" v="259" actId="1076"/>
          <ac:picMkLst>
            <pc:docMk/>
            <pc:sldMk cId="3524250454" sldId="763"/>
            <ac:picMk id="6" creationId="{239B1376-A508-0676-1832-430E8BFB3F06}"/>
          </ac:picMkLst>
        </pc:picChg>
      </pc:sldChg>
      <pc:sldChg chg="addSp delSp modSp mod">
        <pc:chgData name="Wyman, Hilary" userId="f3bca22b-3a42-4d89-8a24-ce254d13f28a" providerId="ADAL" clId="{A846DBBD-923C-4663-9D37-BD755B94BD5D}" dt="2022-10-21T13:26:40.540" v="336" actId="1076"/>
        <pc:sldMkLst>
          <pc:docMk/>
          <pc:sldMk cId="1062539461" sldId="764"/>
        </pc:sldMkLst>
        <pc:spChg chg="add mod">
          <ac:chgData name="Wyman, Hilary" userId="f3bca22b-3a42-4d89-8a24-ce254d13f28a" providerId="ADAL" clId="{A846DBBD-923C-4663-9D37-BD755B94BD5D}" dt="2022-10-21T13:25:44.127" v="331" actId="20577"/>
          <ac:spMkLst>
            <pc:docMk/>
            <pc:sldMk cId="1062539461" sldId="764"/>
            <ac:spMk id="2" creationId="{0AE77827-72A9-38D6-6D99-42A6DC0E3FB5}"/>
          </ac:spMkLst>
        </pc:spChg>
        <pc:spChg chg="del">
          <ac:chgData name="Wyman, Hilary" userId="f3bca22b-3a42-4d89-8a24-ce254d13f28a" providerId="ADAL" clId="{A846DBBD-923C-4663-9D37-BD755B94BD5D}" dt="2022-10-21T13:25:40.620" v="328" actId="478"/>
          <ac:spMkLst>
            <pc:docMk/>
            <pc:sldMk cId="1062539461" sldId="764"/>
            <ac:spMk id="3" creationId="{CE38203E-1BA5-449B-A9AF-F333E34BE594}"/>
          </ac:spMkLst>
        </pc:spChg>
        <pc:picChg chg="add del">
          <ac:chgData name="Wyman, Hilary" userId="f3bca22b-3a42-4d89-8a24-ce254d13f28a" providerId="ADAL" clId="{A846DBBD-923C-4663-9D37-BD755B94BD5D}" dt="2022-10-21T13:26:24.815" v="334" actId="478"/>
          <ac:picMkLst>
            <pc:docMk/>
            <pc:sldMk cId="1062539461" sldId="764"/>
            <ac:picMk id="4" creationId="{32412635-EDE8-A0ED-01B1-6F05BDEAA1BC}"/>
          </ac:picMkLst>
        </pc:picChg>
        <pc:picChg chg="add del">
          <ac:chgData name="Wyman, Hilary" userId="f3bca22b-3a42-4d89-8a24-ce254d13f28a" providerId="ADAL" clId="{A846DBBD-923C-4663-9D37-BD755B94BD5D}" dt="2022-10-21T13:26:24.815" v="334" actId="478"/>
          <ac:picMkLst>
            <pc:docMk/>
            <pc:sldMk cId="1062539461" sldId="764"/>
            <ac:picMk id="6" creationId="{F501C22E-99BD-ED04-FB76-9B17FF16D862}"/>
          </ac:picMkLst>
        </pc:picChg>
        <pc:picChg chg="add mod">
          <ac:chgData name="Wyman, Hilary" userId="f3bca22b-3a42-4d89-8a24-ce254d13f28a" providerId="ADAL" clId="{A846DBBD-923C-4663-9D37-BD755B94BD5D}" dt="2022-10-21T13:26:40.540" v="336" actId="1076"/>
          <ac:picMkLst>
            <pc:docMk/>
            <pc:sldMk cId="1062539461" sldId="764"/>
            <ac:picMk id="7" creationId="{D633C7DE-83B2-0526-62F3-79A8D30DED64}"/>
          </ac:picMkLst>
        </pc:picChg>
      </pc:sldChg>
      <pc:sldChg chg="addSp delSp modSp mod">
        <pc:chgData name="Wyman, Hilary" userId="f3bca22b-3a42-4d89-8a24-ce254d13f28a" providerId="ADAL" clId="{A846DBBD-923C-4663-9D37-BD755B94BD5D}" dt="2022-10-21T13:49:25.802" v="501" actId="20577"/>
        <pc:sldMkLst>
          <pc:docMk/>
          <pc:sldMk cId="3700394460" sldId="767"/>
        </pc:sldMkLst>
        <pc:spChg chg="del">
          <ac:chgData name="Wyman, Hilary" userId="f3bca22b-3a42-4d89-8a24-ce254d13f28a" providerId="ADAL" clId="{A846DBBD-923C-4663-9D37-BD755B94BD5D}" dt="2022-10-21T13:49:06.379" v="498" actId="478"/>
          <ac:spMkLst>
            <pc:docMk/>
            <pc:sldMk cId="3700394460" sldId="767"/>
            <ac:spMk id="3" creationId="{1F874302-AE6E-47D9-A889-BD567E2EE556}"/>
          </ac:spMkLst>
        </pc:spChg>
        <pc:spChg chg="add mod">
          <ac:chgData name="Wyman, Hilary" userId="f3bca22b-3a42-4d89-8a24-ce254d13f28a" providerId="ADAL" clId="{A846DBBD-923C-4663-9D37-BD755B94BD5D}" dt="2022-10-21T13:49:25.802" v="501" actId="20577"/>
          <ac:spMkLst>
            <pc:docMk/>
            <pc:sldMk cId="3700394460" sldId="767"/>
            <ac:spMk id="6" creationId="{477A698F-B1D7-E220-3534-5958AC8D11A6}"/>
          </ac:spMkLst>
        </pc:spChg>
        <pc:picChg chg="del">
          <ac:chgData name="Wyman, Hilary" userId="f3bca22b-3a42-4d89-8a24-ce254d13f28a" providerId="ADAL" clId="{A846DBBD-923C-4663-9D37-BD755B94BD5D}" dt="2022-10-21T13:48:44.749" v="495" actId="478"/>
          <ac:picMkLst>
            <pc:docMk/>
            <pc:sldMk cId="3700394460" sldId="767"/>
            <ac:picMk id="4" creationId="{E223BDA9-1D0C-B7EC-8B54-5A892D568CA3}"/>
          </ac:picMkLst>
        </pc:picChg>
        <pc:picChg chg="add mod">
          <ac:chgData name="Wyman, Hilary" userId="f3bca22b-3a42-4d89-8a24-ce254d13f28a" providerId="ADAL" clId="{A846DBBD-923C-4663-9D37-BD755B94BD5D}" dt="2022-10-21T13:48:51.079" v="497" actId="1076"/>
          <ac:picMkLst>
            <pc:docMk/>
            <pc:sldMk cId="3700394460" sldId="767"/>
            <ac:picMk id="5" creationId="{926D135B-C0BE-6519-F14A-1E43B370E060}"/>
          </ac:picMkLst>
        </pc:picChg>
        <pc:picChg chg="del">
          <ac:chgData name="Wyman, Hilary" userId="f3bca22b-3a42-4d89-8a24-ce254d13f28a" providerId="ADAL" clId="{A846DBBD-923C-4663-9D37-BD755B94BD5D}" dt="2022-10-21T13:48:44.749" v="495" actId="478"/>
          <ac:picMkLst>
            <pc:docMk/>
            <pc:sldMk cId="3700394460" sldId="767"/>
            <ac:picMk id="7" creationId="{EBCB29E9-8B74-4B10-DC6B-98E49BB04EDF}"/>
          </ac:picMkLst>
        </pc:picChg>
      </pc:sldChg>
      <pc:sldChg chg="addSp delSp modSp mod">
        <pc:chgData name="Wyman, Hilary" userId="f3bca22b-3a42-4d89-8a24-ce254d13f28a" providerId="ADAL" clId="{A846DBBD-923C-4663-9D37-BD755B94BD5D}" dt="2022-10-21T11:00:14.088" v="77" actId="1038"/>
        <pc:sldMkLst>
          <pc:docMk/>
          <pc:sldMk cId="2690325307" sldId="774"/>
        </pc:sldMkLst>
        <pc:spChg chg="add mod">
          <ac:chgData name="Wyman, Hilary" userId="f3bca22b-3a42-4d89-8a24-ce254d13f28a" providerId="ADAL" clId="{A846DBBD-923C-4663-9D37-BD755B94BD5D}" dt="2022-10-21T10:59:08.530" v="67" actId="20577"/>
          <ac:spMkLst>
            <pc:docMk/>
            <pc:sldMk cId="2690325307" sldId="774"/>
            <ac:spMk id="2" creationId="{62CE6560-D276-5D77-1947-55FCE22EE987}"/>
          </ac:spMkLst>
        </pc:spChg>
        <pc:spChg chg="del">
          <ac:chgData name="Wyman, Hilary" userId="f3bca22b-3a42-4d89-8a24-ce254d13f28a" providerId="ADAL" clId="{A846DBBD-923C-4663-9D37-BD755B94BD5D}" dt="2022-10-21T10:59:05.101" v="64" actId="478"/>
          <ac:spMkLst>
            <pc:docMk/>
            <pc:sldMk cId="2690325307" sldId="774"/>
            <ac:spMk id="3" creationId="{6175897B-4A13-4F6F-846A-78F665386A1A}"/>
          </ac:spMkLst>
        </pc:spChg>
        <pc:picChg chg="del">
          <ac:chgData name="Wyman, Hilary" userId="f3bca22b-3a42-4d89-8a24-ce254d13f28a" providerId="ADAL" clId="{A846DBBD-923C-4663-9D37-BD755B94BD5D}" dt="2022-10-21T10:59:53.044" v="68" actId="478"/>
          <ac:picMkLst>
            <pc:docMk/>
            <pc:sldMk cId="2690325307" sldId="774"/>
            <ac:picMk id="4" creationId="{A61A286D-4267-538B-8DAB-F52DCBE802FB}"/>
          </ac:picMkLst>
        </pc:picChg>
        <pc:picChg chg="del">
          <ac:chgData name="Wyman, Hilary" userId="f3bca22b-3a42-4d89-8a24-ce254d13f28a" providerId="ADAL" clId="{A846DBBD-923C-4663-9D37-BD755B94BD5D}" dt="2022-10-21T10:59:53.044" v="68" actId="478"/>
          <ac:picMkLst>
            <pc:docMk/>
            <pc:sldMk cId="2690325307" sldId="774"/>
            <ac:picMk id="6" creationId="{CEAAD4B3-9DB5-5C3D-7A71-CABAFFCBBAB4}"/>
          </ac:picMkLst>
        </pc:picChg>
        <pc:picChg chg="add mod">
          <ac:chgData name="Wyman, Hilary" userId="f3bca22b-3a42-4d89-8a24-ce254d13f28a" providerId="ADAL" clId="{A846DBBD-923C-4663-9D37-BD755B94BD5D}" dt="2022-10-21T11:00:14.088" v="77" actId="1038"/>
          <ac:picMkLst>
            <pc:docMk/>
            <pc:sldMk cId="2690325307" sldId="774"/>
            <ac:picMk id="7" creationId="{B858082B-DC70-3DA4-DFE7-D9EF66641AD4}"/>
          </ac:picMkLst>
        </pc:picChg>
        <pc:picChg chg="del">
          <ac:chgData name="Wyman, Hilary" userId="f3bca22b-3a42-4d89-8a24-ce254d13f28a" providerId="ADAL" clId="{A846DBBD-923C-4663-9D37-BD755B94BD5D}" dt="2022-10-21T10:59:53.044" v="68" actId="478"/>
          <ac:picMkLst>
            <pc:docMk/>
            <pc:sldMk cId="2690325307" sldId="774"/>
            <ac:picMk id="8" creationId="{AC5D754C-0063-1CCD-70E2-FE88D7E85522}"/>
          </ac:picMkLst>
        </pc:picChg>
      </pc:sldChg>
      <pc:sldChg chg="delSp modSp mod">
        <pc:chgData name="Wyman, Hilary" userId="f3bca22b-3a42-4d89-8a24-ce254d13f28a" providerId="ADAL" clId="{A846DBBD-923C-4663-9D37-BD755B94BD5D}" dt="2022-10-21T10:58:46.889" v="63" actId="6549"/>
        <pc:sldMkLst>
          <pc:docMk/>
          <pc:sldMk cId="3060748130" sldId="779"/>
        </pc:sldMkLst>
        <pc:spChg chg="mod">
          <ac:chgData name="Wyman, Hilary" userId="f3bca22b-3a42-4d89-8a24-ce254d13f28a" providerId="ADAL" clId="{A846DBBD-923C-4663-9D37-BD755B94BD5D}" dt="2022-10-21T10:58:46.889" v="63" actId="6549"/>
          <ac:spMkLst>
            <pc:docMk/>
            <pc:sldMk cId="3060748130" sldId="779"/>
            <ac:spMk id="3" creationId="{BADA4157-89DF-4AB3-8A6E-40CC6601D54C}"/>
          </ac:spMkLst>
        </pc:spChg>
        <pc:spChg chg="del mod">
          <ac:chgData name="Wyman, Hilary" userId="f3bca22b-3a42-4d89-8a24-ce254d13f28a" providerId="ADAL" clId="{A846DBBD-923C-4663-9D37-BD755B94BD5D}" dt="2022-10-21T10:58:42.748" v="62" actId="478"/>
          <ac:spMkLst>
            <pc:docMk/>
            <pc:sldMk cId="3060748130" sldId="779"/>
            <ac:spMk id="17" creationId="{AEAA3FA7-F8B8-47C2-B05E-6A4CCFC45D2E}"/>
          </ac:spMkLst>
        </pc:spChg>
      </pc:sldChg>
      <pc:sldChg chg="addSp delSp modSp mod">
        <pc:chgData name="Wyman, Hilary" userId="f3bca22b-3a42-4d89-8a24-ce254d13f28a" providerId="ADAL" clId="{A846DBBD-923C-4663-9D37-BD755B94BD5D}" dt="2022-10-21T11:01:26.549" v="91" actId="478"/>
        <pc:sldMkLst>
          <pc:docMk/>
          <pc:sldMk cId="3157434045" sldId="780"/>
        </pc:sldMkLst>
        <pc:spChg chg="add mod">
          <ac:chgData name="Wyman, Hilary" userId="f3bca22b-3a42-4d89-8a24-ce254d13f28a" providerId="ADAL" clId="{A846DBBD-923C-4663-9D37-BD755B94BD5D}" dt="2022-10-21T11:01:13.387" v="88" actId="6549"/>
          <ac:spMkLst>
            <pc:docMk/>
            <pc:sldMk cId="3157434045" sldId="780"/>
            <ac:spMk id="2" creationId="{FD5BE72E-4510-FE85-797E-E00CF89E5DC9}"/>
          </ac:spMkLst>
        </pc:spChg>
        <pc:spChg chg="del">
          <ac:chgData name="Wyman, Hilary" userId="f3bca22b-3a42-4d89-8a24-ce254d13f28a" providerId="ADAL" clId="{A846DBBD-923C-4663-9D37-BD755B94BD5D}" dt="2022-10-21T11:00:32.057" v="78" actId="478"/>
          <ac:spMkLst>
            <pc:docMk/>
            <pc:sldMk cId="3157434045" sldId="780"/>
            <ac:spMk id="3" creationId="{3D896041-E725-4857-B62B-025AA847892E}"/>
          </ac:spMkLst>
        </pc:spChg>
        <pc:spChg chg="del mod">
          <ac:chgData name="Wyman, Hilary" userId="f3bca22b-3a42-4d89-8a24-ce254d13f28a" providerId="ADAL" clId="{A846DBBD-923C-4663-9D37-BD755B94BD5D}" dt="2022-10-21T11:01:26.549" v="91" actId="478"/>
          <ac:spMkLst>
            <pc:docMk/>
            <pc:sldMk cId="3157434045" sldId="780"/>
            <ac:spMk id="6" creationId="{7944C2A5-207F-5DC3-DE75-2126107BF88E}"/>
          </ac:spMkLst>
        </pc:spChg>
        <pc:picChg chg="add del">
          <ac:chgData name="Wyman, Hilary" userId="f3bca22b-3a42-4d89-8a24-ce254d13f28a" providerId="ADAL" clId="{A846DBBD-923C-4663-9D37-BD755B94BD5D}" dt="2022-10-21T11:01:18.951" v="90" actId="478"/>
          <ac:picMkLst>
            <pc:docMk/>
            <pc:sldMk cId="3157434045" sldId="780"/>
            <ac:picMk id="8" creationId="{AF94A7A4-8E72-819D-DBF2-2D69F6D289CA}"/>
          </ac:picMkLst>
        </pc:picChg>
      </pc:sldChg>
      <pc:sldChg chg="addSp delSp modSp mod">
        <pc:chgData name="Wyman, Hilary" userId="f3bca22b-3a42-4d89-8a24-ce254d13f28a" providerId="ADAL" clId="{A846DBBD-923C-4663-9D37-BD755B94BD5D}" dt="2022-10-21T12:55:35.328" v="130" actId="6549"/>
        <pc:sldMkLst>
          <pc:docMk/>
          <pc:sldMk cId="2732908375" sldId="781"/>
        </pc:sldMkLst>
        <pc:spChg chg="del">
          <ac:chgData name="Wyman, Hilary" userId="f3bca22b-3a42-4d89-8a24-ce254d13f28a" providerId="ADAL" clId="{A846DBBD-923C-4663-9D37-BD755B94BD5D}" dt="2022-10-21T12:51:54.518" v="93" actId="478"/>
          <ac:spMkLst>
            <pc:docMk/>
            <pc:sldMk cId="2732908375" sldId="781"/>
            <ac:spMk id="2" creationId="{2D733D61-B36A-467B-A2CC-F611786E9062}"/>
          </ac:spMkLst>
        </pc:spChg>
        <pc:spChg chg="add mod">
          <ac:chgData name="Wyman, Hilary" userId="f3bca22b-3a42-4d89-8a24-ce254d13f28a" providerId="ADAL" clId="{A846DBBD-923C-4663-9D37-BD755B94BD5D}" dt="2022-10-21T12:55:35.328" v="130" actId="6549"/>
          <ac:spMkLst>
            <pc:docMk/>
            <pc:sldMk cId="2732908375" sldId="781"/>
            <ac:spMk id="3" creationId="{2F61AF48-C89E-430A-24C6-91AEE6C4DD32}"/>
          </ac:spMkLst>
        </pc:spChg>
        <pc:spChg chg="del mod">
          <ac:chgData name="Wyman, Hilary" userId="f3bca22b-3a42-4d89-8a24-ce254d13f28a" providerId="ADAL" clId="{A846DBBD-923C-4663-9D37-BD755B94BD5D}" dt="2022-10-21T12:55:30.748" v="129" actId="478"/>
          <ac:spMkLst>
            <pc:docMk/>
            <pc:sldMk cId="2732908375" sldId="781"/>
            <ac:spMk id="8" creationId="{FCA9A26E-9F18-34E5-065F-CA50F8C0E60D}"/>
          </ac:spMkLst>
        </pc:spChg>
      </pc:sldChg>
      <pc:sldChg chg="addSp delSp modSp mod">
        <pc:chgData name="Wyman, Hilary" userId="f3bca22b-3a42-4d89-8a24-ce254d13f28a" providerId="ADAL" clId="{A846DBBD-923C-4663-9D37-BD755B94BD5D}" dt="2022-10-21T12:57:31.644" v="148" actId="6549"/>
        <pc:sldMkLst>
          <pc:docMk/>
          <pc:sldMk cId="9240003" sldId="782"/>
        </pc:sldMkLst>
        <pc:spChg chg="del">
          <ac:chgData name="Wyman, Hilary" userId="f3bca22b-3a42-4d89-8a24-ce254d13f28a" providerId="ADAL" clId="{A846DBBD-923C-4663-9D37-BD755B94BD5D}" dt="2022-10-21T12:56:03.296" v="131" actId="478"/>
          <ac:spMkLst>
            <pc:docMk/>
            <pc:sldMk cId="9240003" sldId="782"/>
            <ac:spMk id="2" creationId="{6B47D6A0-D905-4D17-88FC-E6486C287074}"/>
          </ac:spMkLst>
        </pc:spChg>
        <pc:spChg chg="add mod">
          <ac:chgData name="Wyman, Hilary" userId="f3bca22b-3a42-4d89-8a24-ce254d13f28a" providerId="ADAL" clId="{A846DBBD-923C-4663-9D37-BD755B94BD5D}" dt="2022-10-21T12:57:31.644" v="148" actId="6549"/>
          <ac:spMkLst>
            <pc:docMk/>
            <pc:sldMk cId="9240003" sldId="782"/>
            <ac:spMk id="3" creationId="{07EBE2F1-0941-C0BB-1402-1E9F8799D287}"/>
          </ac:spMkLst>
        </pc:spChg>
        <pc:spChg chg="del mod">
          <ac:chgData name="Wyman, Hilary" userId="f3bca22b-3a42-4d89-8a24-ce254d13f28a" providerId="ADAL" clId="{A846DBBD-923C-4663-9D37-BD755B94BD5D}" dt="2022-10-21T12:57:28.498" v="147" actId="478"/>
          <ac:spMkLst>
            <pc:docMk/>
            <pc:sldMk cId="9240003" sldId="782"/>
            <ac:spMk id="6" creationId="{1360323C-152B-D095-2EF2-E2433C80F734}"/>
          </ac:spMkLst>
        </pc:spChg>
      </pc:sldChg>
      <pc:sldChg chg="addSp delSp modSp mod">
        <pc:chgData name="Wyman, Hilary" userId="f3bca22b-3a42-4d89-8a24-ce254d13f28a" providerId="ADAL" clId="{A846DBBD-923C-4663-9D37-BD755B94BD5D}" dt="2022-10-21T13:03:41.422" v="185" actId="6549"/>
        <pc:sldMkLst>
          <pc:docMk/>
          <pc:sldMk cId="8249017" sldId="783"/>
        </pc:sldMkLst>
        <pc:spChg chg="add mod">
          <ac:chgData name="Wyman, Hilary" userId="f3bca22b-3a42-4d89-8a24-ce254d13f28a" providerId="ADAL" clId="{A846DBBD-923C-4663-9D37-BD755B94BD5D}" dt="2022-10-21T13:03:41.422" v="185" actId="6549"/>
          <ac:spMkLst>
            <pc:docMk/>
            <pc:sldMk cId="8249017" sldId="783"/>
            <ac:spMk id="2" creationId="{DFDA06B4-5947-C52A-3A1B-F77785862CA5}"/>
          </ac:spMkLst>
        </pc:spChg>
        <pc:spChg chg="del">
          <ac:chgData name="Wyman, Hilary" userId="f3bca22b-3a42-4d89-8a24-ce254d13f28a" providerId="ADAL" clId="{A846DBBD-923C-4663-9D37-BD755B94BD5D}" dt="2022-10-21T13:01:01.622" v="170" actId="478"/>
          <ac:spMkLst>
            <pc:docMk/>
            <pc:sldMk cId="8249017" sldId="783"/>
            <ac:spMk id="3" creationId="{E5556228-F456-48E8-B997-FC7732F60EF7}"/>
          </ac:spMkLst>
        </pc:spChg>
        <pc:spChg chg="del mod">
          <ac:chgData name="Wyman, Hilary" userId="f3bca22b-3a42-4d89-8a24-ce254d13f28a" providerId="ADAL" clId="{A846DBBD-923C-4663-9D37-BD755B94BD5D}" dt="2022-10-21T13:03:38.088" v="184" actId="478"/>
          <ac:spMkLst>
            <pc:docMk/>
            <pc:sldMk cId="8249017" sldId="783"/>
            <ac:spMk id="7" creationId="{AD5991D0-AB90-7007-F8F5-95E46A8748FB}"/>
          </ac:spMkLst>
        </pc:spChg>
      </pc:sldChg>
      <pc:sldChg chg="addSp delSp modSp mod">
        <pc:chgData name="Wyman, Hilary" userId="f3bca22b-3a42-4d89-8a24-ce254d13f28a" providerId="ADAL" clId="{A846DBBD-923C-4663-9D37-BD755B94BD5D}" dt="2022-10-21T13:06:17.081" v="223" actId="478"/>
        <pc:sldMkLst>
          <pc:docMk/>
          <pc:sldMk cId="882267812" sldId="784"/>
        </pc:sldMkLst>
        <pc:spChg chg="del">
          <ac:chgData name="Wyman, Hilary" userId="f3bca22b-3a42-4d89-8a24-ce254d13f28a" providerId="ADAL" clId="{A846DBBD-923C-4663-9D37-BD755B94BD5D}" dt="2022-10-21T13:03:54.082" v="186" actId="478"/>
          <ac:spMkLst>
            <pc:docMk/>
            <pc:sldMk cId="882267812" sldId="784"/>
            <ac:spMk id="2" creationId="{ABB44678-C249-4C90-BA7C-5092017471FF}"/>
          </ac:spMkLst>
        </pc:spChg>
        <pc:spChg chg="add mod">
          <ac:chgData name="Wyman, Hilary" userId="f3bca22b-3a42-4d89-8a24-ce254d13f28a" providerId="ADAL" clId="{A846DBBD-923C-4663-9D37-BD755B94BD5D}" dt="2022-10-21T13:03:58.695" v="188" actId="20577"/>
          <ac:spMkLst>
            <pc:docMk/>
            <pc:sldMk cId="882267812" sldId="784"/>
            <ac:spMk id="3" creationId="{FBF34474-21BE-B941-2BB5-5E0C913AD5FA}"/>
          </ac:spMkLst>
        </pc:spChg>
        <pc:spChg chg="del mod">
          <ac:chgData name="Wyman, Hilary" userId="f3bca22b-3a42-4d89-8a24-ce254d13f28a" providerId="ADAL" clId="{A846DBBD-923C-4663-9D37-BD755B94BD5D}" dt="2022-10-21T13:06:17.081" v="223" actId="478"/>
          <ac:spMkLst>
            <pc:docMk/>
            <pc:sldMk cId="882267812" sldId="784"/>
            <ac:spMk id="7" creationId="{CE74D49C-5D56-73AB-C948-3A3C00DA9F59}"/>
          </ac:spMkLst>
        </pc:spChg>
      </pc:sldChg>
      <pc:sldChg chg="addSp delSp modSp mod">
        <pc:chgData name="Wyman, Hilary" userId="f3bca22b-3a42-4d89-8a24-ce254d13f28a" providerId="ADAL" clId="{A846DBBD-923C-4663-9D37-BD755B94BD5D}" dt="2022-10-21T13:08:05.017" v="237" actId="6549"/>
        <pc:sldMkLst>
          <pc:docMk/>
          <pc:sldMk cId="586641254" sldId="785"/>
        </pc:sldMkLst>
        <pc:spChg chg="del">
          <ac:chgData name="Wyman, Hilary" userId="f3bca22b-3a42-4d89-8a24-ce254d13f28a" providerId="ADAL" clId="{A846DBBD-923C-4663-9D37-BD755B94BD5D}" dt="2022-10-21T13:06:42.485" v="224" actId="478"/>
          <ac:spMkLst>
            <pc:docMk/>
            <pc:sldMk cId="586641254" sldId="785"/>
            <ac:spMk id="2" creationId="{F6C3B7EB-407A-4F8A-BAF9-8E063E341F11}"/>
          </ac:spMkLst>
        </pc:spChg>
        <pc:spChg chg="add mod">
          <ac:chgData name="Wyman, Hilary" userId="f3bca22b-3a42-4d89-8a24-ce254d13f28a" providerId="ADAL" clId="{A846DBBD-923C-4663-9D37-BD755B94BD5D}" dt="2022-10-21T13:08:05.017" v="237" actId="6549"/>
          <ac:spMkLst>
            <pc:docMk/>
            <pc:sldMk cId="586641254" sldId="785"/>
            <ac:spMk id="3" creationId="{D40C4007-7ECF-44AE-87AD-17D9902F0345}"/>
          </ac:spMkLst>
        </pc:spChg>
        <pc:spChg chg="del mod">
          <ac:chgData name="Wyman, Hilary" userId="f3bca22b-3a42-4d89-8a24-ce254d13f28a" providerId="ADAL" clId="{A846DBBD-923C-4663-9D37-BD755B94BD5D}" dt="2022-10-21T13:08:01.509" v="236" actId="478"/>
          <ac:spMkLst>
            <pc:docMk/>
            <pc:sldMk cId="586641254" sldId="785"/>
            <ac:spMk id="9" creationId="{E44BBAAB-B0C8-EF50-6E4A-7CEB3F730E58}"/>
          </ac:spMkLst>
        </pc:spChg>
        <pc:picChg chg="mod">
          <ac:chgData name="Wyman, Hilary" userId="f3bca22b-3a42-4d89-8a24-ce254d13f28a" providerId="ADAL" clId="{A846DBBD-923C-4663-9D37-BD755B94BD5D}" dt="2022-10-21T13:07:07.157" v="231" actId="1076"/>
          <ac:picMkLst>
            <pc:docMk/>
            <pc:sldMk cId="586641254" sldId="785"/>
            <ac:picMk id="6" creationId="{1C590D70-66BC-BC03-785E-368F18762B4E}"/>
          </ac:picMkLst>
        </pc:picChg>
      </pc:sldChg>
      <pc:sldChg chg="addSp delSp modSp mod">
        <pc:chgData name="Wyman, Hilary" userId="f3bca22b-3a42-4d89-8a24-ce254d13f28a" providerId="ADAL" clId="{A846DBBD-923C-4663-9D37-BD755B94BD5D}" dt="2022-10-21T13:12:46.235" v="270" actId="6549"/>
        <pc:sldMkLst>
          <pc:docMk/>
          <pc:sldMk cId="1882432018" sldId="786"/>
        </pc:sldMkLst>
        <pc:spChg chg="del">
          <ac:chgData name="Wyman, Hilary" userId="f3bca22b-3a42-4d89-8a24-ce254d13f28a" providerId="ADAL" clId="{A846DBBD-923C-4663-9D37-BD755B94BD5D}" dt="2022-10-21T13:11:55.825" v="260" actId="478"/>
          <ac:spMkLst>
            <pc:docMk/>
            <pc:sldMk cId="1882432018" sldId="786"/>
            <ac:spMk id="2" creationId="{D088332E-6373-4CE3-8616-619880BF431C}"/>
          </ac:spMkLst>
        </pc:spChg>
        <pc:spChg chg="add mod">
          <ac:chgData name="Wyman, Hilary" userId="f3bca22b-3a42-4d89-8a24-ce254d13f28a" providerId="ADAL" clId="{A846DBBD-923C-4663-9D37-BD755B94BD5D}" dt="2022-10-21T13:12:46.235" v="270" actId="6549"/>
          <ac:spMkLst>
            <pc:docMk/>
            <pc:sldMk cId="1882432018" sldId="786"/>
            <ac:spMk id="3" creationId="{74F40130-EE47-ADDA-8143-8F19DE179AF5}"/>
          </ac:spMkLst>
        </pc:spChg>
        <pc:spChg chg="del mod">
          <ac:chgData name="Wyman, Hilary" userId="f3bca22b-3a42-4d89-8a24-ce254d13f28a" providerId="ADAL" clId="{A846DBBD-923C-4663-9D37-BD755B94BD5D}" dt="2022-10-21T13:12:43.091" v="269" actId="478"/>
          <ac:spMkLst>
            <pc:docMk/>
            <pc:sldMk cId="1882432018" sldId="786"/>
            <ac:spMk id="7" creationId="{F66FD814-36B1-B139-F9FA-5211D44BD56D}"/>
          </ac:spMkLst>
        </pc:spChg>
        <pc:picChg chg="mod">
          <ac:chgData name="Wyman, Hilary" userId="f3bca22b-3a42-4d89-8a24-ce254d13f28a" providerId="ADAL" clId="{A846DBBD-923C-4663-9D37-BD755B94BD5D}" dt="2022-10-21T13:12:06.146" v="264" actId="1076"/>
          <ac:picMkLst>
            <pc:docMk/>
            <pc:sldMk cId="1882432018" sldId="786"/>
            <ac:picMk id="4" creationId="{6B435CE8-84D7-E8E6-B200-90520AD7AFA8}"/>
          </ac:picMkLst>
        </pc:picChg>
      </pc:sldChg>
      <pc:sldChg chg="addSp delSp modSp mod">
        <pc:chgData name="Wyman, Hilary" userId="f3bca22b-3a42-4d89-8a24-ce254d13f28a" providerId="ADAL" clId="{A846DBBD-923C-4663-9D37-BD755B94BD5D}" dt="2022-10-21T13:39:37.018" v="415" actId="6549"/>
        <pc:sldMkLst>
          <pc:docMk/>
          <pc:sldMk cId="3633655731" sldId="787"/>
        </pc:sldMkLst>
        <pc:spChg chg="del">
          <ac:chgData name="Wyman, Hilary" userId="f3bca22b-3a42-4d89-8a24-ce254d13f28a" providerId="ADAL" clId="{A846DBBD-923C-4663-9D37-BD755B94BD5D}" dt="2022-10-21T13:26:54.841" v="337" actId="478"/>
          <ac:spMkLst>
            <pc:docMk/>
            <pc:sldMk cId="3633655731" sldId="787"/>
            <ac:spMk id="2" creationId="{64C58B2D-EC15-4F59-89E1-898ED0309F2D}"/>
          </ac:spMkLst>
        </pc:spChg>
        <pc:spChg chg="add mod">
          <ac:chgData name="Wyman, Hilary" userId="f3bca22b-3a42-4d89-8a24-ce254d13f28a" providerId="ADAL" clId="{A846DBBD-923C-4663-9D37-BD755B94BD5D}" dt="2022-10-21T13:39:37.018" v="415" actId="6549"/>
          <ac:spMkLst>
            <pc:docMk/>
            <pc:sldMk cId="3633655731" sldId="787"/>
            <ac:spMk id="3" creationId="{03485971-F1CE-C21C-6A2F-197A8227BD66}"/>
          </ac:spMkLst>
        </pc:spChg>
        <pc:spChg chg="del mod">
          <ac:chgData name="Wyman, Hilary" userId="f3bca22b-3a42-4d89-8a24-ce254d13f28a" providerId="ADAL" clId="{A846DBBD-923C-4663-9D37-BD755B94BD5D}" dt="2022-10-21T13:39:34.357" v="414" actId="478"/>
          <ac:spMkLst>
            <pc:docMk/>
            <pc:sldMk cId="3633655731" sldId="787"/>
            <ac:spMk id="5" creationId="{7310D69C-2C78-9874-4D44-F53F5CD22730}"/>
          </ac:spMkLst>
        </pc:spChg>
        <pc:picChg chg="mod">
          <ac:chgData name="Wyman, Hilary" userId="f3bca22b-3a42-4d89-8a24-ce254d13f28a" providerId="ADAL" clId="{A846DBBD-923C-4663-9D37-BD755B94BD5D}" dt="2022-10-21T13:27:46.565" v="344" actId="1076"/>
          <ac:picMkLst>
            <pc:docMk/>
            <pc:sldMk cId="3633655731" sldId="787"/>
            <ac:picMk id="4" creationId="{F91487E1-FE08-617A-C8F0-5918BAA517ED}"/>
          </ac:picMkLst>
        </pc:picChg>
      </pc:sldChg>
      <pc:sldChg chg="addSp delSp modSp mod">
        <pc:chgData name="Wyman, Hilary" userId="f3bca22b-3a42-4d89-8a24-ce254d13f28a" providerId="ADAL" clId="{A846DBBD-923C-4663-9D37-BD755B94BD5D}" dt="2022-10-21T13:40:48.876" v="422" actId="1076"/>
        <pc:sldMkLst>
          <pc:docMk/>
          <pc:sldMk cId="665699496" sldId="790"/>
        </pc:sldMkLst>
        <pc:spChg chg="add mod">
          <ac:chgData name="Wyman, Hilary" userId="f3bca22b-3a42-4d89-8a24-ce254d13f28a" providerId="ADAL" clId="{A846DBBD-923C-4663-9D37-BD755B94BD5D}" dt="2022-10-21T13:39:59.354" v="419" actId="20577"/>
          <ac:spMkLst>
            <pc:docMk/>
            <pc:sldMk cId="665699496" sldId="790"/>
            <ac:spMk id="2" creationId="{D9D18C13-72CE-230A-9D4C-EA575EA27B41}"/>
          </ac:spMkLst>
        </pc:spChg>
        <pc:spChg chg="del">
          <ac:chgData name="Wyman, Hilary" userId="f3bca22b-3a42-4d89-8a24-ce254d13f28a" providerId="ADAL" clId="{A846DBBD-923C-4663-9D37-BD755B94BD5D}" dt="2022-10-21T13:39:54.707" v="416" actId="478"/>
          <ac:spMkLst>
            <pc:docMk/>
            <pc:sldMk cId="665699496" sldId="790"/>
            <ac:spMk id="3" creationId="{DE9D2E0B-8E3C-41D5-9B35-444979A50221}"/>
          </ac:spMkLst>
        </pc:spChg>
        <pc:picChg chg="del">
          <ac:chgData name="Wyman, Hilary" userId="f3bca22b-3a42-4d89-8a24-ce254d13f28a" providerId="ADAL" clId="{A846DBBD-923C-4663-9D37-BD755B94BD5D}" dt="2022-10-21T13:40:36.049" v="420" actId="478"/>
          <ac:picMkLst>
            <pc:docMk/>
            <pc:sldMk cId="665699496" sldId="790"/>
            <ac:picMk id="4" creationId="{21AD9DB5-5214-581B-3C24-5FA95C9BBFCE}"/>
          </ac:picMkLst>
        </pc:picChg>
        <pc:picChg chg="del">
          <ac:chgData name="Wyman, Hilary" userId="f3bca22b-3a42-4d89-8a24-ce254d13f28a" providerId="ADAL" clId="{A846DBBD-923C-4663-9D37-BD755B94BD5D}" dt="2022-10-21T13:40:36.049" v="420" actId="478"/>
          <ac:picMkLst>
            <pc:docMk/>
            <pc:sldMk cId="665699496" sldId="790"/>
            <ac:picMk id="5" creationId="{2D6F8308-3F33-2FD2-3F52-B98A35413ED9}"/>
          </ac:picMkLst>
        </pc:picChg>
        <pc:picChg chg="add mod">
          <ac:chgData name="Wyman, Hilary" userId="f3bca22b-3a42-4d89-8a24-ce254d13f28a" providerId="ADAL" clId="{A846DBBD-923C-4663-9D37-BD755B94BD5D}" dt="2022-10-21T13:40:48.876" v="422" actId="1076"/>
          <ac:picMkLst>
            <pc:docMk/>
            <pc:sldMk cId="665699496" sldId="790"/>
            <ac:picMk id="7" creationId="{BAE223A8-9D76-7380-404B-C6EF12A4107F}"/>
          </ac:picMkLst>
        </pc:picChg>
      </pc:sldChg>
      <pc:sldChg chg="addSp delSp modSp mod">
        <pc:chgData name="Wyman, Hilary" userId="f3bca22b-3a42-4d89-8a24-ce254d13f28a" providerId="ADAL" clId="{A846DBBD-923C-4663-9D37-BD755B94BD5D}" dt="2022-10-21T13:43:09.873" v="438" actId="6549"/>
        <pc:sldMkLst>
          <pc:docMk/>
          <pc:sldMk cId="4267614057" sldId="791"/>
        </pc:sldMkLst>
        <pc:spChg chg="del">
          <ac:chgData name="Wyman, Hilary" userId="f3bca22b-3a42-4d89-8a24-ce254d13f28a" providerId="ADAL" clId="{A846DBBD-923C-4663-9D37-BD755B94BD5D}" dt="2022-10-21T13:41:01.152" v="423" actId="478"/>
          <ac:spMkLst>
            <pc:docMk/>
            <pc:sldMk cId="4267614057" sldId="791"/>
            <ac:spMk id="2" creationId="{F5BA96A9-5C2D-4D1A-B90D-78E59BF2E962}"/>
          </ac:spMkLst>
        </pc:spChg>
        <pc:spChg chg="add mod">
          <ac:chgData name="Wyman, Hilary" userId="f3bca22b-3a42-4d89-8a24-ce254d13f28a" providerId="ADAL" clId="{A846DBBD-923C-4663-9D37-BD755B94BD5D}" dt="2022-10-21T13:43:09.873" v="438" actId="6549"/>
          <ac:spMkLst>
            <pc:docMk/>
            <pc:sldMk cId="4267614057" sldId="791"/>
            <ac:spMk id="3" creationId="{B7CFA0A9-0CD3-D7F2-E41B-CD0CA1B8DC66}"/>
          </ac:spMkLst>
        </pc:spChg>
        <pc:spChg chg="del mod">
          <ac:chgData name="Wyman, Hilary" userId="f3bca22b-3a42-4d89-8a24-ce254d13f28a" providerId="ADAL" clId="{A846DBBD-923C-4663-9D37-BD755B94BD5D}" dt="2022-10-21T13:43:06.830" v="437" actId="478"/>
          <ac:spMkLst>
            <pc:docMk/>
            <pc:sldMk cId="4267614057" sldId="791"/>
            <ac:spMk id="5" creationId="{94D849A9-6181-C0F9-DFAB-CA6665558D08}"/>
          </ac:spMkLst>
        </pc:spChg>
        <pc:picChg chg="mod">
          <ac:chgData name="Wyman, Hilary" userId="f3bca22b-3a42-4d89-8a24-ce254d13f28a" providerId="ADAL" clId="{A846DBBD-923C-4663-9D37-BD755B94BD5D}" dt="2022-10-21T13:41:52.620" v="427" actId="1076"/>
          <ac:picMkLst>
            <pc:docMk/>
            <pc:sldMk cId="4267614057" sldId="791"/>
            <ac:picMk id="4" creationId="{56A535E4-D68B-22CC-E8AA-DD9DD5259012}"/>
          </ac:picMkLst>
        </pc:picChg>
      </pc:sldChg>
      <pc:sldChg chg="addSp delSp modSp mod">
        <pc:chgData name="Wyman, Hilary" userId="f3bca22b-3a42-4d89-8a24-ce254d13f28a" providerId="ADAL" clId="{A846DBBD-923C-4663-9D37-BD755B94BD5D}" dt="2022-10-21T13:47:45.817" v="494" actId="1036"/>
        <pc:sldMkLst>
          <pc:docMk/>
          <pc:sldMk cId="2060667195" sldId="792"/>
        </pc:sldMkLst>
        <pc:spChg chg="add mod">
          <ac:chgData name="Wyman, Hilary" userId="f3bca22b-3a42-4d89-8a24-ce254d13f28a" providerId="ADAL" clId="{A846DBBD-923C-4663-9D37-BD755B94BD5D}" dt="2022-10-21T13:45:13.372" v="454" actId="20577"/>
          <ac:spMkLst>
            <pc:docMk/>
            <pc:sldMk cId="2060667195" sldId="792"/>
            <ac:spMk id="2" creationId="{4C8631E8-030B-35D4-CBD9-FA7B408A6B30}"/>
          </ac:spMkLst>
        </pc:spChg>
        <pc:spChg chg="del">
          <ac:chgData name="Wyman, Hilary" userId="f3bca22b-3a42-4d89-8a24-ce254d13f28a" providerId="ADAL" clId="{A846DBBD-923C-4663-9D37-BD755B94BD5D}" dt="2022-10-21T13:45:08.978" v="451" actId="478"/>
          <ac:spMkLst>
            <pc:docMk/>
            <pc:sldMk cId="2060667195" sldId="792"/>
            <ac:spMk id="3" creationId="{0C7D4F00-2466-1248-EB4B-17A1B551CF86}"/>
          </ac:spMkLst>
        </pc:spChg>
        <pc:picChg chg="add del mod modCrop">
          <ac:chgData name="Wyman, Hilary" userId="f3bca22b-3a42-4d89-8a24-ce254d13f28a" providerId="ADAL" clId="{A846DBBD-923C-4663-9D37-BD755B94BD5D}" dt="2022-10-21T13:47:45.817" v="494" actId="1036"/>
          <ac:picMkLst>
            <pc:docMk/>
            <pc:sldMk cId="2060667195" sldId="792"/>
            <ac:picMk id="5" creationId="{43B2DCF1-50BB-9D66-9776-951F0D61C7B8}"/>
          </ac:picMkLst>
        </pc:picChg>
        <pc:picChg chg="add mod modCrop">
          <ac:chgData name="Wyman, Hilary" userId="f3bca22b-3a42-4d89-8a24-ce254d13f28a" providerId="ADAL" clId="{A846DBBD-923C-4663-9D37-BD755B94BD5D}" dt="2022-10-21T13:47:45.817" v="494" actId="1036"/>
          <ac:picMkLst>
            <pc:docMk/>
            <pc:sldMk cId="2060667195" sldId="792"/>
            <ac:picMk id="6" creationId="{65C596F9-B8F0-1B95-2434-FDDFDE032F99}"/>
          </ac:picMkLst>
        </pc:picChg>
        <pc:picChg chg="add del">
          <ac:chgData name="Wyman, Hilary" userId="f3bca22b-3a42-4d89-8a24-ce254d13f28a" providerId="ADAL" clId="{A846DBBD-923C-4663-9D37-BD755B94BD5D}" dt="2022-10-21T13:46:23.711" v="459" actId="478"/>
          <ac:picMkLst>
            <pc:docMk/>
            <pc:sldMk cId="2060667195" sldId="792"/>
            <ac:picMk id="7" creationId="{E4F01DF5-6CEC-624B-AE46-39CA1339E769}"/>
          </ac:picMkLst>
        </pc:picChg>
        <pc:picChg chg="add del">
          <ac:chgData name="Wyman, Hilary" userId="f3bca22b-3a42-4d89-8a24-ce254d13f28a" providerId="ADAL" clId="{A846DBBD-923C-4663-9D37-BD755B94BD5D}" dt="2022-10-21T13:46:23.711" v="459" actId="478"/>
          <ac:picMkLst>
            <pc:docMk/>
            <pc:sldMk cId="2060667195" sldId="792"/>
            <ac:picMk id="9" creationId="{1E84C2A3-F148-7CC7-784E-28A1747FBA52}"/>
          </ac:picMkLst>
        </pc:picChg>
      </pc:sldChg>
      <pc:sldChg chg="addSp delSp modSp mod">
        <pc:chgData name="Wyman, Hilary" userId="f3bca22b-3a42-4d89-8a24-ce254d13f28a" providerId="ADAL" clId="{A846DBBD-923C-4663-9D37-BD755B94BD5D}" dt="2022-10-21T13:52:09.116" v="525" actId="6549"/>
        <pc:sldMkLst>
          <pc:docMk/>
          <pc:sldMk cId="2415520521" sldId="793"/>
        </pc:sldMkLst>
        <pc:spChg chg="add mod">
          <ac:chgData name="Wyman, Hilary" userId="f3bca22b-3a42-4d89-8a24-ce254d13f28a" providerId="ADAL" clId="{A846DBBD-923C-4663-9D37-BD755B94BD5D}" dt="2022-10-21T13:52:09.116" v="525" actId="6549"/>
          <ac:spMkLst>
            <pc:docMk/>
            <pc:sldMk cId="2415520521" sldId="793"/>
            <ac:spMk id="2" creationId="{F6D3D001-2850-5038-92DC-44AA8DB29919}"/>
          </ac:spMkLst>
        </pc:spChg>
        <pc:spChg chg="del">
          <ac:chgData name="Wyman, Hilary" userId="f3bca22b-3a42-4d89-8a24-ce254d13f28a" providerId="ADAL" clId="{A846DBBD-923C-4663-9D37-BD755B94BD5D}" dt="2022-10-21T13:49:46.783" v="502" actId="478"/>
          <ac:spMkLst>
            <pc:docMk/>
            <pc:sldMk cId="2415520521" sldId="793"/>
            <ac:spMk id="3" creationId="{A800C72D-F1A0-4DCD-9543-222B12BE6C3F}"/>
          </ac:spMkLst>
        </pc:spChg>
        <pc:spChg chg="add del mod">
          <ac:chgData name="Wyman, Hilary" userId="f3bca22b-3a42-4d89-8a24-ce254d13f28a" providerId="ADAL" clId="{A846DBBD-923C-4663-9D37-BD755B94BD5D}" dt="2022-10-21T13:52:05.554" v="524" actId="478"/>
          <ac:spMkLst>
            <pc:docMk/>
            <pc:sldMk cId="2415520521" sldId="793"/>
            <ac:spMk id="5" creationId="{C11A1AA3-B47B-510D-285E-E737B5F3F6B6}"/>
          </ac:spMkLst>
        </pc:spChg>
        <pc:picChg chg="mod">
          <ac:chgData name="Wyman, Hilary" userId="f3bca22b-3a42-4d89-8a24-ce254d13f28a" providerId="ADAL" clId="{A846DBBD-923C-4663-9D37-BD755B94BD5D}" dt="2022-10-21T13:50:15.488" v="506" actId="1076"/>
          <ac:picMkLst>
            <pc:docMk/>
            <pc:sldMk cId="2415520521" sldId="793"/>
            <ac:picMk id="4" creationId="{472DFDF8-DA36-C177-2067-EBA3783E1EAA}"/>
          </ac:picMkLst>
        </pc:picChg>
      </pc:sldChg>
      <pc:sldChg chg="addSp delSp modSp mod">
        <pc:chgData name="Wyman, Hilary" userId="f3bca22b-3a42-4d89-8a24-ce254d13f28a" providerId="ADAL" clId="{A846DBBD-923C-4663-9D37-BD755B94BD5D}" dt="2022-10-21T13:54:54.413" v="578" actId="6549"/>
        <pc:sldMkLst>
          <pc:docMk/>
          <pc:sldMk cId="1903428304" sldId="794"/>
        </pc:sldMkLst>
        <pc:spChg chg="add mod">
          <ac:chgData name="Wyman, Hilary" userId="f3bca22b-3a42-4d89-8a24-ce254d13f28a" providerId="ADAL" clId="{A846DBBD-923C-4663-9D37-BD755B94BD5D}" dt="2022-10-21T13:54:54.413" v="578" actId="6549"/>
          <ac:spMkLst>
            <pc:docMk/>
            <pc:sldMk cId="1903428304" sldId="794"/>
            <ac:spMk id="2" creationId="{766BB050-D446-BF0B-D8BE-45BEC36FF37D}"/>
          </ac:spMkLst>
        </pc:spChg>
        <pc:spChg chg="del">
          <ac:chgData name="Wyman, Hilary" userId="f3bca22b-3a42-4d89-8a24-ce254d13f28a" providerId="ADAL" clId="{A846DBBD-923C-4663-9D37-BD755B94BD5D}" dt="2022-10-21T13:52:22.243" v="526" actId="478"/>
          <ac:spMkLst>
            <pc:docMk/>
            <pc:sldMk cId="1903428304" sldId="794"/>
            <ac:spMk id="3" creationId="{8FA7C2AD-3A9C-46AD-B651-5E3C5701A0AF}"/>
          </ac:spMkLst>
        </pc:spChg>
        <pc:spChg chg="del mod">
          <ac:chgData name="Wyman, Hilary" userId="f3bca22b-3a42-4d89-8a24-ce254d13f28a" providerId="ADAL" clId="{A846DBBD-923C-4663-9D37-BD755B94BD5D}" dt="2022-10-21T13:54:51.182" v="577" actId="478"/>
          <ac:spMkLst>
            <pc:docMk/>
            <pc:sldMk cId="1903428304" sldId="794"/>
            <ac:spMk id="5" creationId="{6D890CE7-1A03-A311-C748-9017AAF7D8BF}"/>
          </ac:spMkLst>
        </pc:spChg>
        <pc:picChg chg="mod">
          <ac:chgData name="Wyman, Hilary" userId="f3bca22b-3a42-4d89-8a24-ce254d13f28a" providerId="ADAL" clId="{A846DBBD-923C-4663-9D37-BD755B94BD5D}" dt="2022-10-21T13:52:35.104" v="532" actId="1076"/>
          <ac:picMkLst>
            <pc:docMk/>
            <pc:sldMk cId="1903428304" sldId="794"/>
            <ac:picMk id="4" creationId="{E1D821AC-E1A6-B5BB-0233-E3D3207A5667}"/>
          </ac:picMkLst>
        </pc:picChg>
      </pc:sldChg>
      <pc:sldChg chg="addSp delSp modSp mod delCm">
        <pc:chgData name="Wyman, Hilary" userId="f3bca22b-3a42-4d89-8a24-ce254d13f28a" providerId="ADAL" clId="{A846DBBD-923C-4663-9D37-BD755B94BD5D}" dt="2022-10-21T13:25:05.133" v="325" actId="1076"/>
        <pc:sldMkLst>
          <pc:docMk/>
          <pc:sldMk cId="1213271201" sldId="830"/>
        </pc:sldMkLst>
        <pc:spChg chg="del">
          <ac:chgData name="Wyman, Hilary" userId="f3bca22b-3a42-4d89-8a24-ce254d13f28a" providerId="ADAL" clId="{A846DBBD-923C-4663-9D37-BD755B94BD5D}" dt="2022-10-21T13:09:11.475" v="239" actId="478"/>
          <ac:spMkLst>
            <pc:docMk/>
            <pc:sldMk cId="1213271201" sldId="830"/>
            <ac:spMk id="2" creationId="{238DF133-D45E-44A8-8989-70717C9A0633}"/>
          </ac:spMkLst>
        </pc:spChg>
        <pc:spChg chg="add mod">
          <ac:chgData name="Wyman, Hilary" userId="f3bca22b-3a42-4d89-8a24-ce254d13f28a" providerId="ADAL" clId="{A846DBBD-923C-4663-9D37-BD755B94BD5D}" dt="2022-10-21T13:09:14.818" v="241" actId="20577"/>
          <ac:spMkLst>
            <pc:docMk/>
            <pc:sldMk cId="1213271201" sldId="830"/>
            <ac:spMk id="3" creationId="{F119DB57-215B-3C52-5777-1AE84A61F666}"/>
          </ac:spMkLst>
        </pc:spChg>
        <pc:picChg chg="del mod">
          <ac:chgData name="Wyman, Hilary" userId="f3bca22b-3a42-4d89-8a24-ce254d13f28a" providerId="ADAL" clId="{A846DBBD-923C-4663-9D37-BD755B94BD5D}" dt="2022-10-21T13:23:50.964" v="314" actId="478"/>
          <ac:picMkLst>
            <pc:docMk/>
            <pc:sldMk cId="1213271201" sldId="830"/>
            <ac:picMk id="5" creationId="{EC5F30A6-C76E-7668-F69D-F59933D9B127}"/>
          </ac:picMkLst>
        </pc:picChg>
        <pc:picChg chg="add mod ord">
          <ac:chgData name="Wyman, Hilary" userId="f3bca22b-3a42-4d89-8a24-ce254d13f28a" providerId="ADAL" clId="{A846DBBD-923C-4663-9D37-BD755B94BD5D}" dt="2022-10-21T13:24:41.188" v="323" actId="14100"/>
          <ac:picMkLst>
            <pc:docMk/>
            <pc:sldMk cId="1213271201" sldId="830"/>
            <ac:picMk id="6" creationId="{3E9F48D9-13F3-BA53-E6C5-4C5E5C7DB28C}"/>
          </ac:picMkLst>
        </pc:picChg>
        <pc:picChg chg="mod">
          <ac:chgData name="Wyman, Hilary" userId="f3bca22b-3a42-4d89-8a24-ce254d13f28a" providerId="ADAL" clId="{A846DBBD-923C-4663-9D37-BD755B94BD5D}" dt="2022-10-21T13:25:05.133" v="325" actId="1076"/>
          <ac:picMkLst>
            <pc:docMk/>
            <pc:sldMk cId="1213271201" sldId="830"/>
            <ac:picMk id="7" creationId="{4F40BB17-C48B-9DC8-90F0-C2EF6316F2A8}"/>
          </ac:picMkLst>
        </pc:picChg>
      </pc:sldChg>
      <pc:sldChg chg="addSp delSp modSp mod delCm">
        <pc:chgData name="Wyman, Hilary" userId="f3bca22b-3a42-4d89-8a24-ce254d13f28a" providerId="ADAL" clId="{A846DBBD-923C-4663-9D37-BD755B94BD5D}" dt="2022-10-21T13:22:59.750" v="313" actId="1036"/>
        <pc:sldMkLst>
          <pc:docMk/>
          <pc:sldMk cId="1152076370" sldId="833"/>
        </pc:sldMkLst>
        <pc:spChg chg="del">
          <ac:chgData name="Wyman, Hilary" userId="f3bca22b-3a42-4d89-8a24-ce254d13f28a" providerId="ADAL" clId="{A846DBBD-923C-4663-9D37-BD755B94BD5D}" dt="2022-10-21T12:57:51.058" v="149" actId="478"/>
          <ac:spMkLst>
            <pc:docMk/>
            <pc:sldMk cId="1152076370" sldId="833"/>
            <ac:spMk id="2" creationId="{238DF133-D45E-44A8-8989-70717C9A0633}"/>
          </ac:spMkLst>
        </pc:spChg>
        <pc:spChg chg="add mod">
          <ac:chgData name="Wyman, Hilary" userId="f3bca22b-3a42-4d89-8a24-ce254d13f28a" providerId="ADAL" clId="{A846DBBD-923C-4663-9D37-BD755B94BD5D}" dt="2022-10-21T12:57:54.661" v="152" actId="20577"/>
          <ac:spMkLst>
            <pc:docMk/>
            <pc:sldMk cId="1152076370" sldId="833"/>
            <ac:spMk id="3" creationId="{73935595-896D-B2A9-8D53-5057311812ED}"/>
          </ac:spMkLst>
        </pc:spChg>
        <pc:picChg chg="del mod">
          <ac:chgData name="Wyman, Hilary" userId="f3bca22b-3a42-4d89-8a24-ce254d13f28a" providerId="ADAL" clId="{A846DBBD-923C-4663-9D37-BD755B94BD5D}" dt="2022-10-21T13:21:59.105" v="294" actId="478"/>
          <ac:picMkLst>
            <pc:docMk/>
            <pc:sldMk cId="1152076370" sldId="833"/>
            <ac:picMk id="4" creationId="{4085A0D7-1DDC-5C33-89EA-76C6CA6D8712}"/>
          </ac:picMkLst>
        </pc:picChg>
        <pc:picChg chg="mod ord">
          <ac:chgData name="Wyman, Hilary" userId="f3bca22b-3a42-4d89-8a24-ce254d13f28a" providerId="ADAL" clId="{A846DBBD-923C-4663-9D37-BD755B94BD5D}" dt="2022-10-21T13:22:29.318" v="301" actId="1076"/>
          <ac:picMkLst>
            <pc:docMk/>
            <pc:sldMk cId="1152076370" sldId="833"/>
            <ac:picMk id="6" creationId="{83F5324A-8BBF-B534-51EA-8339FD64A1DF}"/>
          </ac:picMkLst>
        </pc:picChg>
        <pc:picChg chg="add mod ord">
          <ac:chgData name="Wyman, Hilary" userId="f3bca22b-3a42-4d89-8a24-ce254d13f28a" providerId="ADAL" clId="{A846DBBD-923C-4663-9D37-BD755B94BD5D}" dt="2022-10-21T13:22:59.750" v="313" actId="1036"/>
          <ac:picMkLst>
            <pc:docMk/>
            <pc:sldMk cId="1152076370" sldId="833"/>
            <ac:picMk id="7" creationId="{6A1DBD4B-16D5-8E69-D16C-C94DC08138F1}"/>
          </ac:picMkLst>
        </pc:picChg>
        <pc:picChg chg="mod">
          <ac:chgData name="Wyman, Hilary" userId="f3bca22b-3a42-4d89-8a24-ce254d13f28a" providerId="ADAL" clId="{A846DBBD-923C-4663-9D37-BD755B94BD5D}" dt="2022-10-21T13:22:35.910" v="302" actId="1076"/>
          <ac:picMkLst>
            <pc:docMk/>
            <pc:sldMk cId="1152076370" sldId="833"/>
            <ac:picMk id="8" creationId="{754A3310-4A4D-5645-AFAB-0F1D725F9712}"/>
          </ac:picMkLst>
        </pc:picChg>
      </pc:sldChg>
      <pc:sldChg chg="addSp delSp modSp mod">
        <pc:chgData name="Wyman, Hilary" userId="f3bca22b-3a42-4d89-8a24-ce254d13f28a" providerId="ADAL" clId="{A846DBBD-923C-4663-9D37-BD755B94BD5D}" dt="2022-10-21T13:44:39.797" v="450" actId="6549"/>
        <pc:sldMkLst>
          <pc:docMk/>
          <pc:sldMk cId="3484100861" sldId="834"/>
        </pc:sldMkLst>
        <pc:spChg chg="add mod">
          <ac:chgData name="Wyman, Hilary" userId="f3bca22b-3a42-4d89-8a24-ce254d13f28a" providerId="ADAL" clId="{A846DBBD-923C-4663-9D37-BD755B94BD5D}" dt="2022-10-21T13:44:39.797" v="450" actId="6549"/>
          <ac:spMkLst>
            <pc:docMk/>
            <pc:sldMk cId="3484100861" sldId="834"/>
            <ac:spMk id="2" creationId="{D43120A7-9FE1-C1BE-4F88-FAB446290995}"/>
          </ac:spMkLst>
        </pc:spChg>
        <pc:spChg chg="del">
          <ac:chgData name="Wyman, Hilary" userId="f3bca22b-3a42-4d89-8a24-ce254d13f28a" providerId="ADAL" clId="{A846DBBD-923C-4663-9D37-BD755B94BD5D}" dt="2022-10-21T13:43:35.070" v="439" actId="478"/>
          <ac:spMkLst>
            <pc:docMk/>
            <pc:sldMk cId="3484100861" sldId="834"/>
            <ac:spMk id="3" creationId="{B50BFED2-ECFD-EE33-9629-7132E47EB3C2}"/>
          </ac:spMkLst>
        </pc:spChg>
        <pc:spChg chg="del mod">
          <ac:chgData name="Wyman, Hilary" userId="f3bca22b-3a42-4d89-8a24-ce254d13f28a" providerId="ADAL" clId="{A846DBBD-923C-4663-9D37-BD755B94BD5D}" dt="2022-10-21T13:44:36.719" v="449" actId="478"/>
          <ac:spMkLst>
            <pc:docMk/>
            <pc:sldMk cId="3484100861" sldId="834"/>
            <ac:spMk id="4" creationId="{CD62AE7C-FEBC-BC1E-F29E-3575006CEE40}"/>
          </ac:spMkLst>
        </pc:spChg>
        <pc:picChg chg="mod">
          <ac:chgData name="Wyman, Hilary" userId="f3bca22b-3a42-4d89-8a24-ce254d13f28a" providerId="ADAL" clId="{A846DBBD-923C-4663-9D37-BD755B94BD5D}" dt="2022-10-21T13:43:57.174" v="442" actId="1076"/>
          <ac:picMkLst>
            <pc:docMk/>
            <pc:sldMk cId="3484100861" sldId="834"/>
            <ac:picMk id="6" creationId="{3068C48D-BA8E-81D8-2125-64D04F556852}"/>
          </ac:picMkLst>
        </pc:picChg>
      </pc:sldChg>
      <pc:sldChg chg="addSp delSp modSp mod">
        <pc:chgData name="Wyman, Hilary" userId="f3bca22b-3a42-4d89-8a24-ce254d13f28a" providerId="ADAL" clId="{A846DBBD-923C-4663-9D37-BD755B94BD5D}" dt="2022-10-21T14:05:33.810" v="648" actId="1076"/>
        <pc:sldMkLst>
          <pc:docMk/>
          <pc:sldMk cId="3150029721" sldId="835"/>
        </pc:sldMkLst>
        <pc:spChg chg="add mod">
          <ac:chgData name="Wyman, Hilary" userId="f3bca22b-3a42-4d89-8a24-ce254d13f28a" providerId="ADAL" clId="{A846DBBD-923C-4663-9D37-BD755B94BD5D}" dt="2022-10-21T14:01:43.013" v="610" actId="20577"/>
          <ac:spMkLst>
            <pc:docMk/>
            <pc:sldMk cId="3150029721" sldId="835"/>
            <ac:spMk id="2" creationId="{3EBFC462-930E-B09E-1E18-E706D2304D62}"/>
          </ac:spMkLst>
        </pc:spChg>
        <pc:spChg chg="del">
          <ac:chgData name="Wyman, Hilary" userId="f3bca22b-3a42-4d89-8a24-ce254d13f28a" providerId="ADAL" clId="{A846DBBD-923C-4663-9D37-BD755B94BD5D}" dt="2022-10-21T14:01:38.069" v="607" actId="478"/>
          <ac:spMkLst>
            <pc:docMk/>
            <pc:sldMk cId="3150029721" sldId="835"/>
            <ac:spMk id="3" creationId="{1F874302-AE6E-47D9-A889-BD567E2EE556}"/>
          </ac:spMkLst>
        </pc:spChg>
        <pc:picChg chg="add del">
          <ac:chgData name="Wyman, Hilary" userId="f3bca22b-3a42-4d89-8a24-ce254d13f28a" providerId="ADAL" clId="{A846DBBD-923C-4663-9D37-BD755B94BD5D}" dt="2022-10-21T14:03:32.476" v="613" actId="478"/>
          <ac:picMkLst>
            <pc:docMk/>
            <pc:sldMk cId="3150029721" sldId="835"/>
            <ac:picMk id="5" creationId="{0E470965-6D31-536E-1C16-CCE63AF712AF}"/>
          </ac:picMkLst>
        </pc:picChg>
        <pc:picChg chg="add mod">
          <ac:chgData name="Wyman, Hilary" userId="f3bca22b-3a42-4d89-8a24-ce254d13f28a" providerId="ADAL" clId="{A846DBBD-923C-4663-9D37-BD755B94BD5D}" dt="2022-10-21T14:05:33.810" v="648" actId="1076"/>
          <ac:picMkLst>
            <pc:docMk/>
            <pc:sldMk cId="3150029721" sldId="835"/>
            <ac:picMk id="6" creationId="{A2731875-586F-D2F9-EBDF-830FBB58B3A4}"/>
          </ac:picMkLst>
        </pc:picChg>
        <pc:picChg chg="add del">
          <ac:chgData name="Wyman, Hilary" userId="f3bca22b-3a42-4d89-8a24-ce254d13f28a" providerId="ADAL" clId="{A846DBBD-923C-4663-9D37-BD755B94BD5D}" dt="2022-10-21T14:03:32.476" v="613" actId="478"/>
          <ac:picMkLst>
            <pc:docMk/>
            <pc:sldMk cId="3150029721" sldId="835"/>
            <ac:picMk id="7" creationId="{EBCB29E9-8B74-4B10-DC6B-98E49BB04EDF}"/>
          </ac:picMkLst>
        </pc:picChg>
        <pc:picChg chg="add del">
          <ac:chgData name="Wyman, Hilary" userId="f3bca22b-3a42-4d89-8a24-ce254d13f28a" providerId="ADAL" clId="{A846DBBD-923C-4663-9D37-BD755B94BD5D}" dt="2022-10-21T14:03:32.476" v="613" actId="478"/>
          <ac:picMkLst>
            <pc:docMk/>
            <pc:sldMk cId="3150029721" sldId="835"/>
            <ac:picMk id="8" creationId="{FAA1971B-FAF4-F0E2-ECDF-7E3F8D2642BF}"/>
          </ac:picMkLst>
        </pc:picChg>
        <pc:picChg chg="add mod">
          <ac:chgData name="Wyman, Hilary" userId="f3bca22b-3a42-4d89-8a24-ce254d13f28a" providerId="ADAL" clId="{A846DBBD-923C-4663-9D37-BD755B94BD5D}" dt="2022-10-21T14:05:33.810" v="648" actId="1076"/>
          <ac:picMkLst>
            <pc:docMk/>
            <pc:sldMk cId="3150029721" sldId="835"/>
            <ac:picMk id="10" creationId="{74B19F0A-1950-5197-FA4F-DC60FB89F3A5}"/>
          </ac:picMkLst>
        </pc:picChg>
      </pc:sldChg>
      <pc:sldChg chg="addSp delSp modSp mod">
        <pc:chgData name="Wyman, Hilary" userId="f3bca22b-3a42-4d89-8a24-ce254d13f28a" providerId="ADAL" clId="{A846DBBD-923C-4663-9D37-BD755B94BD5D}" dt="2022-10-21T14:15:43.858" v="712" actId="6549"/>
        <pc:sldMkLst>
          <pc:docMk/>
          <pc:sldMk cId="3440859682" sldId="836"/>
        </pc:sldMkLst>
        <pc:spChg chg="add mod">
          <ac:chgData name="Wyman, Hilary" userId="f3bca22b-3a42-4d89-8a24-ce254d13f28a" providerId="ADAL" clId="{A846DBBD-923C-4663-9D37-BD755B94BD5D}" dt="2022-10-21T14:15:43.858" v="712" actId="6549"/>
          <ac:spMkLst>
            <pc:docMk/>
            <pc:sldMk cId="3440859682" sldId="836"/>
            <ac:spMk id="2" creationId="{F9326171-348D-E16F-751E-DC3583E23DA5}"/>
          </ac:spMkLst>
        </pc:spChg>
        <pc:spChg chg="del mod">
          <ac:chgData name="Wyman, Hilary" userId="f3bca22b-3a42-4d89-8a24-ce254d13f28a" providerId="ADAL" clId="{A846DBBD-923C-4663-9D37-BD755B94BD5D}" dt="2022-10-21T14:15:41.649" v="711" actId="478"/>
          <ac:spMkLst>
            <pc:docMk/>
            <pc:sldMk cId="3440859682" sldId="836"/>
            <ac:spMk id="6" creationId="{C1007A97-3E8A-7877-AA98-A5E9672BD954}"/>
          </ac:spMkLst>
        </pc:spChg>
        <pc:spChg chg="del">
          <ac:chgData name="Wyman, Hilary" userId="f3bca22b-3a42-4d89-8a24-ce254d13f28a" providerId="ADAL" clId="{A846DBBD-923C-4663-9D37-BD755B94BD5D}" dt="2022-10-21T14:14:11.594" v="694" actId="478"/>
          <ac:spMkLst>
            <pc:docMk/>
            <pc:sldMk cId="3440859682" sldId="836"/>
            <ac:spMk id="9" creationId="{4103269C-5023-CB7F-BF9A-CB8EC89F5CB9}"/>
          </ac:spMkLst>
        </pc:spChg>
        <pc:picChg chg="mod">
          <ac:chgData name="Wyman, Hilary" userId="f3bca22b-3a42-4d89-8a24-ce254d13f28a" providerId="ADAL" clId="{A846DBBD-923C-4663-9D37-BD755B94BD5D}" dt="2022-10-21T14:14:22.451" v="699" actId="1076"/>
          <ac:picMkLst>
            <pc:docMk/>
            <pc:sldMk cId="3440859682" sldId="836"/>
            <ac:picMk id="11" creationId="{51DF30D2-F156-49E5-AF4D-530F7942B5BE}"/>
          </ac:picMkLst>
        </pc:picChg>
      </pc:sldChg>
      <pc:sldChg chg="addSp delSp modSp mod">
        <pc:chgData name="Wyman, Hilary" userId="f3bca22b-3a42-4d89-8a24-ce254d13f28a" providerId="ADAL" clId="{A846DBBD-923C-4663-9D37-BD755B94BD5D}" dt="2022-10-21T14:01:18.890" v="606" actId="1076"/>
        <pc:sldMkLst>
          <pc:docMk/>
          <pc:sldMk cId="3859805774" sldId="838"/>
        </pc:sldMkLst>
        <pc:spChg chg="add mod">
          <ac:chgData name="Wyman, Hilary" userId="f3bca22b-3a42-4d89-8a24-ce254d13f28a" providerId="ADAL" clId="{A846DBBD-923C-4663-9D37-BD755B94BD5D}" dt="2022-10-21T13:55:18.865" v="582" actId="20577"/>
          <ac:spMkLst>
            <pc:docMk/>
            <pc:sldMk cId="3859805774" sldId="838"/>
            <ac:spMk id="2" creationId="{642E81F7-FCED-9624-C44C-19ECBBBDFA66}"/>
          </ac:spMkLst>
        </pc:spChg>
        <pc:spChg chg="del">
          <ac:chgData name="Wyman, Hilary" userId="f3bca22b-3a42-4d89-8a24-ce254d13f28a" providerId="ADAL" clId="{A846DBBD-923C-4663-9D37-BD755B94BD5D}" dt="2022-10-21T13:55:14.386" v="579" actId="478"/>
          <ac:spMkLst>
            <pc:docMk/>
            <pc:sldMk cId="3859805774" sldId="838"/>
            <ac:spMk id="3" creationId="{0C7D4F00-2466-1248-EB4B-17A1B551CF86}"/>
          </ac:spMkLst>
        </pc:spChg>
        <pc:picChg chg="del">
          <ac:chgData name="Wyman, Hilary" userId="f3bca22b-3a42-4d89-8a24-ce254d13f28a" providerId="ADAL" clId="{A846DBBD-923C-4663-9D37-BD755B94BD5D}" dt="2022-10-21T13:56:18.613" v="583" actId="478"/>
          <ac:picMkLst>
            <pc:docMk/>
            <pc:sldMk cId="3859805774" sldId="838"/>
            <ac:picMk id="4" creationId="{BF042C6B-3FBF-6709-E328-0BDB2D2D1129}"/>
          </ac:picMkLst>
        </pc:picChg>
        <pc:picChg chg="del">
          <ac:chgData name="Wyman, Hilary" userId="f3bca22b-3a42-4d89-8a24-ce254d13f28a" providerId="ADAL" clId="{A846DBBD-923C-4663-9D37-BD755B94BD5D}" dt="2022-10-21T13:56:18.613" v="583" actId="478"/>
          <ac:picMkLst>
            <pc:docMk/>
            <pc:sldMk cId="3859805774" sldId="838"/>
            <ac:picMk id="6" creationId="{A8F1FEC9-E023-B2C1-99F6-4127F67D691F}"/>
          </ac:picMkLst>
        </pc:picChg>
        <pc:picChg chg="add del mod">
          <ac:chgData name="Wyman, Hilary" userId="f3bca22b-3a42-4d89-8a24-ce254d13f28a" providerId="ADAL" clId="{A846DBBD-923C-4663-9D37-BD755B94BD5D}" dt="2022-10-21T13:58:46.220" v="593" actId="478"/>
          <ac:picMkLst>
            <pc:docMk/>
            <pc:sldMk cId="3859805774" sldId="838"/>
            <ac:picMk id="7" creationId="{EECDA5E6-BA32-74E6-DC09-A75DEC294FE0}"/>
          </ac:picMkLst>
        </pc:picChg>
        <pc:picChg chg="del">
          <ac:chgData name="Wyman, Hilary" userId="f3bca22b-3a42-4d89-8a24-ce254d13f28a" providerId="ADAL" clId="{A846DBBD-923C-4663-9D37-BD755B94BD5D}" dt="2022-10-21T13:56:18.613" v="583" actId="478"/>
          <ac:picMkLst>
            <pc:docMk/>
            <pc:sldMk cId="3859805774" sldId="838"/>
            <ac:picMk id="8" creationId="{1C5EC036-D86A-9864-61DF-42DBA35942F9}"/>
          </ac:picMkLst>
        </pc:picChg>
        <pc:picChg chg="add del mod">
          <ac:chgData name="Wyman, Hilary" userId="f3bca22b-3a42-4d89-8a24-ce254d13f28a" providerId="ADAL" clId="{A846DBBD-923C-4663-9D37-BD755B94BD5D}" dt="2022-10-21T13:58:08.834" v="591" actId="478"/>
          <ac:picMkLst>
            <pc:docMk/>
            <pc:sldMk cId="3859805774" sldId="838"/>
            <ac:picMk id="10" creationId="{E85609F8-F6CB-C956-1F1F-04E4E09218E2}"/>
          </ac:picMkLst>
        </pc:picChg>
        <pc:picChg chg="add del mod">
          <ac:chgData name="Wyman, Hilary" userId="f3bca22b-3a42-4d89-8a24-ce254d13f28a" providerId="ADAL" clId="{A846DBBD-923C-4663-9D37-BD755B94BD5D}" dt="2022-10-21T13:58:11.064" v="592" actId="478"/>
          <ac:picMkLst>
            <pc:docMk/>
            <pc:sldMk cId="3859805774" sldId="838"/>
            <ac:picMk id="12" creationId="{02855D2C-CB82-7294-4656-9588B280FBC2}"/>
          </ac:picMkLst>
        </pc:picChg>
        <pc:picChg chg="add mod modCrop">
          <ac:chgData name="Wyman, Hilary" userId="f3bca22b-3a42-4d89-8a24-ce254d13f28a" providerId="ADAL" clId="{A846DBBD-923C-4663-9D37-BD755B94BD5D}" dt="2022-10-21T14:01:18.890" v="606" actId="1076"/>
          <ac:picMkLst>
            <pc:docMk/>
            <pc:sldMk cId="3859805774" sldId="838"/>
            <ac:picMk id="14" creationId="{F59A0D99-A569-1A7F-B0CB-03FD55544546}"/>
          </ac:picMkLst>
        </pc:picChg>
        <pc:picChg chg="add del mod">
          <ac:chgData name="Wyman, Hilary" userId="f3bca22b-3a42-4d89-8a24-ce254d13f28a" providerId="ADAL" clId="{A846DBBD-923C-4663-9D37-BD755B94BD5D}" dt="2022-10-21T13:59:44.058" v="599" actId="478"/>
          <ac:picMkLst>
            <pc:docMk/>
            <pc:sldMk cId="3859805774" sldId="838"/>
            <ac:picMk id="16" creationId="{B9AF470C-3B69-52B1-314E-E9AAA9021FF8}"/>
          </ac:picMkLst>
        </pc:picChg>
        <pc:picChg chg="add mod">
          <ac:chgData name="Wyman, Hilary" userId="f3bca22b-3a42-4d89-8a24-ce254d13f28a" providerId="ADAL" clId="{A846DBBD-923C-4663-9D37-BD755B94BD5D}" dt="2022-10-21T14:01:18.890" v="606" actId="1076"/>
          <ac:picMkLst>
            <pc:docMk/>
            <pc:sldMk cId="3859805774" sldId="838"/>
            <ac:picMk id="18" creationId="{0395AD93-A732-090F-474F-42B507AE6475}"/>
          </ac:picMkLst>
        </pc:picChg>
      </pc:sldChg>
      <pc:sldChg chg="addSp delSp modSp mod">
        <pc:chgData name="Wyman, Hilary" userId="f3bca22b-3a42-4d89-8a24-ce254d13f28a" providerId="ADAL" clId="{A846DBBD-923C-4663-9D37-BD755B94BD5D}" dt="2022-10-21T14:12:47.527" v="678" actId="6549"/>
        <pc:sldMkLst>
          <pc:docMk/>
          <pc:sldMk cId="3293014391" sldId="839"/>
        </pc:sldMkLst>
        <pc:spChg chg="add mod">
          <ac:chgData name="Wyman, Hilary" userId="f3bca22b-3a42-4d89-8a24-ce254d13f28a" providerId="ADAL" clId="{A846DBBD-923C-4663-9D37-BD755B94BD5D}" dt="2022-10-21T14:12:47.527" v="678" actId="6549"/>
          <ac:spMkLst>
            <pc:docMk/>
            <pc:sldMk cId="3293014391" sldId="839"/>
            <ac:spMk id="2" creationId="{4B40B629-15C6-B858-9464-CD4F01BD7608}"/>
          </ac:spMkLst>
        </pc:spChg>
        <pc:spChg chg="del mod">
          <ac:chgData name="Wyman, Hilary" userId="f3bca22b-3a42-4d89-8a24-ce254d13f28a" providerId="ADAL" clId="{A846DBBD-923C-4663-9D37-BD755B94BD5D}" dt="2022-10-21T14:12:44.559" v="677" actId="478"/>
          <ac:spMkLst>
            <pc:docMk/>
            <pc:sldMk cId="3293014391" sldId="839"/>
            <ac:spMk id="6" creationId="{C1007A97-3E8A-7877-AA98-A5E9672BD954}"/>
          </ac:spMkLst>
        </pc:spChg>
        <pc:spChg chg="del">
          <ac:chgData name="Wyman, Hilary" userId="f3bca22b-3a42-4d89-8a24-ce254d13f28a" providerId="ADAL" clId="{A846DBBD-923C-4663-9D37-BD755B94BD5D}" dt="2022-10-21T14:06:28.525" v="658" actId="478"/>
          <ac:spMkLst>
            <pc:docMk/>
            <pc:sldMk cId="3293014391" sldId="839"/>
            <ac:spMk id="9" creationId="{4103269C-5023-CB7F-BF9A-CB8EC89F5CB9}"/>
          </ac:spMkLst>
        </pc:spChg>
        <pc:picChg chg="mod">
          <ac:chgData name="Wyman, Hilary" userId="f3bca22b-3a42-4d89-8a24-ce254d13f28a" providerId="ADAL" clId="{A846DBBD-923C-4663-9D37-BD755B94BD5D}" dt="2022-10-21T14:06:43.363" v="662" actId="1076"/>
          <ac:picMkLst>
            <pc:docMk/>
            <pc:sldMk cId="3293014391" sldId="839"/>
            <ac:picMk id="5" creationId="{587727AF-1B16-03C9-9E65-A1814139DAFD}"/>
          </ac:picMkLst>
        </pc:picChg>
      </pc:sldChg>
      <pc:sldChg chg="addSp delSp modSp mod">
        <pc:chgData name="Wyman, Hilary" userId="f3bca22b-3a42-4d89-8a24-ce254d13f28a" providerId="ADAL" clId="{A846DBBD-923C-4663-9D37-BD755B94BD5D}" dt="2022-10-21T14:14:01.895" v="693" actId="6549"/>
        <pc:sldMkLst>
          <pc:docMk/>
          <pc:sldMk cId="3561452427" sldId="840"/>
        </pc:sldMkLst>
        <pc:spChg chg="add del mod">
          <ac:chgData name="Wyman, Hilary" userId="f3bca22b-3a42-4d89-8a24-ce254d13f28a" providerId="ADAL" clId="{A846DBBD-923C-4663-9D37-BD755B94BD5D}" dt="2022-10-21T14:06:21.646" v="656"/>
          <ac:spMkLst>
            <pc:docMk/>
            <pc:sldMk cId="3561452427" sldId="840"/>
            <ac:spMk id="2" creationId="{B91101D8-B76A-5E30-1187-5A35C7CDAF4D}"/>
          </ac:spMkLst>
        </pc:spChg>
        <pc:spChg chg="add mod">
          <ac:chgData name="Wyman, Hilary" userId="f3bca22b-3a42-4d89-8a24-ce254d13f28a" providerId="ADAL" clId="{A846DBBD-923C-4663-9D37-BD755B94BD5D}" dt="2022-10-21T14:14:01.895" v="693" actId="6549"/>
          <ac:spMkLst>
            <pc:docMk/>
            <pc:sldMk cId="3561452427" sldId="840"/>
            <ac:spMk id="4" creationId="{44BE1AE5-F6F1-A1DB-7C1E-B3C3518C03D2}"/>
          </ac:spMkLst>
        </pc:spChg>
        <pc:spChg chg="del mod">
          <ac:chgData name="Wyman, Hilary" userId="f3bca22b-3a42-4d89-8a24-ce254d13f28a" providerId="ADAL" clId="{A846DBBD-923C-4663-9D37-BD755B94BD5D}" dt="2022-10-21T14:13:59.243" v="692" actId="478"/>
          <ac:spMkLst>
            <pc:docMk/>
            <pc:sldMk cId="3561452427" sldId="840"/>
            <ac:spMk id="6" creationId="{C1007A97-3E8A-7877-AA98-A5E9672BD954}"/>
          </ac:spMkLst>
        </pc:spChg>
        <pc:spChg chg="add del">
          <ac:chgData name="Wyman, Hilary" userId="f3bca22b-3a42-4d89-8a24-ce254d13f28a" providerId="ADAL" clId="{A846DBBD-923C-4663-9D37-BD755B94BD5D}" dt="2022-10-21T14:13:00.751" v="679" actId="478"/>
          <ac:spMkLst>
            <pc:docMk/>
            <pc:sldMk cId="3561452427" sldId="840"/>
            <ac:spMk id="9" creationId="{4103269C-5023-CB7F-BF9A-CB8EC89F5CB9}"/>
          </ac:spMkLst>
        </pc:spChg>
        <pc:picChg chg="mod">
          <ac:chgData name="Wyman, Hilary" userId="f3bca22b-3a42-4d89-8a24-ce254d13f28a" providerId="ADAL" clId="{A846DBBD-923C-4663-9D37-BD755B94BD5D}" dt="2022-10-21T14:13:23.123" v="687" actId="1076"/>
          <ac:picMkLst>
            <pc:docMk/>
            <pc:sldMk cId="3561452427" sldId="840"/>
            <ac:picMk id="3" creationId="{B608B91D-4B6E-6623-76FE-022BD1C7D49A}"/>
          </ac:picMkLst>
        </pc:picChg>
      </pc:sldChg>
      <pc:sldChg chg="addSp delSp modSp mod">
        <pc:chgData name="Wyman, Hilary" userId="f3bca22b-3a42-4d89-8a24-ce254d13f28a" providerId="ADAL" clId="{A846DBBD-923C-4663-9D37-BD755B94BD5D}" dt="2022-10-21T13:21:14.685" v="293" actId="1076"/>
        <pc:sldMkLst>
          <pc:docMk/>
          <pc:sldMk cId="2812725062" sldId="841"/>
        </pc:sldMkLst>
        <pc:spChg chg="add mod">
          <ac:chgData name="Wyman, Hilary" userId="f3bca22b-3a42-4d89-8a24-ce254d13f28a" providerId="ADAL" clId="{A846DBBD-923C-4663-9D37-BD755B94BD5D}" dt="2022-10-21T10:58:04.241" v="57" actId="1076"/>
          <ac:spMkLst>
            <pc:docMk/>
            <pc:sldMk cId="2812725062" sldId="841"/>
            <ac:spMk id="2" creationId="{A96390B2-7AFC-3792-7895-FC5D1A175EAF}"/>
          </ac:spMkLst>
        </pc:spChg>
        <pc:spChg chg="del">
          <ac:chgData name="Wyman, Hilary" userId="f3bca22b-3a42-4d89-8a24-ce254d13f28a" providerId="ADAL" clId="{A846DBBD-923C-4663-9D37-BD755B94BD5D}" dt="2022-10-21T10:57:39.903" v="43" actId="478"/>
          <ac:spMkLst>
            <pc:docMk/>
            <pc:sldMk cId="2812725062" sldId="841"/>
            <ac:spMk id="6" creationId="{B5F70E7A-BDF4-0A3E-8458-B79AA8459895}"/>
          </ac:spMkLst>
        </pc:spChg>
        <pc:picChg chg="del mod">
          <ac:chgData name="Wyman, Hilary" userId="f3bca22b-3a42-4d89-8a24-ce254d13f28a" providerId="ADAL" clId="{A846DBBD-923C-4663-9D37-BD755B94BD5D}" dt="2022-10-21T13:21:03.917" v="291" actId="478"/>
          <ac:picMkLst>
            <pc:docMk/>
            <pc:sldMk cId="2812725062" sldId="841"/>
            <ac:picMk id="3" creationId="{542DD9E4-BDF5-E699-44CA-B751BB3FC9DA}"/>
          </ac:picMkLst>
        </pc:picChg>
        <pc:picChg chg="add mod">
          <ac:chgData name="Wyman, Hilary" userId="f3bca22b-3a42-4d89-8a24-ce254d13f28a" providerId="ADAL" clId="{A846DBBD-923C-4663-9D37-BD755B94BD5D}" dt="2022-10-21T13:21:14.685" v="293" actId="1076"/>
          <ac:picMkLst>
            <pc:docMk/>
            <pc:sldMk cId="2812725062" sldId="841"/>
            <ac:picMk id="5" creationId="{512BCFF6-A49F-5864-FBD3-FC8ED10669E7}"/>
          </ac:picMkLst>
        </pc:picChg>
      </pc:sldChg>
      <pc:sldChg chg="addSp delSp modSp mod">
        <pc:chgData name="Wyman, Hilary" userId="f3bca22b-3a42-4d89-8a24-ce254d13f28a" providerId="ADAL" clId="{A846DBBD-923C-4663-9D37-BD755B94BD5D}" dt="2022-10-21T12:58:55.734" v="161" actId="1076"/>
        <pc:sldMkLst>
          <pc:docMk/>
          <pc:sldMk cId="2520940431" sldId="842"/>
        </pc:sldMkLst>
        <pc:spChg chg="add mod">
          <ac:chgData name="Wyman, Hilary" userId="f3bca22b-3a42-4d89-8a24-ce254d13f28a" providerId="ADAL" clId="{A846DBBD-923C-4663-9D37-BD755B94BD5D}" dt="2022-10-21T12:58:52.365" v="159"/>
          <ac:spMkLst>
            <pc:docMk/>
            <pc:sldMk cId="2520940431" sldId="842"/>
            <ac:spMk id="2" creationId="{B2E38C4E-92E8-E9ED-A347-2BBED03F0A93}"/>
          </ac:spMkLst>
        </pc:spChg>
        <pc:spChg chg="del">
          <ac:chgData name="Wyman, Hilary" userId="f3bca22b-3a42-4d89-8a24-ce254d13f28a" providerId="ADAL" clId="{A846DBBD-923C-4663-9D37-BD755B94BD5D}" dt="2022-10-21T12:58:50.144" v="158" actId="478"/>
          <ac:spMkLst>
            <pc:docMk/>
            <pc:sldMk cId="2520940431" sldId="842"/>
            <ac:spMk id="4" creationId="{742B009D-7C77-2C78-D478-FE834E4C260B}"/>
          </ac:spMkLst>
        </pc:spChg>
        <pc:picChg chg="mod">
          <ac:chgData name="Wyman, Hilary" userId="f3bca22b-3a42-4d89-8a24-ce254d13f28a" providerId="ADAL" clId="{A846DBBD-923C-4663-9D37-BD755B94BD5D}" dt="2022-10-21T12:58:55.734" v="161" actId="1076"/>
          <ac:picMkLst>
            <pc:docMk/>
            <pc:sldMk cId="2520940431" sldId="842"/>
            <ac:picMk id="3" creationId="{5655D01D-6798-CBE9-D1D0-4DA80DD45B41}"/>
          </ac:picMkLst>
        </pc:picChg>
      </pc:sldChg>
      <pc:sldChg chg="addSp delSp modSp mod">
        <pc:chgData name="Wyman, Hilary" userId="f3bca22b-3a42-4d89-8a24-ce254d13f28a" providerId="ADAL" clId="{A846DBBD-923C-4663-9D37-BD755B94BD5D}" dt="2022-10-21T13:25:16.372" v="327" actId="1076"/>
        <pc:sldMkLst>
          <pc:docMk/>
          <pc:sldMk cId="559796576" sldId="843"/>
        </pc:sldMkLst>
        <pc:spChg chg="del">
          <ac:chgData name="Wyman, Hilary" userId="f3bca22b-3a42-4d89-8a24-ce254d13f28a" providerId="ADAL" clId="{A846DBBD-923C-4663-9D37-BD755B94BD5D}" dt="2022-10-21T13:09:54.084" v="246" actId="478"/>
          <ac:spMkLst>
            <pc:docMk/>
            <pc:sldMk cId="559796576" sldId="843"/>
            <ac:spMk id="3" creationId="{439FFC42-6CA4-118E-B37B-40E79D2679C1}"/>
          </ac:spMkLst>
        </pc:spChg>
        <pc:spChg chg="add mod">
          <ac:chgData name="Wyman, Hilary" userId="f3bca22b-3a42-4d89-8a24-ce254d13f28a" providerId="ADAL" clId="{A846DBBD-923C-4663-9D37-BD755B94BD5D}" dt="2022-10-21T13:09:55.736" v="247"/>
          <ac:spMkLst>
            <pc:docMk/>
            <pc:sldMk cId="559796576" sldId="843"/>
            <ac:spMk id="4" creationId="{12FC3CBE-1B9C-13B0-70B2-3A60091734C9}"/>
          </ac:spMkLst>
        </pc:spChg>
        <pc:picChg chg="mod">
          <ac:chgData name="Wyman, Hilary" userId="f3bca22b-3a42-4d89-8a24-ce254d13f28a" providerId="ADAL" clId="{A846DBBD-923C-4663-9D37-BD755B94BD5D}" dt="2022-10-21T13:25:16.372" v="327" actId="1076"/>
          <ac:picMkLst>
            <pc:docMk/>
            <pc:sldMk cId="559796576" sldId="843"/>
            <ac:picMk id="2" creationId="{438747DE-2126-D72C-EBD5-2B33E17B7DBE}"/>
          </ac:picMkLst>
        </pc:picChg>
      </pc:sldChg>
      <pc:sldChg chg="addSp delSp modSp mod">
        <pc:chgData name="Wyman, Hilary" userId="f3bca22b-3a42-4d89-8a24-ce254d13f28a" providerId="ADAL" clId="{A846DBBD-923C-4663-9D37-BD755B94BD5D}" dt="2022-10-21T13:19:56.095" v="290" actId="1076"/>
        <pc:sldMkLst>
          <pc:docMk/>
          <pc:sldMk cId="455964109" sldId="844"/>
        </pc:sldMkLst>
        <pc:spChg chg="del">
          <ac:chgData name="Wyman, Hilary" userId="f3bca22b-3a42-4d89-8a24-ce254d13f28a" providerId="ADAL" clId="{A846DBBD-923C-4663-9D37-BD755B94BD5D}" dt="2022-10-21T13:13:05.252" v="271" actId="478"/>
          <ac:spMkLst>
            <pc:docMk/>
            <pc:sldMk cId="455964109" sldId="844"/>
            <ac:spMk id="2" creationId="{A7CF3850-97EE-7E4C-3B51-A42A432CD4DF}"/>
          </ac:spMkLst>
        </pc:spChg>
        <pc:spChg chg="add mod">
          <ac:chgData name="Wyman, Hilary" userId="f3bca22b-3a42-4d89-8a24-ce254d13f28a" providerId="ADAL" clId="{A846DBBD-923C-4663-9D37-BD755B94BD5D}" dt="2022-10-21T13:13:11.599" v="277" actId="20577"/>
          <ac:spMkLst>
            <pc:docMk/>
            <pc:sldMk cId="455964109" sldId="844"/>
            <ac:spMk id="3" creationId="{DBDEB55D-A840-3090-9FA2-D056C0366237}"/>
          </ac:spMkLst>
        </pc:spChg>
        <pc:picChg chg="del mod">
          <ac:chgData name="Wyman, Hilary" userId="f3bca22b-3a42-4d89-8a24-ce254d13f28a" providerId="ADAL" clId="{A846DBBD-923C-4663-9D37-BD755B94BD5D}" dt="2022-10-21T13:19:41.937" v="287" actId="478"/>
          <ac:picMkLst>
            <pc:docMk/>
            <pc:sldMk cId="455964109" sldId="844"/>
            <ac:picMk id="4" creationId="{F3A8D1AF-F453-5728-C784-76D593C9CDB2}"/>
          </ac:picMkLst>
        </pc:picChg>
        <pc:picChg chg="add mod">
          <ac:chgData name="Wyman, Hilary" userId="f3bca22b-3a42-4d89-8a24-ce254d13f28a" providerId="ADAL" clId="{A846DBBD-923C-4663-9D37-BD755B94BD5D}" dt="2022-10-21T13:19:56.095" v="290" actId="1076"/>
          <ac:picMkLst>
            <pc:docMk/>
            <pc:sldMk cId="455964109" sldId="844"/>
            <ac:picMk id="6" creationId="{91DCD0D1-5176-0B4D-1722-50D618156CB1}"/>
          </ac:picMkLst>
        </pc:picChg>
      </pc:sldChg>
      <pc:sldChg chg="addSp delSp modSp mod">
        <pc:chgData name="Wyman, Hilary" userId="f3bca22b-3a42-4d89-8a24-ce254d13f28a" providerId="ADAL" clId="{A846DBBD-923C-4663-9D37-BD755B94BD5D}" dt="2022-10-21T13:33:36.476" v="412" actId="1037"/>
        <pc:sldMkLst>
          <pc:docMk/>
          <pc:sldMk cId="2827325540" sldId="845"/>
        </pc:sldMkLst>
        <pc:spChg chg="add mod">
          <ac:chgData name="Wyman, Hilary" userId="f3bca22b-3a42-4d89-8a24-ce254d13f28a" providerId="ADAL" clId="{A846DBBD-923C-4663-9D37-BD755B94BD5D}" dt="2022-10-21T13:28:33.194" v="349" actId="20577"/>
          <ac:spMkLst>
            <pc:docMk/>
            <pc:sldMk cId="2827325540" sldId="845"/>
            <ac:spMk id="2" creationId="{8DB2A2BF-A698-0D28-00F2-5B7C5F3DF7C7}"/>
          </ac:spMkLst>
        </pc:spChg>
        <pc:spChg chg="del">
          <ac:chgData name="Wyman, Hilary" userId="f3bca22b-3a42-4d89-8a24-ce254d13f28a" providerId="ADAL" clId="{A846DBBD-923C-4663-9D37-BD755B94BD5D}" dt="2022-10-21T13:28:29.253" v="346" actId="478"/>
          <ac:spMkLst>
            <pc:docMk/>
            <pc:sldMk cId="2827325540" sldId="845"/>
            <ac:spMk id="4" creationId="{6D8D4F1E-DE64-9A33-5400-41DCC3D4467E}"/>
          </ac:spMkLst>
        </pc:spChg>
        <pc:grpChg chg="add mod">
          <ac:chgData name="Wyman, Hilary" userId="f3bca22b-3a42-4d89-8a24-ce254d13f28a" providerId="ADAL" clId="{A846DBBD-923C-4663-9D37-BD755B94BD5D}" dt="2022-10-21T13:33:36.476" v="412" actId="1037"/>
          <ac:grpSpMkLst>
            <pc:docMk/>
            <pc:sldMk cId="2827325540" sldId="845"/>
            <ac:grpSpMk id="11" creationId="{460ACA4F-09FF-5072-62B6-17FD262E09F9}"/>
          </ac:grpSpMkLst>
        </pc:grpChg>
        <pc:picChg chg="add del mod">
          <ac:chgData name="Wyman, Hilary" userId="f3bca22b-3a42-4d89-8a24-ce254d13f28a" providerId="ADAL" clId="{A846DBBD-923C-4663-9D37-BD755B94BD5D}" dt="2022-10-21T13:30:10.589" v="354" actId="478"/>
          <ac:picMkLst>
            <pc:docMk/>
            <pc:sldMk cId="2827325540" sldId="845"/>
            <ac:picMk id="5" creationId="{C1F3ED51-78F8-AD18-6404-9FF41BAEE0BF}"/>
          </ac:picMkLst>
        </pc:picChg>
        <pc:picChg chg="del">
          <ac:chgData name="Wyman, Hilary" userId="f3bca22b-3a42-4d89-8a24-ce254d13f28a" providerId="ADAL" clId="{A846DBBD-923C-4663-9D37-BD755B94BD5D}" dt="2022-10-21T13:29:27.245" v="350" actId="478"/>
          <ac:picMkLst>
            <pc:docMk/>
            <pc:sldMk cId="2827325540" sldId="845"/>
            <ac:picMk id="6" creationId="{1A193134-A72F-BC7C-87F4-7065BEA2F452}"/>
          </ac:picMkLst>
        </pc:picChg>
        <pc:picChg chg="add mod">
          <ac:chgData name="Wyman, Hilary" userId="f3bca22b-3a42-4d89-8a24-ce254d13f28a" providerId="ADAL" clId="{A846DBBD-923C-4663-9D37-BD755B94BD5D}" dt="2022-10-21T13:33:17.732" v="391" actId="164"/>
          <ac:picMkLst>
            <pc:docMk/>
            <pc:sldMk cId="2827325540" sldId="845"/>
            <ac:picMk id="8" creationId="{B3A06133-0E78-2A47-10BD-0B20D27BFB4D}"/>
          </ac:picMkLst>
        </pc:picChg>
        <pc:picChg chg="add mod">
          <ac:chgData name="Wyman, Hilary" userId="f3bca22b-3a42-4d89-8a24-ce254d13f28a" providerId="ADAL" clId="{A846DBBD-923C-4663-9D37-BD755B94BD5D}" dt="2022-10-21T13:33:17.732" v="391" actId="164"/>
          <ac:picMkLst>
            <pc:docMk/>
            <pc:sldMk cId="2827325540" sldId="845"/>
            <ac:picMk id="10" creationId="{91B2DF15-024A-7358-0722-BA08920FF633}"/>
          </ac:picMkLst>
        </pc:picChg>
      </pc:sldChg>
      <pc:sldChg chg="addSp delSp modSp mod">
        <pc:chgData name="Wyman, Hilary" userId="f3bca22b-3a42-4d89-8a24-ce254d13f28a" providerId="ADAL" clId="{A846DBBD-923C-4663-9D37-BD755B94BD5D}" dt="2022-10-21T14:18:39.523" v="733" actId="1076"/>
        <pc:sldMkLst>
          <pc:docMk/>
          <pc:sldMk cId="2812590588" sldId="846"/>
        </pc:sldMkLst>
        <pc:spChg chg="add mod">
          <ac:chgData name="Wyman, Hilary" userId="f3bca22b-3a42-4d89-8a24-ce254d13f28a" providerId="ADAL" clId="{A846DBBD-923C-4663-9D37-BD755B94BD5D}" dt="2022-10-21T14:16:10.857" v="722" actId="20577"/>
          <ac:spMkLst>
            <pc:docMk/>
            <pc:sldMk cId="2812590588" sldId="846"/>
            <ac:spMk id="2" creationId="{11B7BF74-72B8-98A6-78C1-F1DE4FB8E8C0}"/>
          </ac:spMkLst>
        </pc:spChg>
        <pc:spChg chg="del">
          <ac:chgData name="Wyman, Hilary" userId="f3bca22b-3a42-4d89-8a24-ce254d13f28a" providerId="ADAL" clId="{A846DBBD-923C-4663-9D37-BD755B94BD5D}" dt="2022-10-21T14:16:03.313" v="713" actId="478"/>
          <ac:spMkLst>
            <pc:docMk/>
            <pc:sldMk cId="2812590588" sldId="846"/>
            <ac:spMk id="3" creationId="{0C7D4F00-2466-1248-EB4B-17A1B551CF86}"/>
          </ac:spMkLst>
        </pc:spChg>
        <pc:picChg chg="del mod">
          <ac:chgData name="Wyman, Hilary" userId="f3bca22b-3a42-4d89-8a24-ce254d13f28a" providerId="ADAL" clId="{A846DBBD-923C-4663-9D37-BD755B94BD5D}" dt="2022-10-21T14:17:39.452" v="724" actId="478"/>
          <ac:picMkLst>
            <pc:docMk/>
            <pc:sldMk cId="2812590588" sldId="846"/>
            <ac:picMk id="5" creationId="{85267BC2-BD60-8FF1-6E3E-219E71EE2BE0}"/>
          </ac:picMkLst>
        </pc:picChg>
        <pc:picChg chg="add mod modCrop">
          <ac:chgData name="Wyman, Hilary" userId="f3bca22b-3a42-4d89-8a24-ce254d13f28a" providerId="ADAL" clId="{A846DBBD-923C-4663-9D37-BD755B94BD5D}" dt="2022-10-21T14:18:37.347" v="732" actId="1076"/>
          <ac:picMkLst>
            <pc:docMk/>
            <pc:sldMk cId="2812590588" sldId="846"/>
            <ac:picMk id="6" creationId="{BAFF5461-BA4A-7A6A-FC1C-77710AA6B1B5}"/>
          </ac:picMkLst>
        </pc:picChg>
        <pc:picChg chg="add mod">
          <ac:chgData name="Wyman, Hilary" userId="f3bca22b-3a42-4d89-8a24-ce254d13f28a" providerId="ADAL" clId="{A846DBBD-923C-4663-9D37-BD755B94BD5D}" dt="2022-10-21T14:18:39.523" v="733" actId="1076"/>
          <ac:picMkLst>
            <pc:docMk/>
            <pc:sldMk cId="2812590588" sldId="846"/>
            <ac:picMk id="8" creationId="{928301CB-51BA-44CE-054E-9696E783432B}"/>
          </ac:picMkLst>
        </pc:picChg>
        <pc:picChg chg="del">
          <ac:chgData name="Wyman, Hilary" userId="f3bca22b-3a42-4d89-8a24-ce254d13f28a" providerId="ADAL" clId="{A846DBBD-923C-4663-9D37-BD755B94BD5D}" dt="2022-10-21T14:17:39.452" v="724" actId="478"/>
          <ac:picMkLst>
            <pc:docMk/>
            <pc:sldMk cId="2812590588" sldId="846"/>
            <ac:picMk id="9" creationId="{711CCA65-E21D-85E5-C167-0557FB900FD7}"/>
          </ac:picMkLst>
        </pc:picChg>
        <pc:picChg chg="del">
          <ac:chgData name="Wyman, Hilary" userId="f3bca22b-3a42-4d89-8a24-ce254d13f28a" providerId="ADAL" clId="{A846DBBD-923C-4663-9D37-BD755B94BD5D}" dt="2022-10-21T14:17:39.452" v="724" actId="478"/>
          <ac:picMkLst>
            <pc:docMk/>
            <pc:sldMk cId="2812590588" sldId="846"/>
            <ac:picMk id="11" creationId="{5C92D7FD-C0FE-78A5-FBE7-A72AD92DE99D}"/>
          </ac:picMkLst>
        </pc:picChg>
      </pc:sldChg>
      <pc:sldChg chg="add del">
        <pc:chgData name="Wyman, Hilary" userId="f3bca22b-3a42-4d89-8a24-ce254d13f28a" providerId="ADAL" clId="{A846DBBD-923C-4663-9D37-BD755B94BD5D}" dt="2022-10-18T11:22:56.764" v="37" actId="2890"/>
        <pc:sldMkLst>
          <pc:docMk/>
          <pc:sldMk cId="3059687043" sldId="847"/>
        </pc:sldMkLst>
      </pc:sldChg>
      <pc:sldChg chg="add">
        <pc:chgData name="Wyman, Hilary" userId="f3bca22b-3a42-4d89-8a24-ce254d13f28a" providerId="ADAL" clId="{A846DBBD-923C-4663-9D37-BD755B94BD5D}" dt="2022-10-21T10:58:38.253" v="61" actId="2890"/>
        <pc:sldMkLst>
          <pc:docMk/>
          <pc:sldMk cId="4079653254" sldId="847"/>
        </pc:sldMkLst>
      </pc:sldChg>
      <pc:sldChg chg="modSp add mod">
        <pc:chgData name="Wyman, Hilary" userId="f3bca22b-3a42-4d89-8a24-ce254d13f28a" providerId="ADAL" clId="{A846DBBD-923C-4663-9D37-BD755B94BD5D}" dt="2022-10-21T12:55:11.743" v="125" actId="20577"/>
        <pc:sldMkLst>
          <pc:docMk/>
          <pc:sldMk cId="3795803809" sldId="848"/>
        </pc:sldMkLst>
        <pc:spChg chg="mod">
          <ac:chgData name="Wyman, Hilary" userId="f3bca22b-3a42-4d89-8a24-ce254d13f28a" providerId="ADAL" clId="{A846DBBD-923C-4663-9D37-BD755B94BD5D}" dt="2022-10-21T12:55:11.743" v="125" actId="20577"/>
          <ac:spMkLst>
            <pc:docMk/>
            <pc:sldMk cId="3795803809" sldId="848"/>
            <ac:spMk id="6" creationId="{7944C2A5-207F-5DC3-DE75-2126107BF88E}"/>
          </ac:spMkLst>
        </pc:spChg>
      </pc:sldChg>
      <pc:sldChg chg="add">
        <pc:chgData name="Wyman, Hilary" userId="f3bca22b-3a42-4d89-8a24-ce254d13f28a" providerId="ADAL" clId="{A846DBBD-923C-4663-9D37-BD755B94BD5D}" dt="2022-10-21T12:55:24.619" v="128" actId="2890"/>
        <pc:sldMkLst>
          <pc:docMk/>
          <pc:sldMk cId="3201376442" sldId="849"/>
        </pc:sldMkLst>
      </pc:sldChg>
      <pc:sldChg chg="add">
        <pc:chgData name="Wyman, Hilary" userId="f3bca22b-3a42-4d89-8a24-ce254d13f28a" providerId="ADAL" clId="{A846DBBD-923C-4663-9D37-BD755B94BD5D}" dt="2022-10-21T12:57:23.344" v="146" actId="2890"/>
        <pc:sldMkLst>
          <pc:docMk/>
          <pc:sldMk cId="4261669038" sldId="850"/>
        </pc:sldMkLst>
      </pc:sldChg>
      <pc:sldChg chg="add">
        <pc:chgData name="Wyman, Hilary" userId="f3bca22b-3a42-4d89-8a24-ce254d13f28a" providerId="ADAL" clId="{A846DBBD-923C-4663-9D37-BD755B94BD5D}" dt="2022-10-21T13:03:29.153" v="183" actId="2890"/>
        <pc:sldMkLst>
          <pc:docMk/>
          <pc:sldMk cId="1053195080" sldId="851"/>
        </pc:sldMkLst>
      </pc:sldChg>
      <pc:sldChg chg="modSp add mod">
        <pc:chgData name="Wyman, Hilary" userId="f3bca22b-3a42-4d89-8a24-ce254d13f28a" providerId="ADAL" clId="{A846DBBD-923C-4663-9D37-BD755B94BD5D}" dt="2022-10-21T13:06:04.158" v="222" actId="20577"/>
        <pc:sldMkLst>
          <pc:docMk/>
          <pc:sldMk cId="2165428885" sldId="852"/>
        </pc:sldMkLst>
        <pc:spChg chg="mod">
          <ac:chgData name="Wyman, Hilary" userId="f3bca22b-3a42-4d89-8a24-ce254d13f28a" providerId="ADAL" clId="{A846DBBD-923C-4663-9D37-BD755B94BD5D}" dt="2022-10-21T13:06:04.158" v="222" actId="20577"/>
          <ac:spMkLst>
            <pc:docMk/>
            <pc:sldMk cId="2165428885" sldId="852"/>
            <ac:spMk id="3" creationId="{FBF34474-21BE-B941-2BB5-5E0C913AD5FA}"/>
          </ac:spMkLst>
        </pc:spChg>
      </pc:sldChg>
      <pc:sldChg chg="add">
        <pc:chgData name="Wyman, Hilary" userId="f3bca22b-3a42-4d89-8a24-ce254d13f28a" providerId="ADAL" clId="{A846DBBD-923C-4663-9D37-BD755B94BD5D}" dt="2022-10-21T13:07:56.112" v="235" actId="2890"/>
        <pc:sldMkLst>
          <pc:docMk/>
          <pc:sldMk cId="1627590063" sldId="853"/>
        </pc:sldMkLst>
      </pc:sldChg>
      <pc:sldChg chg="add">
        <pc:chgData name="Wyman, Hilary" userId="f3bca22b-3a42-4d89-8a24-ce254d13f28a" providerId="ADAL" clId="{A846DBBD-923C-4663-9D37-BD755B94BD5D}" dt="2022-10-21T13:12:38.343" v="268" actId="2890"/>
        <pc:sldMkLst>
          <pc:docMk/>
          <pc:sldMk cId="2257798090" sldId="854"/>
        </pc:sldMkLst>
      </pc:sldChg>
      <pc:sldChg chg="add">
        <pc:chgData name="Wyman, Hilary" userId="f3bca22b-3a42-4d89-8a24-ce254d13f28a" providerId="ADAL" clId="{A846DBBD-923C-4663-9D37-BD755B94BD5D}" dt="2022-10-21T13:39:29.456" v="413" actId="2890"/>
        <pc:sldMkLst>
          <pc:docMk/>
          <pc:sldMk cId="3277693901" sldId="855"/>
        </pc:sldMkLst>
      </pc:sldChg>
      <pc:sldChg chg="modSp add mod">
        <pc:chgData name="Wyman, Hilary" userId="f3bca22b-3a42-4d89-8a24-ce254d13f28a" providerId="ADAL" clId="{A846DBBD-923C-4663-9D37-BD755B94BD5D}" dt="2022-10-21T14:05:59.588" v="649" actId="1076"/>
        <pc:sldMkLst>
          <pc:docMk/>
          <pc:sldMk cId="3676622327" sldId="856"/>
        </pc:sldMkLst>
        <pc:spChg chg="mod">
          <ac:chgData name="Wyman, Hilary" userId="f3bca22b-3a42-4d89-8a24-ce254d13f28a" providerId="ADAL" clId="{A846DBBD-923C-4663-9D37-BD755B94BD5D}" dt="2022-10-21T14:05:59.588" v="649" actId="1076"/>
          <ac:spMkLst>
            <pc:docMk/>
            <pc:sldMk cId="3676622327" sldId="856"/>
            <ac:spMk id="3" creationId="{B7CFA0A9-0CD3-D7F2-E41B-CD0CA1B8DC66}"/>
          </ac:spMkLst>
        </pc:spChg>
      </pc:sldChg>
      <pc:sldChg chg="add">
        <pc:chgData name="Wyman, Hilary" userId="f3bca22b-3a42-4d89-8a24-ce254d13f28a" providerId="ADAL" clId="{A846DBBD-923C-4663-9D37-BD755B94BD5D}" dt="2022-10-21T13:44:32.296" v="448" actId="2890"/>
        <pc:sldMkLst>
          <pc:docMk/>
          <pc:sldMk cId="2365340239" sldId="857"/>
        </pc:sldMkLst>
      </pc:sldChg>
      <pc:sldChg chg="modSp add mod">
        <pc:chgData name="Wyman, Hilary" userId="f3bca22b-3a42-4d89-8a24-ce254d13f28a" providerId="ADAL" clId="{A846DBBD-923C-4663-9D37-BD755B94BD5D}" dt="2022-10-21T13:54:23.340" v="575" actId="20577"/>
        <pc:sldMkLst>
          <pc:docMk/>
          <pc:sldMk cId="2896872330" sldId="858"/>
        </pc:sldMkLst>
        <pc:spChg chg="mod">
          <ac:chgData name="Wyman, Hilary" userId="f3bca22b-3a42-4d89-8a24-ce254d13f28a" providerId="ADAL" clId="{A846DBBD-923C-4663-9D37-BD755B94BD5D}" dt="2022-10-21T13:54:23.340" v="575" actId="20577"/>
          <ac:spMkLst>
            <pc:docMk/>
            <pc:sldMk cId="2896872330" sldId="858"/>
            <ac:spMk id="5" creationId="{C11A1AA3-B47B-510D-285E-E737B5F3F6B6}"/>
          </ac:spMkLst>
        </pc:spChg>
      </pc:sldChg>
      <pc:sldChg chg="add">
        <pc:chgData name="Wyman, Hilary" userId="f3bca22b-3a42-4d89-8a24-ce254d13f28a" providerId="ADAL" clId="{A846DBBD-923C-4663-9D37-BD755B94BD5D}" dt="2022-10-21T13:54:43.875" v="576" actId="2890"/>
        <pc:sldMkLst>
          <pc:docMk/>
          <pc:sldMk cId="4033179806" sldId="859"/>
        </pc:sldMkLst>
      </pc:sldChg>
      <pc:sldChg chg="add">
        <pc:chgData name="Wyman, Hilary" userId="f3bca22b-3a42-4d89-8a24-ce254d13f28a" providerId="ADAL" clId="{A846DBBD-923C-4663-9D37-BD755B94BD5D}" dt="2022-10-21T14:12:38.214" v="676" actId="2890"/>
        <pc:sldMkLst>
          <pc:docMk/>
          <pc:sldMk cId="380579715" sldId="860"/>
        </pc:sldMkLst>
      </pc:sldChg>
      <pc:sldChg chg="add">
        <pc:chgData name="Wyman, Hilary" userId="f3bca22b-3a42-4d89-8a24-ce254d13f28a" providerId="ADAL" clId="{A846DBBD-923C-4663-9D37-BD755B94BD5D}" dt="2022-10-21T14:13:53.288" v="691" actId="2890"/>
        <pc:sldMkLst>
          <pc:docMk/>
          <pc:sldMk cId="1580881339" sldId="861"/>
        </pc:sldMkLst>
      </pc:sldChg>
      <pc:sldChg chg="add">
        <pc:chgData name="Wyman, Hilary" userId="f3bca22b-3a42-4d89-8a24-ce254d13f28a" providerId="ADAL" clId="{A846DBBD-923C-4663-9D37-BD755B94BD5D}" dt="2022-10-21T14:15:37.641" v="710" actId="2890"/>
        <pc:sldMkLst>
          <pc:docMk/>
          <pc:sldMk cId="25822899" sldId="8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10/21/2022</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10/21/2022</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44</a:t>
            </a:fld>
            <a:endParaRPr lang="en-US"/>
          </a:p>
        </p:txBody>
      </p:sp>
    </p:spTree>
    <p:extLst>
      <p:ext uri="{BB962C8B-B14F-4D97-AF65-F5344CB8AC3E}">
        <p14:creationId xmlns:p14="http://schemas.microsoft.com/office/powerpoint/2010/main" val="399004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52</a:t>
            </a:fld>
            <a:endParaRPr lang="en-US"/>
          </a:p>
        </p:txBody>
      </p:sp>
    </p:spTree>
    <p:extLst>
      <p:ext uri="{BB962C8B-B14F-4D97-AF65-F5344CB8AC3E}">
        <p14:creationId xmlns:p14="http://schemas.microsoft.com/office/powerpoint/2010/main" val="3640492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3" r:id="rId3"/>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7080" y="909613"/>
            <a:ext cx="11644549" cy="9742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a:pPr>
            <a:r>
              <a:rPr lang="en-US" sz="2400" dirty="0">
                <a:latin typeface="Arial" panose="020B0604020202020204" pitchFamily="34" charset="0"/>
                <a:ea typeface="Lato" charset="0"/>
                <a:cs typeface="Arial" panose="020B0604020202020204" pitchFamily="34" charset="0"/>
              </a:rPr>
              <a:t>Level 3 Health and Social Care: Principles and Contexts</a:t>
            </a:r>
          </a:p>
          <a:p>
            <a:pPr marL="804863" indent="-804863" defTabSz="457200">
              <a:lnSpc>
                <a:spcPct val="100000"/>
              </a:lnSpc>
              <a:spcBef>
                <a:spcPts val="150"/>
              </a:spcBef>
              <a:defRPr/>
            </a:pPr>
            <a:r>
              <a:rPr lang="en-US" sz="1800" dirty="0"/>
              <a:t>Unit 2:	Factors affecting individuals’ growth and development across the lifespan, and how this impacts on outcomes, care and support needs													(May 2022)</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53646" y="287484"/>
            <a:ext cx="4349214" cy="461665"/>
          </a:xfrm>
          <a:prstGeom prst="rect">
            <a:avLst/>
          </a:prstGeom>
          <a:noFill/>
        </p:spPr>
        <p:txBody>
          <a:bodyPr wrap="square" rtlCol="0">
            <a:spAutoFit/>
          </a:bodyPr>
          <a:lstStyle/>
          <a:p>
            <a:r>
              <a:rPr lang="en-US" sz="2400" dirty="0">
                <a:latin typeface="+mj-lt"/>
                <a:ea typeface="Lato" charset="0"/>
                <a:cs typeface="Lato" charset="0"/>
              </a:rPr>
              <a:t>Online Exam Review </a:t>
            </a:r>
          </a:p>
        </p:txBody>
      </p:sp>
      <p:sp>
        <p:nvSpPr>
          <p:cNvPr id="7" name="Title 1"/>
          <p:cNvSpPr txBox="1">
            <a:spLocks/>
          </p:cNvSpPr>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BBCF1-60DB-0B1B-175E-5CA59D972F9B}"/>
              </a:ext>
            </a:extLst>
          </p:cNvPr>
          <p:cNvPicPr>
            <a:picLocks noChangeAspect="1"/>
          </p:cNvPicPr>
          <p:nvPr/>
        </p:nvPicPr>
        <p:blipFill>
          <a:blip r:embed="rId2"/>
          <a:stretch>
            <a:fillRect/>
          </a:stretch>
        </p:blipFill>
        <p:spPr>
          <a:xfrm>
            <a:off x="277222" y="1230607"/>
            <a:ext cx="10833801" cy="3380337"/>
          </a:xfrm>
          <a:prstGeom prst="rect">
            <a:avLst/>
          </a:prstGeom>
        </p:spPr>
      </p:pic>
      <p:sp>
        <p:nvSpPr>
          <p:cNvPr id="3" name="TextBox 2">
            <a:extLst>
              <a:ext uri="{FF2B5EF4-FFF2-40B4-BE49-F238E27FC236}">
                <a16:creationId xmlns:a16="http://schemas.microsoft.com/office/drawing/2014/main" id="{2F61AF48-C89E-430A-24C6-91AEE6C4DD32}"/>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(b) Candidate 2 answer</a:t>
            </a:r>
          </a:p>
        </p:txBody>
      </p:sp>
    </p:spTree>
    <p:extLst>
      <p:ext uri="{BB962C8B-B14F-4D97-AF65-F5344CB8AC3E}">
        <p14:creationId xmlns:p14="http://schemas.microsoft.com/office/powerpoint/2010/main" val="273290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BBCF1-60DB-0B1B-175E-5CA59D972F9B}"/>
              </a:ext>
            </a:extLst>
          </p:cNvPr>
          <p:cNvPicPr>
            <a:picLocks noChangeAspect="1"/>
          </p:cNvPicPr>
          <p:nvPr/>
        </p:nvPicPr>
        <p:blipFill>
          <a:blip r:embed="rId2"/>
          <a:stretch>
            <a:fillRect/>
          </a:stretch>
        </p:blipFill>
        <p:spPr>
          <a:xfrm>
            <a:off x="277222" y="1230607"/>
            <a:ext cx="10833801" cy="3380337"/>
          </a:xfrm>
          <a:prstGeom prst="rect">
            <a:avLst/>
          </a:prstGeom>
        </p:spPr>
      </p:pic>
      <p:sp>
        <p:nvSpPr>
          <p:cNvPr id="8" name="TextBox 7">
            <a:extLst>
              <a:ext uri="{FF2B5EF4-FFF2-40B4-BE49-F238E27FC236}">
                <a16:creationId xmlns:a16="http://schemas.microsoft.com/office/drawing/2014/main" id="{FCA9A26E-9F18-34E5-065F-CA50F8C0E60D}"/>
              </a:ext>
            </a:extLst>
          </p:cNvPr>
          <p:cNvSpPr txBox="1"/>
          <p:nvPr/>
        </p:nvSpPr>
        <p:spPr>
          <a:xfrm>
            <a:off x="699491" y="4473231"/>
            <a:ext cx="10172947" cy="2154436"/>
          </a:xfrm>
          <a:prstGeom prst="rect">
            <a:avLst/>
          </a:prstGeom>
          <a:noFill/>
        </p:spPr>
        <p:txBody>
          <a:bodyPr wrap="square" rtlCol="0">
            <a:spAutoFit/>
          </a:bodyPr>
          <a:lstStyle/>
          <a:p>
            <a:r>
              <a:rPr lang="en-US" b="1" dirty="0"/>
              <a:t>2 marks awarded – Band 1</a:t>
            </a:r>
          </a:p>
          <a:p>
            <a:endParaRPr lang="en-US" sz="800" dirty="0"/>
          </a:p>
          <a:p>
            <a:r>
              <a:rPr lang="en-US" dirty="0"/>
              <a:t>A basic explanation which shows some knowledge and understanding of how the early intervention services may provide support for Leoni and her mother Lisa.  </a:t>
            </a:r>
          </a:p>
          <a:p>
            <a:r>
              <a:rPr lang="en-US" dirty="0"/>
              <a:t>The question is correctly understood, and the candidate has identified briefly support for both Leoni and her mother but failed to identify individual services and explain these fully. Answer could further refer to Health Visiting Service, third sector organisations, GP NHS Service, allied healthcare professionals and Flying Start </a:t>
            </a:r>
            <a:r>
              <a:rPr lang="en-US" dirty="0" err="1"/>
              <a:t>programme</a:t>
            </a:r>
            <a:r>
              <a:rPr lang="en-US" dirty="0"/>
              <a:t>.</a:t>
            </a:r>
          </a:p>
        </p:txBody>
      </p:sp>
      <p:sp>
        <p:nvSpPr>
          <p:cNvPr id="3" name="TextBox 2">
            <a:extLst>
              <a:ext uri="{FF2B5EF4-FFF2-40B4-BE49-F238E27FC236}">
                <a16:creationId xmlns:a16="http://schemas.microsoft.com/office/drawing/2014/main" id="{2F61AF48-C89E-430A-24C6-91AEE6C4DD32}"/>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(b) Candidate 2 answer with examiner’s comments </a:t>
            </a:r>
          </a:p>
        </p:txBody>
      </p:sp>
    </p:spTree>
    <p:extLst>
      <p:ext uri="{BB962C8B-B14F-4D97-AF65-F5344CB8AC3E}">
        <p14:creationId xmlns:p14="http://schemas.microsoft.com/office/powerpoint/2010/main" val="320137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0A1B1E-2D03-7B57-A4F5-3E25C6E4636C}"/>
              </a:ext>
            </a:extLst>
          </p:cNvPr>
          <p:cNvPicPr>
            <a:picLocks noChangeAspect="1"/>
          </p:cNvPicPr>
          <p:nvPr/>
        </p:nvPicPr>
        <p:blipFill>
          <a:blip r:embed="rId2"/>
          <a:stretch>
            <a:fillRect/>
          </a:stretch>
        </p:blipFill>
        <p:spPr>
          <a:xfrm>
            <a:off x="390745" y="1104125"/>
            <a:ext cx="10422567" cy="3117001"/>
          </a:xfrm>
          <a:prstGeom prst="rect">
            <a:avLst/>
          </a:prstGeom>
        </p:spPr>
      </p:pic>
      <p:sp>
        <p:nvSpPr>
          <p:cNvPr id="3" name="TextBox 2">
            <a:extLst>
              <a:ext uri="{FF2B5EF4-FFF2-40B4-BE49-F238E27FC236}">
                <a16:creationId xmlns:a16="http://schemas.microsoft.com/office/drawing/2014/main" id="{07EBE2F1-0941-C0BB-1402-1E9F8799D287}"/>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(b) Candidate 3 answer</a:t>
            </a:r>
          </a:p>
        </p:txBody>
      </p:sp>
    </p:spTree>
    <p:extLst>
      <p:ext uri="{BB962C8B-B14F-4D97-AF65-F5344CB8AC3E}">
        <p14:creationId xmlns:p14="http://schemas.microsoft.com/office/powerpoint/2010/main" val="924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0A1B1E-2D03-7B57-A4F5-3E25C6E4636C}"/>
              </a:ext>
            </a:extLst>
          </p:cNvPr>
          <p:cNvPicPr>
            <a:picLocks noChangeAspect="1"/>
          </p:cNvPicPr>
          <p:nvPr/>
        </p:nvPicPr>
        <p:blipFill>
          <a:blip r:embed="rId2"/>
          <a:stretch>
            <a:fillRect/>
          </a:stretch>
        </p:blipFill>
        <p:spPr>
          <a:xfrm>
            <a:off x="390745" y="1104125"/>
            <a:ext cx="10422567" cy="3117001"/>
          </a:xfrm>
          <a:prstGeom prst="rect">
            <a:avLst/>
          </a:prstGeom>
        </p:spPr>
      </p:pic>
      <p:sp>
        <p:nvSpPr>
          <p:cNvPr id="6" name="TextBox 5">
            <a:extLst>
              <a:ext uri="{FF2B5EF4-FFF2-40B4-BE49-F238E27FC236}">
                <a16:creationId xmlns:a16="http://schemas.microsoft.com/office/drawing/2014/main" id="{1360323C-152B-D095-2EF2-E2433C80F734}"/>
              </a:ext>
            </a:extLst>
          </p:cNvPr>
          <p:cNvSpPr txBox="1"/>
          <p:nvPr/>
        </p:nvSpPr>
        <p:spPr>
          <a:xfrm>
            <a:off x="802414" y="4274308"/>
            <a:ext cx="10587171" cy="2154436"/>
          </a:xfrm>
          <a:prstGeom prst="rect">
            <a:avLst/>
          </a:prstGeom>
          <a:noFill/>
        </p:spPr>
        <p:txBody>
          <a:bodyPr wrap="square" rtlCol="0">
            <a:spAutoFit/>
          </a:bodyPr>
          <a:lstStyle/>
          <a:p>
            <a:r>
              <a:rPr lang="en-US" b="1" dirty="0"/>
              <a:t>1 mark awarded – Band 1</a:t>
            </a:r>
          </a:p>
          <a:p>
            <a:endParaRPr lang="en-US" sz="800" dirty="0"/>
          </a:p>
          <a:p>
            <a:r>
              <a:rPr lang="en-US" dirty="0"/>
              <a:t>A basic explanation which shows some knowledge and understanding of how the early intervention services may provide support for Leoni and her mother Lisa. Response may not refer to Leoni and her mother Lisa.</a:t>
            </a:r>
          </a:p>
          <a:p>
            <a:r>
              <a:rPr lang="en-US" dirty="0"/>
              <a:t>The question is correctly understood, and the candidate has identified briefly support for both Leoni and her mother by one intervention service. Answer could further refer to Health Visiting Service, third sector organisations, GP NHS Service, allied healthcare professionals and Flying Start </a:t>
            </a:r>
            <a:r>
              <a:rPr lang="en-US" dirty="0" err="1"/>
              <a:t>programme</a:t>
            </a:r>
            <a:r>
              <a:rPr lang="en-US" dirty="0"/>
              <a:t>.</a:t>
            </a:r>
          </a:p>
        </p:txBody>
      </p:sp>
      <p:sp>
        <p:nvSpPr>
          <p:cNvPr id="3" name="TextBox 2">
            <a:extLst>
              <a:ext uri="{FF2B5EF4-FFF2-40B4-BE49-F238E27FC236}">
                <a16:creationId xmlns:a16="http://schemas.microsoft.com/office/drawing/2014/main" id="{07EBE2F1-0941-C0BB-1402-1E9F8799D287}"/>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(b) Candidate 3 answer with examiner’s comments </a:t>
            </a:r>
          </a:p>
        </p:txBody>
      </p:sp>
    </p:spTree>
    <p:extLst>
      <p:ext uri="{BB962C8B-B14F-4D97-AF65-F5344CB8AC3E}">
        <p14:creationId xmlns:p14="http://schemas.microsoft.com/office/powerpoint/2010/main" val="426166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1DBD4B-16D5-8E69-D16C-C94DC08138F1}"/>
              </a:ext>
            </a:extLst>
          </p:cNvPr>
          <p:cNvPicPr>
            <a:picLocks noChangeAspect="1"/>
          </p:cNvPicPr>
          <p:nvPr/>
        </p:nvPicPr>
        <p:blipFill>
          <a:blip r:embed="rId2"/>
          <a:stretch>
            <a:fillRect/>
          </a:stretch>
        </p:blipFill>
        <p:spPr>
          <a:xfrm>
            <a:off x="307934" y="880204"/>
            <a:ext cx="5970202" cy="5988947"/>
          </a:xfrm>
          <a:prstGeom prst="rect">
            <a:avLst/>
          </a:prstGeom>
        </p:spPr>
      </p:pic>
      <p:pic>
        <p:nvPicPr>
          <p:cNvPr id="6" name="Picture 5">
            <a:extLst>
              <a:ext uri="{FF2B5EF4-FFF2-40B4-BE49-F238E27FC236}">
                <a16:creationId xmlns:a16="http://schemas.microsoft.com/office/drawing/2014/main" id="{83F5324A-8BBF-B534-51EA-8339FD64A1DF}"/>
              </a:ext>
            </a:extLst>
          </p:cNvPr>
          <p:cNvPicPr>
            <a:picLocks noChangeAspect="1"/>
          </p:cNvPicPr>
          <p:nvPr/>
        </p:nvPicPr>
        <p:blipFill>
          <a:blip r:embed="rId3"/>
          <a:stretch>
            <a:fillRect/>
          </a:stretch>
        </p:blipFill>
        <p:spPr>
          <a:xfrm>
            <a:off x="4861002" y="3001148"/>
            <a:ext cx="3429000" cy="3867150"/>
          </a:xfrm>
          <a:prstGeom prst="rect">
            <a:avLst/>
          </a:prstGeom>
        </p:spPr>
      </p:pic>
      <p:pic>
        <p:nvPicPr>
          <p:cNvPr id="8" name="Picture 7">
            <a:extLst>
              <a:ext uri="{FF2B5EF4-FFF2-40B4-BE49-F238E27FC236}">
                <a16:creationId xmlns:a16="http://schemas.microsoft.com/office/drawing/2014/main" id="{754A3310-4A4D-5645-AFAB-0F1D725F9712}"/>
              </a:ext>
            </a:extLst>
          </p:cNvPr>
          <p:cNvPicPr>
            <a:picLocks noChangeAspect="1"/>
          </p:cNvPicPr>
          <p:nvPr/>
        </p:nvPicPr>
        <p:blipFill>
          <a:blip r:embed="rId4"/>
          <a:stretch>
            <a:fillRect/>
          </a:stretch>
        </p:blipFill>
        <p:spPr>
          <a:xfrm>
            <a:off x="8416106" y="1096148"/>
            <a:ext cx="3438525" cy="5772150"/>
          </a:xfrm>
          <a:prstGeom prst="rect">
            <a:avLst/>
          </a:prstGeom>
        </p:spPr>
      </p:pic>
      <p:sp>
        <p:nvSpPr>
          <p:cNvPr id="3" name="TextBox 2">
            <a:extLst>
              <a:ext uri="{FF2B5EF4-FFF2-40B4-BE49-F238E27FC236}">
                <a16:creationId xmlns:a16="http://schemas.microsoft.com/office/drawing/2014/main" id="{73935595-896D-B2A9-8D53-5057311812ED}"/>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1 (b) mark scheme</a:t>
            </a:r>
          </a:p>
        </p:txBody>
      </p:sp>
    </p:spTree>
    <p:extLst>
      <p:ext uri="{BB962C8B-B14F-4D97-AF65-F5344CB8AC3E}">
        <p14:creationId xmlns:p14="http://schemas.microsoft.com/office/powerpoint/2010/main" val="115207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55D01D-6798-CBE9-D1D0-4DA80DD45B41}"/>
              </a:ext>
            </a:extLst>
          </p:cNvPr>
          <p:cNvPicPr>
            <a:picLocks noChangeAspect="1"/>
          </p:cNvPicPr>
          <p:nvPr/>
        </p:nvPicPr>
        <p:blipFill>
          <a:blip r:embed="rId2"/>
          <a:stretch>
            <a:fillRect/>
          </a:stretch>
        </p:blipFill>
        <p:spPr>
          <a:xfrm>
            <a:off x="2476500" y="1614487"/>
            <a:ext cx="7239000" cy="3629025"/>
          </a:xfrm>
          <a:prstGeom prst="rect">
            <a:avLst/>
          </a:prstGeom>
        </p:spPr>
      </p:pic>
      <p:sp>
        <p:nvSpPr>
          <p:cNvPr id="2" name="TextBox 1">
            <a:extLst>
              <a:ext uri="{FF2B5EF4-FFF2-40B4-BE49-F238E27FC236}">
                <a16:creationId xmlns:a16="http://schemas.microsoft.com/office/drawing/2014/main" id="{B2E38C4E-92E8-E9ED-A347-2BBED03F0A93}"/>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1 (b) mark scheme</a:t>
            </a:r>
          </a:p>
        </p:txBody>
      </p:sp>
    </p:spTree>
    <p:extLst>
      <p:ext uri="{BB962C8B-B14F-4D97-AF65-F5344CB8AC3E}">
        <p14:creationId xmlns:p14="http://schemas.microsoft.com/office/powerpoint/2010/main" val="252094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3F6C5-0B22-B674-6512-548DD8A49657}"/>
              </a:ext>
            </a:extLst>
          </p:cNvPr>
          <p:cNvSpPr txBox="1">
            <a:spLocks/>
          </p:cNvSpPr>
          <p:nvPr/>
        </p:nvSpPr>
        <p:spPr>
          <a:xfrm>
            <a:off x="377947" y="304790"/>
            <a:ext cx="10223323"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400" dirty="0"/>
              <a:t>Question 1 (c)    </a:t>
            </a:r>
          </a:p>
        </p:txBody>
      </p:sp>
      <p:pic>
        <p:nvPicPr>
          <p:cNvPr id="7" name="Picture 6">
            <a:extLst>
              <a:ext uri="{FF2B5EF4-FFF2-40B4-BE49-F238E27FC236}">
                <a16:creationId xmlns:a16="http://schemas.microsoft.com/office/drawing/2014/main" id="{DBFC8AB0-200B-8E9A-C6D6-93FF1CE2C4A3}"/>
              </a:ext>
            </a:extLst>
          </p:cNvPr>
          <p:cNvPicPr>
            <a:picLocks noChangeAspect="1"/>
          </p:cNvPicPr>
          <p:nvPr/>
        </p:nvPicPr>
        <p:blipFill>
          <a:blip r:embed="rId2"/>
          <a:stretch>
            <a:fillRect/>
          </a:stretch>
        </p:blipFill>
        <p:spPr>
          <a:xfrm>
            <a:off x="377947" y="1057274"/>
            <a:ext cx="7769354" cy="5495935"/>
          </a:xfrm>
          <a:prstGeom prst="rect">
            <a:avLst/>
          </a:prstGeom>
        </p:spPr>
      </p:pic>
    </p:spTree>
    <p:extLst>
      <p:ext uri="{BB962C8B-B14F-4D97-AF65-F5344CB8AC3E}">
        <p14:creationId xmlns:p14="http://schemas.microsoft.com/office/powerpoint/2010/main" val="312004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7B05AD-BE18-C007-AA93-FCE787438B74}"/>
              </a:ext>
            </a:extLst>
          </p:cNvPr>
          <p:cNvPicPr>
            <a:picLocks noChangeAspect="1"/>
          </p:cNvPicPr>
          <p:nvPr/>
        </p:nvPicPr>
        <p:blipFill>
          <a:blip r:embed="rId2"/>
          <a:stretch>
            <a:fillRect/>
          </a:stretch>
        </p:blipFill>
        <p:spPr>
          <a:xfrm>
            <a:off x="277997" y="1109330"/>
            <a:ext cx="8743950" cy="2895600"/>
          </a:xfrm>
          <a:prstGeom prst="rect">
            <a:avLst/>
          </a:prstGeom>
        </p:spPr>
      </p:pic>
      <p:sp>
        <p:nvSpPr>
          <p:cNvPr id="2" name="TextBox 1">
            <a:extLst>
              <a:ext uri="{FF2B5EF4-FFF2-40B4-BE49-F238E27FC236}">
                <a16:creationId xmlns:a16="http://schemas.microsoft.com/office/drawing/2014/main" id="{DFDA06B4-5947-C52A-3A1B-F77785862CA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(c) Candidate 1 answer</a:t>
            </a:r>
          </a:p>
        </p:txBody>
      </p:sp>
    </p:spTree>
    <p:extLst>
      <p:ext uri="{BB962C8B-B14F-4D97-AF65-F5344CB8AC3E}">
        <p14:creationId xmlns:p14="http://schemas.microsoft.com/office/powerpoint/2010/main" val="824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7B05AD-BE18-C007-AA93-FCE787438B74}"/>
              </a:ext>
            </a:extLst>
          </p:cNvPr>
          <p:cNvPicPr>
            <a:picLocks noChangeAspect="1"/>
          </p:cNvPicPr>
          <p:nvPr/>
        </p:nvPicPr>
        <p:blipFill>
          <a:blip r:embed="rId2"/>
          <a:stretch>
            <a:fillRect/>
          </a:stretch>
        </p:blipFill>
        <p:spPr>
          <a:xfrm>
            <a:off x="277997" y="1109330"/>
            <a:ext cx="8743950" cy="2895600"/>
          </a:xfrm>
          <a:prstGeom prst="rect">
            <a:avLst/>
          </a:prstGeom>
        </p:spPr>
      </p:pic>
      <p:sp>
        <p:nvSpPr>
          <p:cNvPr id="7" name="TextBox 6">
            <a:extLst>
              <a:ext uri="{FF2B5EF4-FFF2-40B4-BE49-F238E27FC236}">
                <a16:creationId xmlns:a16="http://schemas.microsoft.com/office/drawing/2014/main" id="{AD5991D0-AB90-7007-F8F5-95E46A8748FB}"/>
              </a:ext>
            </a:extLst>
          </p:cNvPr>
          <p:cNvSpPr txBox="1"/>
          <p:nvPr/>
        </p:nvSpPr>
        <p:spPr>
          <a:xfrm>
            <a:off x="589763" y="4093554"/>
            <a:ext cx="10587171" cy="2308324"/>
          </a:xfrm>
          <a:prstGeom prst="rect">
            <a:avLst/>
          </a:prstGeom>
          <a:noFill/>
        </p:spPr>
        <p:txBody>
          <a:bodyPr wrap="square" rtlCol="0">
            <a:spAutoFit/>
          </a:bodyPr>
          <a:lstStyle/>
          <a:p>
            <a:r>
              <a:rPr lang="en-US" b="1" dirty="0"/>
              <a:t>5 marks awarded – Band 3</a:t>
            </a:r>
          </a:p>
          <a:p>
            <a:endParaRPr lang="en-US" dirty="0"/>
          </a:p>
          <a:p>
            <a:r>
              <a:rPr lang="en-US" dirty="0"/>
              <a:t>A very good response which contrasts Piaget’s and Vygotsky’s theories of cognitive development in young children, demonstrating detailed knowledge and understanding of both theories. </a:t>
            </a:r>
          </a:p>
          <a:p>
            <a:r>
              <a:rPr lang="en-US" dirty="0"/>
              <a:t>The candidate has referred correctly to both theories, understood and applied the command verb “contrast” in their answer. It shows a knowledge of both theories and has provided a contrast throughout. Answers could refer to Vygotsky’s scaffolding to support a child, use of a more knowledgeable other, and stress the approach relying on social interaction.</a:t>
            </a:r>
          </a:p>
        </p:txBody>
      </p:sp>
      <p:sp>
        <p:nvSpPr>
          <p:cNvPr id="2" name="TextBox 1">
            <a:extLst>
              <a:ext uri="{FF2B5EF4-FFF2-40B4-BE49-F238E27FC236}">
                <a16:creationId xmlns:a16="http://schemas.microsoft.com/office/drawing/2014/main" id="{DFDA06B4-5947-C52A-3A1B-F77785862CA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(c) Candidate 1 answer with examiner’s comments </a:t>
            </a:r>
          </a:p>
        </p:txBody>
      </p:sp>
    </p:spTree>
    <p:extLst>
      <p:ext uri="{BB962C8B-B14F-4D97-AF65-F5344CB8AC3E}">
        <p14:creationId xmlns:p14="http://schemas.microsoft.com/office/powerpoint/2010/main" val="105319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C54D7A-95D4-1F14-EA4E-DE86C3226B06}"/>
              </a:ext>
            </a:extLst>
          </p:cNvPr>
          <p:cNvPicPr>
            <a:picLocks noChangeAspect="1"/>
          </p:cNvPicPr>
          <p:nvPr/>
        </p:nvPicPr>
        <p:blipFill>
          <a:blip r:embed="rId2"/>
          <a:stretch>
            <a:fillRect/>
          </a:stretch>
        </p:blipFill>
        <p:spPr>
          <a:xfrm>
            <a:off x="315434" y="1145990"/>
            <a:ext cx="8734425" cy="2886075"/>
          </a:xfrm>
          <a:prstGeom prst="rect">
            <a:avLst/>
          </a:prstGeom>
        </p:spPr>
      </p:pic>
      <p:sp>
        <p:nvSpPr>
          <p:cNvPr id="3" name="TextBox 2">
            <a:extLst>
              <a:ext uri="{FF2B5EF4-FFF2-40B4-BE49-F238E27FC236}">
                <a16:creationId xmlns:a16="http://schemas.microsoft.com/office/drawing/2014/main" id="{FBF34474-21BE-B941-2BB5-5E0C913AD5FA}"/>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(c) Candidate 2 answer</a:t>
            </a:r>
          </a:p>
        </p:txBody>
      </p:sp>
    </p:spTree>
    <p:extLst>
      <p:ext uri="{BB962C8B-B14F-4D97-AF65-F5344CB8AC3E}">
        <p14:creationId xmlns:p14="http://schemas.microsoft.com/office/powerpoint/2010/main" val="88226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195048"/>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marL="804863" indent="-804863" defTabSz="457200">
              <a:lnSpc>
                <a:spcPct val="100000"/>
              </a:lnSpc>
              <a:spcBef>
                <a:spcPts val="150"/>
              </a:spcBef>
              <a:defRPr/>
            </a:pPr>
            <a:r>
              <a:rPr lang="en-US" sz="1800" dirty="0"/>
              <a:t>Unit 2:	Factors affecting individuals’ growth and development across the lifespan, and how this impacts on outcomes, care and support needs</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672832" y="882869"/>
            <a:ext cx="6519168" cy="5917663"/>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187507" y="5288340"/>
            <a:ext cx="5489818" cy="1384995"/>
          </a:xfrm>
          <a:prstGeom prst="rect">
            <a:avLst/>
          </a:prstGeom>
          <a:noFill/>
        </p:spPr>
        <p:txBody>
          <a:bodyPr wrap="square" rtlCol="0">
            <a:spAutoFit/>
          </a:bodyPr>
          <a:lstStyle/>
          <a:p>
            <a:r>
              <a:rPr lang="en-GB" sz="2400" b="1" dirty="0">
                <a:solidFill>
                  <a:schemeClr val="bg1"/>
                </a:solidFill>
              </a:rPr>
              <a:t>Online examination review (OER)</a:t>
            </a:r>
          </a:p>
          <a:p>
            <a:r>
              <a:rPr lang="en-GB" sz="2000" b="1" dirty="0">
                <a:solidFill>
                  <a:schemeClr val="bg1"/>
                </a:solidFill>
              </a:rPr>
              <a:t>Questions selected in this OER form part of the new specification content from September 2022.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7133765" y="1743310"/>
            <a:ext cx="3807976" cy="3371380"/>
          </a:xfrm>
          <a:prstGeom prst="rect">
            <a:avLst/>
          </a:prstGeom>
          <a:effectLst/>
        </p:spPr>
      </p:pic>
      <p:pic>
        <p:nvPicPr>
          <p:cNvPr id="5" name="Picture 4">
            <a:extLst>
              <a:ext uri="{FF2B5EF4-FFF2-40B4-BE49-F238E27FC236}">
                <a16:creationId xmlns:a16="http://schemas.microsoft.com/office/drawing/2014/main" id="{F5AEAF28-86AA-6FBE-7568-BB7EB23D9F3A}"/>
              </a:ext>
            </a:extLst>
          </p:cNvPr>
          <p:cNvPicPr>
            <a:picLocks noChangeAspect="1"/>
          </p:cNvPicPr>
          <p:nvPr/>
        </p:nvPicPr>
        <p:blipFill>
          <a:blip r:embed="rId4"/>
          <a:stretch>
            <a:fillRect/>
          </a:stretch>
        </p:blipFill>
        <p:spPr>
          <a:xfrm>
            <a:off x="356839" y="940336"/>
            <a:ext cx="5315993" cy="5860196"/>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C54D7A-95D4-1F14-EA4E-DE86C3226B06}"/>
              </a:ext>
            </a:extLst>
          </p:cNvPr>
          <p:cNvPicPr>
            <a:picLocks noChangeAspect="1"/>
          </p:cNvPicPr>
          <p:nvPr/>
        </p:nvPicPr>
        <p:blipFill>
          <a:blip r:embed="rId2"/>
          <a:stretch>
            <a:fillRect/>
          </a:stretch>
        </p:blipFill>
        <p:spPr>
          <a:xfrm>
            <a:off x="315434" y="1145990"/>
            <a:ext cx="8734425" cy="2886075"/>
          </a:xfrm>
          <a:prstGeom prst="rect">
            <a:avLst/>
          </a:prstGeom>
        </p:spPr>
      </p:pic>
      <p:sp>
        <p:nvSpPr>
          <p:cNvPr id="7" name="TextBox 6">
            <a:extLst>
              <a:ext uri="{FF2B5EF4-FFF2-40B4-BE49-F238E27FC236}">
                <a16:creationId xmlns:a16="http://schemas.microsoft.com/office/drawing/2014/main" id="{CE74D49C-5D56-73AB-C948-3A3C00DA9F59}"/>
              </a:ext>
            </a:extLst>
          </p:cNvPr>
          <p:cNvSpPr txBox="1"/>
          <p:nvPr/>
        </p:nvSpPr>
        <p:spPr>
          <a:xfrm>
            <a:off x="589763" y="4093554"/>
            <a:ext cx="10587171" cy="2308324"/>
          </a:xfrm>
          <a:prstGeom prst="rect">
            <a:avLst/>
          </a:prstGeom>
          <a:noFill/>
        </p:spPr>
        <p:txBody>
          <a:bodyPr wrap="square" rtlCol="0">
            <a:spAutoFit/>
          </a:bodyPr>
          <a:lstStyle/>
          <a:p>
            <a:r>
              <a:rPr lang="en-US" b="1" dirty="0"/>
              <a:t>3 marks awarded – Band 2</a:t>
            </a:r>
          </a:p>
          <a:p>
            <a:endParaRPr lang="en-US" dirty="0"/>
          </a:p>
          <a:p>
            <a:r>
              <a:rPr lang="en-US" dirty="0"/>
              <a:t>A good response which contrasts Piaget’s and Vygotsky’s theories of cognitive development in young children, demonstrating knowledge and understanding of both theories. </a:t>
            </a:r>
          </a:p>
          <a:p>
            <a:r>
              <a:rPr lang="en-US" dirty="0"/>
              <a:t>The candidate has referred correctly to both theories, understood and applied the command verb “contrast” in their answer. It shows a knowledge of both theories and has provided a contrast in places. Answers could refer to Vygotsky’s zone of proximal development, scaffolding to support a child, use of a more knowledgeable other, and stress the approach relying on social and cultural interactions.</a:t>
            </a:r>
          </a:p>
        </p:txBody>
      </p:sp>
      <p:sp>
        <p:nvSpPr>
          <p:cNvPr id="3" name="TextBox 2">
            <a:extLst>
              <a:ext uri="{FF2B5EF4-FFF2-40B4-BE49-F238E27FC236}">
                <a16:creationId xmlns:a16="http://schemas.microsoft.com/office/drawing/2014/main" id="{FBF34474-21BE-B941-2BB5-5E0C913AD5FA}"/>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(c) Candidate 2 answer with examiner’s comments</a:t>
            </a:r>
          </a:p>
        </p:txBody>
      </p:sp>
    </p:spTree>
    <p:extLst>
      <p:ext uri="{BB962C8B-B14F-4D97-AF65-F5344CB8AC3E}">
        <p14:creationId xmlns:p14="http://schemas.microsoft.com/office/powerpoint/2010/main" val="216542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590D70-66BC-BC03-785E-368F18762B4E}"/>
              </a:ext>
            </a:extLst>
          </p:cNvPr>
          <p:cNvPicPr>
            <a:picLocks noChangeAspect="1"/>
          </p:cNvPicPr>
          <p:nvPr/>
        </p:nvPicPr>
        <p:blipFill>
          <a:blip r:embed="rId2"/>
          <a:stretch>
            <a:fillRect/>
          </a:stretch>
        </p:blipFill>
        <p:spPr>
          <a:xfrm>
            <a:off x="321061" y="979637"/>
            <a:ext cx="8848725" cy="2933700"/>
          </a:xfrm>
          <a:prstGeom prst="rect">
            <a:avLst/>
          </a:prstGeom>
        </p:spPr>
      </p:pic>
      <p:sp>
        <p:nvSpPr>
          <p:cNvPr id="3" name="TextBox 2">
            <a:extLst>
              <a:ext uri="{FF2B5EF4-FFF2-40B4-BE49-F238E27FC236}">
                <a16:creationId xmlns:a16="http://schemas.microsoft.com/office/drawing/2014/main" id="{D40C4007-7ECF-44AE-87AD-17D9902F034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(c) Candidate 3 answer</a:t>
            </a:r>
          </a:p>
        </p:txBody>
      </p:sp>
    </p:spTree>
    <p:extLst>
      <p:ext uri="{BB962C8B-B14F-4D97-AF65-F5344CB8AC3E}">
        <p14:creationId xmlns:p14="http://schemas.microsoft.com/office/powerpoint/2010/main" val="58664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590D70-66BC-BC03-785E-368F18762B4E}"/>
              </a:ext>
            </a:extLst>
          </p:cNvPr>
          <p:cNvPicPr>
            <a:picLocks noChangeAspect="1"/>
          </p:cNvPicPr>
          <p:nvPr/>
        </p:nvPicPr>
        <p:blipFill>
          <a:blip r:embed="rId2"/>
          <a:stretch>
            <a:fillRect/>
          </a:stretch>
        </p:blipFill>
        <p:spPr>
          <a:xfrm>
            <a:off x="321061" y="979637"/>
            <a:ext cx="8848725" cy="2933700"/>
          </a:xfrm>
          <a:prstGeom prst="rect">
            <a:avLst/>
          </a:prstGeom>
        </p:spPr>
      </p:pic>
      <p:sp>
        <p:nvSpPr>
          <p:cNvPr id="9" name="TextBox 8">
            <a:extLst>
              <a:ext uri="{FF2B5EF4-FFF2-40B4-BE49-F238E27FC236}">
                <a16:creationId xmlns:a16="http://schemas.microsoft.com/office/drawing/2014/main" id="{E44BBAAB-B0C8-EF50-6E4A-7CEB3F730E58}"/>
              </a:ext>
            </a:extLst>
          </p:cNvPr>
          <p:cNvSpPr txBox="1"/>
          <p:nvPr/>
        </p:nvSpPr>
        <p:spPr>
          <a:xfrm>
            <a:off x="578612" y="3814773"/>
            <a:ext cx="10587171" cy="2862322"/>
          </a:xfrm>
          <a:prstGeom prst="rect">
            <a:avLst/>
          </a:prstGeom>
          <a:noFill/>
        </p:spPr>
        <p:txBody>
          <a:bodyPr wrap="square" rtlCol="0">
            <a:spAutoFit/>
          </a:bodyPr>
          <a:lstStyle/>
          <a:p>
            <a:r>
              <a:rPr lang="en-US" b="1" dirty="0"/>
              <a:t>2 marks awarded – Band 1</a:t>
            </a:r>
          </a:p>
          <a:p>
            <a:endParaRPr lang="en-US" b="1" dirty="0"/>
          </a:p>
          <a:p>
            <a:r>
              <a:rPr lang="en-US" dirty="0"/>
              <a:t>A basic response which shows no contrast between Piaget’s and Vygotsky’s theories of cognitive development in young children, demonstrating some knowledge and understanding of both theories. </a:t>
            </a:r>
          </a:p>
          <a:p>
            <a:r>
              <a:rPr lang="en-US" dirty="0"/>
              <a:t>The candidate's response is limited as it refers mainly to Piaget’s theory, identifying the stages correctly. A contrast is then referred to regarding Vygotsky and his approach relying on a more knowledgeable other.  Answers could refer to  Vygotsky’s zone of proximal development, scaffolding to support a child, and stress the  approach relying on social and cultural interactions. It could refer in more depth to Piaget's repeated experiences and schema in contrast to Vygotsky relying on social and cultural interactions.</a:t>
            </a:r>
          </a:p>
        </p:txBody>
      </p:sp>
      <p:sp>
        <p:nvSpPr>
          <p:cNvPr id="3" name="TextBox 2">
            <a:extLst>
              <a:ext uri="{FF2B5EF4-FFF2-40B4-BE49-F238E27FC236}">
                <a16:creationId xmlns:a16="http://schemas.microsoft.com/office/drawing/2014/main" id="{D40C4007-7ECF-44AE-87AD-17D9902F034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(c) Candidate 3 answer with examiner’s comments</a:t>
            </a:r>
          </a:p>
        </p:txBody>
      </p:sp>
    </p:spTree>
    <p:extLst>
      <p:ext uri="{BB962C8B-B14F-4D97-AF65-F5344CB8AC3E}">
        <p14:creationId xmlns:p14="http://schemas.microsoft.com/office/powerpoint/2010/main" val="162759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9F48D9-13F3-BA53-E6C5-4C5E5C7DB28C}"/>
              </a:ext>
            </a:extLst>
          </p:cNvPr>
          <p:cNvPicPr>
            <a:picLocks noChangeAspect="1"/>
          </p:cNvPicPr>
          <p:nvPr/>
        </p:nvPicPr>
        <p:blipFill>
          <a:blip r:embed="rId2"/>
          <a:stretch>
            <a:fillRect/>
          </a:stretch>
        </p:blipFill>
        <p:spPr>
          <a:xfrm>
            <a:off x="990135" y="918591"/>
            <a:ext cx="8199216" cy="5871773"/>
          </a:xfrm>
          <a:prstGeom prst="rect">
            <a:avLst/>
          </a:prstGeom>
        </p:spPr>
      </p:pic>
      <p:pic>
        <p:nvPicPr>
          <p:cNvPr id="7" name="Picture 6">
            <a:extLst>
              <a:ext uri="{FF2B5EF4-FFF2-40B4-BE49-F238E27FC236}">
                <a16:creationId xmlns:a16="http://schemas.microsoft.com/office/drawing/2014/main" id="{4F40BB17-C48B-9DC8-90F0-C2EF6316F2A8}"/>
              </a:ext>
            </a:extLst>
          </p:cNvPr>
          <p:cNvPicPr>
            <a:picLocks noChangeAspect="1"/>
          </p:cNvPicPr>
          <p:nvPr/>
        </p:nvPicPr>
        <p:blipFill>
          <a:blip r:embed="rId3"/>
          <a:stretch>
            <a:fillRect/>
          </a:stretch>
        </p:blipFill>
        <p:spPr>
          <a:xfrm>
            <a:off x="6677579" y="2644476"/>
            <a:ext cx="4036700" cy="3913962"/>
          </a:xfrm>
          <a:prstGeom prst="rect">
            <a:avLst/>
          </a:prstGeom>
        </p:spPr>
      </p:pic>
      <p:sp>
        <p:nvSpPr>
          <p:cNvPr id="3" name="TextBox 2">
            <a:extLst>
              <a:ext uri="{FF2B5EF4-FFF2-40B4-BE49-F238E27FC236}">
                <a16:creationId xmlns:a16="http://schemas.microsoft.com/office/drawing/2014/main" id="{F119DB57-215B-3C52-5777-1AE84A61F666}"/>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1 (c) mark scheme</a:t>
            </a:r>
          </a:p>
        </p:txBody>
      </p:sp>
    </p:spTree>
    <p:extLst>
      <p:ext uri="{BB962C8B-B14F-4D97-AF65-F5344CB8AC3E}">
        <p14:creationId xmlns:p14="http://schemas.microsoft.com/office/powerpoint/2010/main" val="1213271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8747DE-2126-D72C-EBD5-2B33E17B7DBE}"/>
              </a:ext>
            </a:extLst>
          </p:cNvPr>
          <p:cNvPicPr>
            <a:picLocks noChangeAspect="1"/>
          </p:cNvPicPr>
          <p:nvPr/>
        </p:nvPicPr>
        <p:blipFill>
          <a:blip r:embed="rId2"/>
          <a:stretch>
            <a:fillRect/>
          </a:stretch>
        </p:blipFill>
        <p:spPr>
          <a:xfrm>
            <a:off x="1893731" y="1292362"/>
            <a:ext cx="8404538" cy="4273275"/>
          </a:xfrm>
          <a:prstGeom prst="rect">
            <a:avLst/>
          </a:prstGeom>
        </p:spPr>
      </p:pic>
      <p:sp>
        <p:nvSpPr>
          <p:cNvPr id="4" name="TextBox 3">
            <a:extLst>
              <a:ext uri="{FF2B5EF4-FFF2-40B4-BE49-F238E27FC236}">
                <a16:creationId xmlns:a16="http://schemas.microsoft.com/office/drawing/2014/main" id="{12FC3CBE-1B9C-13B0-70B2-3A60091734C9}"/>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1 (c) mark scheme</a:t>
            </a:r>
          </a:p>
        </p:txBody>
      </p:sp>
    </p:spTree>
    <p:extLst>
      <p:ext uri="{BB962C8B-B14F-4D97-AF65-F5344CB8AC3E}">
        <p14:creationId xmlns:p14="http://schemas.microsoft.com/office/powerpoint/2010/main" val="55979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857D4-ECAE-82EC-8B62-C6F14F1FAEF4}"/>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(a)</a:t>
            </a:r>
          </a:p>
        </p:txBody>
      </p:sp>
      <p:pic>
        <p:nvPicPr>
          <p:cNvPr id="6" name="Picture 5">
            <a:extLst>
              <a:ext uri="{FF2B5EF4-FFF2-40B4-BE49-F238E27FC236}">
                <a16:creationId xmlns:a16="http://schemas.microsoft.com/office/drawing/2014/main" id="{239B1376-A508-0676-1832-430E8BFB3F06}"/>
              </a:ext>
            </a:extLst>
          </p:cNvPr>
          <p:cNvPicPr>
            <a:picLocks noChangeAspect="1"/>
          </p:cNvPicPr>
          <p:nvPr/>
        </p:nvPicPr>
        <p:blipFill>
          <a:blip r:embed="rId2"/>
          <a:stretch>
            <a:fillRect/>
          </a:stretch>
        </p:blipFill>
        <p:spPr>
          <a:xfrm>
            <a:off x="401677" y="1315263"/>
            <a:ext cx="10496550" cy="2867025"/>
          </a:xfrm>
          <a:prstGeom prst="rect">
            <a:avLst/>
          </a:prstGeom>
        </p:spPr>
      </p:pic>
    </p:spTree>
    <p:extLst>
      <p:ext uri="{BB962C8B-B14F-4D97-AF65-F5344CB8AC3E}">
        <p14:creationId xmlns:p14="http://schemas.microsoft.com/office/powerpoint/2010/main" val="352425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435CE8-84D7-E8E6-B200-90520AD7AFA8}"/>
              </a:ext>
            </a:extLst>
          </p:cNvPr>
          <p:cNvPicPr>
            <a:picLocks noChangeAspect="1"/>
          </p:cNvPicPr>
          <p:nvPr/>
        </p:nvPicPr>
        <p:blipFill>
          <a:blip r:embed="rId2"/>
          <a:stretch>
            <a:fillRect/>
          </a:stretch>
        </p:blipFill>
        <p:spPr>
          <a:xfrm>
            <a:off x="321061" y="1202810"/>
            <a:ext cx="10453609" cy="2487354"/>
          </a:xfrm>
          <a:prstGeom prst="rect">
            <a:avLst/>
          </a:prstGeom>
        </p:spPr>
      </p:pic>
      <p:sp>
        <p:nvSpPr>
          <p:cNvPr id="3" name="TextBox 2">
            <a:extLst>
              <a:ext uri="{FF2B5EF4-FFF2-40B4-BE49-F238E27FC236}">
                <a16:creationId xmlns:a16="http://schemas.microsoft.com/office/drawing/2014/main" id="{74F40130-EE47-ADDA-8143-8F19DE179AF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(a) Candidate answer</a:t>
            </a:r>
          </a:p>
        </p:txBody>
      </p:sp>
    </p:spTree>
    <p:extLst>
      <p:ext uri="{BB962C8B-B14F-4D97-AF65-F5344CB8AC3E}">
        <p14:creationId xmlns:p14="http://schemas.microsoft.com/office/powerpoint/2010/main" val="188243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435CE8-84D7-E8E6-B200-90520AD7AFA8}"/>
              </a:ext>
            </a:extLst>
          </p:cNvPr>
          <p:cNvPicPr>
            <a:picLocks noChangeAspect="1"/>
          </p:cNvPicPr>
          <p:nvPr/>
        </p:nvPicPr>
        <p:blipFill>
          <a:blip r:embed="rId2"/>
          <a:stretch>
            <a:fillRect/>
          </a:stretch>
        </p:blipFill>
        <p:spPr>
          <a:xfrm>
            <a:off x="321061" y="1202810"/>
            <a:ext cx="10453609" cy="2487354"/>
          </a:xfrm>
          <a:prstGeom prst="rect">
            <a:avLst/>
          </a:prstGeom>
        </p:spPr>
      </p:pic>
      <p:sp>
        <p:nvSpPr>
          <p:cNvPr id="7" name="TextBox 6">
            <a:extLst>
              <a:ext uri="{FF2B5EF4-FFF2-40B4-BE49-F238E27FC236}">
                <a16:creationId xmlns:a16="http://schemas.microsoft.com/office/drawing/2014/main" id="{F66FD814-36B1-B139-F9FA-5211D44BD56D}"/>
              </a:ext>
            </a:extLst>
          </p:cNvPr>
          <p:cNvSpPr txBox="1"/>
          <p:nvPr/>
        </p:nvSpPr>
        <p:spPr>
          <a:xfrm>
            <a:off x="488329" y="3900864"/>
            <a:ext cx="10587171" cy="1754326"/>
          </a:xfrm>
          <a:prstGeom prst="rect">
            <a:avLst/>
          </a:prstGeom>
          <a:noFill/>
        </p:spPr>
        <p:txBody>
          <a:bodyPr wrap="square" rtlCol="0">
            <a:spAutoFit/>
          </a:bodyPr>
          <a:lstStyle/>
          <a:p>
            <a:r>
              <a:rPr lang="en-US" b="1" dirty="0"/>
              <a:t>2 marks awarded</a:t>
            </a:r>
          </a:p>
          <a:p>
            <a:endParaRPr lang="en-US" dirty="0"/>
          </a:p>
          <a:p>
            <a:r>
              <a:rPr lang="en-US" dirty="0"/>
              <a:t>The candidate named two correct lifestyle choices Anaya would have been advised to avoid – drinking alcohol and smoking. Further answers may have included drug misuse, any food carrying a risk of Listeria, eating raw or undercooked meat and eggs, along with any relevant situation causing high blood pressure. </a:t>
            </a:r>
          </a:p>
        </p:txBody>
      </p:sp>
      <p:sp>
        <p:nvSpPr>
          <p:cNvPr id="3" name="TextBox 2">
            <a:extLst>
              <a:ext uri="{FF2B5EF4-FFF2-40B4-BE49-F238E27FC236}">
                <a16:creationId xmlns:a16="http://schemas.microsoft.com/office/drawing/2014/main" id="{74F40130-EE47-ADDA-8143-8F19DE179AF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(a) Candidate answer with examiner’s comments </a:t>
            </a:r>
          </a:p>
        </p:txBody>
      </p:sp>
    </p:spTree>
    <p:extLst>
      <p:ext uri="{BB962C8B-B14F-4D97-AF65-F5344CB8AC3E}">
        <p14:creationId xmlns:p14="http://schemas.microsoft.com/office/powerpoint/2010/main" val="2257798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DEB55D-A840-3090-9FA2-D056C0366237}"/>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(a) mark scheme</a:t>
            </a:r>
          </a:p>
        </p:txBody>
      </p:sp>
      <p:pic>
        <p:nvPicPr>
          <p:cNvPr id="6" name="Picture 5">
            <a:extLst>
              <a:ext uri="{FF2B5EF4-FFF2-40B4-BE49-F238E27FC236}">
                <a16:creationId xmlns:a16="http://schemas.microsoft.com/office/drawing/2014/main" id="{91DCD0D1-5176-0B4D-1722-50D618156CB1}"/>
              </a:ext>
            </a:extLst>
          </p:cNvPr>
          <p:cNvPicPr>
            <a:picLocks noChangeAspect="1"/>
          </p:cNvPicPr>
          <p:nvPr/>
        </p:nvPicPr>
        <p:blipFill>
          <a:blip r:embed="rId2"/>
          <a:stretch>
            <a:fillRect/>
          </a:stretch>
        </p:blipFill>
        <p:spPr>
          <a:xfrm>
            <a:off x="2753223" y="1219200"/>
            <a:ext cx="6685554" cy="5339238"/>
          </a:xfrm>
          <a:prstGeom prst="rect">
            <a:avLst/>
          </a:prstGeom>
        </p:spPr>
      </p:pic>
    </p:spTree>
    <p:extLst>
      <p:ext uri="{BB962C8B-B14F-4D97-AF65-F5344CB8AC3E}">
        <p14:creationId xmlns:p14="http://schemas.microsoft.com/office/powerpoint/2010/main" val="45596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77827-72A9-38D6-6D99-42A6DC0E3FB5}"/>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(b)</a:t>
            </a:r>
          </a:p>
        </p:txBody>
      </p:sp>
      <p:pic>
        <p:nvPicPr>
          <p:cNvPr id="7" name="Picture 6">
            <a:extLst>
              <a:ext uri="{FF2B5EF4-FFF2-40B4-BE49-F238E27FC236}">
                <a16:creationId xmlns:a16="http://schemas.microsoft.com/office/drawing/2014/main" id="{D633C7DE-83B2-0526-62F3-79A8D30DED64}"/>
              </a:ext>
            </a:extLst>
          </p:cNvPr>
          <p:cNvPicPr>
            <a:picLocks noChangeAspect="1"/>
          </p:cNvPicPr>
          <p:nvPr/>
        </p:nvPicPr>
        <p:blipFill>
          <a:blip r:embed="rId2"/>
          <a:stretch>
            <a:fillRect/>
          </a:stretch>
        </p:blipFill>
        <p:spPr>
          <a:xfrm>
            <a:off x="432807" y="1350227"/>
            <a:ext cx="10077450" cy="3733800"/>
          </a:xfrm>
          <a:prstGeom prst="rect">
            <a:avLst/>
          </a:prstGeom>
        </p:spPr>
      </p:pic>
    </p:spTree>
    <p:extLst>
      <p:ext uri="{BB962C8B-B14F-4D97-AF65-F5344CB8AC3E}">
        <p14:creationId xmlns:p14="http://schemas.microsoft.com/office/powerpoint/2010/main" val="106253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a:xfrm>
            <a:off x="377947" y="304790"/>
            <a:ext cx="10223323" cy="447261"/>
          </a:xfrm>
        </p:spPr>
        <p:txBody>
          <a:bodyPr/>
          <a:lstStyle/>
          <a:p>
            <a:r>
              <a:rPr lang="en-GB" sz="2400" dirty="0"/>
              <a:t>Question 1 (a)    </a:t>
            </a:r>
          </a:p>
        </p:txBody>
      </p:sp>
      <p:pic>
        <p:nvPicPr>
          <p:cNvPr id="4" name="Picture 3">
            <a:extLst>
              <a:ext uri="{FF2B5EF4-FFF2-40B4-BE49-F238E27FC236}">
                <a16:creationId xmlns:a16="http://schemas.microsoft.com/office/drawing/2014/main" id="{46855AD0-2611-09C1-3D82-9D1900180DA4}"/>
              </a:ext>
            </a:extLst>
          </p:cNvPr>
          <p:cNvPicPr>
            <a:picLocks noChangeAspect="1"/>
          </p:cNvPicPr>
          <p:nvPr/>
        </p:nvPicPr>
        <p:blipFill>
          <a:blip r:embed="rId2"/>
          <a:stretch>
            <a:fillRect/>
          </a:stretch>
        </p:blipFill>
        <p:spPr>
          <a:xfrm>
            <a:off x="377947" y="1250098"/>
            <a:ext cx="10322452" cy="5061492"/>
          </a:xfrm>
          <a:prstGeom prst="rect">
            <a:avLst/>
          </a:prstGeom>
        </p:spPr>
      </p:pic>
    </p:spTree>
    <p:extLst>
      <p:ext uri="{BB962C8B-B14F-4D97-AF65-F5344CB8AC3E}">
        <p14:creationId xmlns:p14="http://schemas.microsoft.com/office/powerpoint/2010/main" val="3630742754"/>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1487E1-FE08-617A-C8F0-5918BAA517ED}"/>
              </a:ext>
            </a:extLst>
          </p:cNvPr>
          <p:cNvPicPr>
            <a:picLocks noChangeAspect="1"/>
          </p:cNvPicPr>
          <p:nvPr/>
        </p:nvPicPr>
        <p:blipFill>
          <a:blip r:embed="rId2"/>
          <a:stretch>
            <a:fillRect/>
          </a:stretch>
        </p:blipFill>
        <p:spPr>
          <a:xfrm>
            <a:off x="109188" y="1001122"/>
            <a:ext cx="10539524" cy="3339591"/>
          </a:xfrm>
          <a:prstGeom prst="rect">
            <a:avLst/>
          </a:prstGeom>
        </p:spPr>
      </p:pic>
      <p:sp>
        <p:nvSpPr>
          <p:cNvPr id="3" name="TextBox 2">
            <a:extLst>
              <a:ext uri="{FF2B5EF4-FFF2-40B4-BE49-F238E27FC236}">
                <a16:creationId xmlns:a16="http://schemas.microsoft.com/office/drawing/2014/main" id="{03485971-F1CE-C21C-6A2F-197A8227BD66}"/>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(b) Candidate answer</a:t>
            </a:r>
          </a:p>
        </p:txBody>
      </p:sp>
    </p:spTree>
    <p:extLst>
      <p:ext uri="{BB962C8B-B14F-4D97-AF65-F5344CB8AC3E}">
        <p14:creationId xmlns:p14="http://schemas.microsoft.com/office/powerpoint/2010/main" val="363365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1487E1-FE08-617A-C8F0-5918BAA517ED}"/>
              </a:ext>
            </a:extLst>
          </p:cNvPr>
          <p:cNvPicPr>
            <a:picLocks noChangeAspect="1"/>
          </p:cNvPicPr>
          <p:nvPr/>
        </p:nvPicPr>
        <p:blipFill>
          <a:blip r:embed="rId2"/>
          <a:stretch>
            <a:fillRect/>
          </a:stretch>
        </p:blipFill>
        <p:spPr>
          <a:xfrm>
            <a:off x="109188" y="1001122"/>
            <a:ext cx="10539524" cy="3339591"/>
          </a:xfrm>
          <a:prstGeom prst="rect">
            <a:avLst/>
          </a:prstGeom>
        </p:spPr>
      </p:pic>
      <p:sp>
        <p:nvSpPr>
          <p:cNvPr id="5" name="TextBox 4">
            <a:extLst>
              <a:ext uri="{FF2B5EF4-FFF2-40B4-BE49-F238E27FC236}">
                <a16:creationId xmlns:a16="http://schemas.microsoft.com/office/drawing/2014/main" id="{7310D69C-2C78-9874-4D44-F53F5CD22730}"/>
              </a:ext>
            </a:extLst>
          </p:cNvPr>
          <p:cNvSpPr txBox="1"/>
          <p:nvPr/>
        </p:nvSpPr>
        <p:spPr>
          <a:xfrm>
            <a:off x="545936" y="4542415"/>
            <a:ext cx="10587171" cy="1754326"/>
          </a:xfrm>
          <a:prstGeom prst="rect">
            <a:avLst/>
          </a:prstGeom>
          <a:noFill/>
        </p:spPr>
        <p:txBody>
          <a:bodyPr wrap="square" rtlCol="0">
            <a:spAutoFit/>
          </a:bodyPr>
          <a:lstStyle/>
          <a:p>
            <a:r>
              <a:rPr lang="en-US" b="1" dirty="0"/>
              <a:t>2 marks awarded</a:t>
            </a:r>
          </a:p>
          <a:p>
            <a:endParaRPr lang="en-US" dirty="0"/>
          </a:p>
          <a:p>
            <a:r>
              <a:rPr lang="en-US" dirty="0"/>
              <a:t>The candidate named correctly one other unpredictable and one predictable life event likely to occur during Anya’s life. Further unpredictable events may include accidents, getting a serious illness, breakdown of a relationship and redundancy. Predictable events may include getting married, settling down with a partner, moving into your own home, becoming a parent, starting work.</a:t>
            </a:r>
          </a:p>
        </p:txBody>
      </p:sp>
      <p:sp>
        <p:nvSpPr>
          <p:cNvPr id="3" name="TextBox 2">
            <a:extLst>
              <a:ext uri="{FF2B5EF4-FFF2-40B4-BE49-F238E27FC236}">
                <a16:creationId xmlns:a16="http://schemas.microsoft.com/office/drawing/2014/main" id="{03485971-F1CE-C21C-6A2F-197A8227BD66}"/>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(b) Candidate answer with examiner’s comments </a:t>
            </a:r>
          </a:p>
        </p:txBody>
      </p:sp>
    </p:spTree>
    <p:extLst>
      <p:ext uri="{BB962C8B-B14F-4D97-AF65-F5344CB8AC3E}">
        <p14:creationId xmlns:p14="http://schemas.microsoft.com/office/powerpoint/2010/main" val="3277693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B2A2BF-A698-0D28-00F2-5B7C5F3DF7C7}"/>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(b) mark scheme</a:t>
            </a:r>
          </a:p>
        </p:txBody>
      </p:sp>
      <p:grpSp>
        <p:nvGrpSpPr>
          <p:cNvPr id="11" name="Group 10">
            <a:extLst>
              <a:ext uri="{FF2B5EF4-FFF2-40B4-BE49-F238E27FC236}">
                <a16:creationId xmlns:a16="http://schemas.microsoft.com/office/drawing/2014/main" id="{460ACA4F-09FF-5072-62B6-17FD262E09F9}"/>
              </a:ext>
            </a:extLst>
          </p:cNvPr>
          <p:cNvGrpSpPr/>
          <p:nvPr/>
        </p:nvGrpSpPr>
        <p:grpSpPr>
          <a:xfrm>
            <a:off x="3497329" y="902976"/>
            <a:ext cx="5089114" cy="5955024"/>
            <a:chOff x="3795063" y="1331188"/>
            <a:chExt cx="4795905" cy="5526812"/>
          </a:xfrm>
        </p:grpSpPr>
        <p:pic>
          <p:nvPicPr>
            <p:cNvPr id="8" name="Picture 7">
              <a:extLst>
                <a:ext uri="{FF2B5EF4-FFF2-40B4-BE49-F238E27FC236}">
                  <a16:creationId xmlns:a16="http://schemas.microsoft.com/office/drawing/2014/main" id="{B3A06133-0E78-2A47-10BD-0B20D27BFB4D}"/>
                </a:ext>
              </a:extLst>
            </p:cNvPr>
            <p:cNvPicPr>
              <a:picLocks noChangeAspect="1"/>
            </p:cNvPicPr>
            <p:nvPr/>
          </p:nvPicPr>
          <p:blipFill>
            <a:blip r:embed="rId2"/>
            <a:stretch>
              <a:fillRect/>
            </a:stretch>
          </p:blipFill>
          <p:spPr>
            <a:xfrm>
              <a:off x="3795063" y="1761893"/>
              <a:ext cx="4795905" cy="5096107"/>
            </a:xfrm>
            <a:prstGeom prst="rect">
              <a:avLst/>
            </a:prstGeom>
          </p:spPr>
        </p:pic>
        <p:pic>
          <p:nvPicPr>
            <p:cNvPr id="10" name="Picture 9">
              <a:extLst>
                <a:ext uri="{FF2B5EF4-FFF2-40B4-BE49-F238E27FC236}">
                  <a16:creationId xmlns:a16="http://schemas.microsoft.com/office/drawing/2014/main" id="{91B2DF15-024A-7358-0722-BA08920FF633}"/>
                </a:ext>
              </a:extLst>
            </p:cNvPr>
            <p:cNvPicPr>
              <a:picLocks noChangeAspect="1"/>
            </p:cNvPicPr>
            <p:nvPr/>
          </p:nvPicPr>
          <p:blipFill>
            <a:blip r:embed="rId3"/>
            <a:stretch>
              <a:fillRect/>
            </a:stretch>
          </p:blipFill>
          <p:spPr>
            <a:xfrm>
              <a:off x="3795063" y="1331188"/>
              <a:ext cx="4795905" cy="448010"/>
            </a:xfrm>
            <a:prstGeom prst="rect">
              <a:avLst/>
            </a:prstGeom>
          </p:spPr>
        </p:pic>
      </p:grpSp>
    </p:spTree>
    <p:extLst>
      <p:ext uri="{BB962C8B-B14F-4D97-AF65-F5344CB8AC3E}">
        <p14:creationId xmlns:p14="http://schemas.microsoft.com/office/powerpoint/2010/main" val="282732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18C13-72CE-230A-9D4C-EA575EA27B41}"/>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(c)</a:t>
            </a:r>
          </a:p>
        </p:txBody>
      </p:sp>
      <p:pic>
        <p:nvPicPr>
          <p:cNvPr id="7" name="Picture 6">
            <a:extLst>
              <a:ext uri="{FF2B5EF4-FFF2-40B4-BE49-F238E27FC236}">
                <a16:creationId xmlns:a16="http://schemas.microsoft.com/office/drawing/2014/main" id="{BAE223A8-9D76-7380-404B-C6EF12A4107F}"/>
              </a:ext>
            </a:extLst>
          </p:cNvPr>
          <p:cNvPicPr>
            <a:picLocks noChangeAspect="1"/>
          </p:cNvPicPr>
          <p:nvPr/>
        </p:nvPicPr>
        <p:blipFill>
          <a:blip r:embed="rId2"/>
          <a:stretch>
            <a:fillRect/>
          </a:stretch>
        </p:blipFill>
        <p:spPr>
          <a:xfrm>
            <a:off x="298759" y="1110138"/>
            <a:ext cx="10096500" cy="5448300"/>
          </a:xfrm>
          <a:prstGeom prst="rect">
            <a:avLst/>
          </a:prstGeom>
        </p:spPr>
      </p:pic>
    </p:spTree>
    <p:extLst>
      <p:ext uri="{BB962C8B-B14F-4D97-AF65-F5344CB8AC3E}">
        <p14:creationId xmlns:p14="http://schemas.microsoft.com/office/powerpoint/2010/main" val="665699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A535E4-D68B-22CC-E8AA-DD9DD5259012}"/>
              </a:ext>
            </a:extLst>
          </p:cNvPr>
          <p:cNvPicPr>
            <a:picLocks noChangeAspect="1"/>
          </p:cNvPicPr>
          <p:nvPr/>
        </p:nvPicPr>
        <p:blipFill>
          <a:blip r:embed="rId2"/>
          <a:stretch>
            <a:fillRect/>
          </a:stretch>
        </p:blipFill>
        <p:spPr>
          <a:xfrm>
            <a:off x="321061" y="907591"/>
            <a:ext cx="11156212" cy="2979915"/>
          </a:xfrm>
          <a:prstGeom prst="rect">
            <a:avLst/>
          </a:prstGeom>
        </p:spPr>
      </p:pic>
      <p:sp>
        <p:nvSpPr>
          <p:cNvPr id="3" name="TextBox 2">
            <a:extLst>
              <a:ext uri="{FF2B5EF4-FFF2-40B4-BE49-F238E27FC236}">
                <a16:creationId xmlns:a16="http://schemas.microsoft.com/office/drawing/2014/main" id="{B7CFA0A9-0CD3-D7F2-E41B-CD0CA1B8DC66}"/>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(c) Candidate 1 answer</a:t>
            </a:r>
          </a:p>
        </p:txBody>
      </p:sp>
    </p:spTree>
    <p:extLst>
      <p:ext uri="{BB962C8B-B14F-4D97-AF65-F5344CB8AC3E}">
        <p14:creationId xmlns:p14="http://schemas.microsoft.com/office/powerpoint/2010/main" val="4267614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A535E4-D68B-22CC-E8AA-DD9DD5259012}"/>
              </a:ext>
            </a:extLst>
          </p:cNvPr>
          <p:cNvPicPr>
            <a:picLocks noChangeAspect="1"/>
          </p:cNvPicPr>
          <p:nvPr/>
        </p:nvPicPr>
        <p:blipFill>
          <a:blip r:embed="rId2"/>
          <a:stretch>
            <a:fillRect/>
          </a:stretch>
        </p:blipFill>
        <p:spPr>
          <a:xfrm>
            <a:off x="321061" y="907591"/>
            <a:ext cx="11156212" cy="2979915"/>
          </a:xfrm>
          <a:prstGeom prst="rect">
            <a:avLst/>
          </a:prstGeom>
        </p:spPr>
      </p:pic>
      <p:sp>
        <p:nvSpPr>
          <p:cNvPr id="5" name="TextBox 4">
            <a:extLst>
              <a:ext uri="{FF2B5EF4-FFF2-40B4-BE49-F238E27FC236}">
                <a16:creationId xmlns:a16="http://schemas.microsoft.com/office/drawing/2014/main" id="{94D849A9-6181-C0F9-DFAB-CA6665558D08}"/>
              </a:ext>
            </a:extLst>
          </p:cNvPr>
          <p:cNvSpPr txBox="1"/>
          <p:nvPr/>
        </p:nvSpPr>
        <p:spPr>
          <a:xfrm>
            <a:off x="714727" y="3887506"/>
            <a:ext cx="10587171" cy="2708434"/>
          </a:xfrm>
          <a:prstGeom prst="rect">
            <a:avLst/>
          </a:prstGeom>
          <a:noFill/>
        </p:spPr>
        <p:txBody>
          <a:bodyPr wrap="square" rtlCol="0">
            <a:spAutoFit/>
          </a:bodyPr>
          <a:lstStyle/>
          <a:p>
            <a:r>
              <a:rPr lang="en-US" b="1" dirty="0"/>
              <a:t>3 marks awarded</a:t>
            </a:r>
          </a:p>
          <a:p>
            <a:endParaRPr lang="en-US" sz="800" b="1" dirty="0"/>
          </a:p>
          <a:p>
            <a:r>
              <a:rPr lang="en-US" dirty="0"/>
              <a:t>A good description of the impact on Anya’s mental health and well-being resulting from the knowledge that her baby will be born with a cleft lip. </a:t>
            </a:r>
          </a:p>
          <a:p>
            <a:r>
              <a:rPr lang="en-US" dirty="0"/>
              <a:t>The candidate focused on the negative impact the news may have. The response correctly addressed her mental state and identified that Anya may start to get stressed, think it will be her fault and worry about the impact financially along with if things go wrong. Reference could also have been made to developing post-natal depression once the baby is born rather than referring to low health and well-being. Further points could include the negative impact on Anya’s self-esteem and referred to any positive outcomes such as the effect on her resilience in coping with the situation.</a:t>
            </a:r>
          </a:p>
        </p:txBody>
      </p:sp>
      <p:sp>
        <p:nvSpPr>
          <p:cNvPr id="3" name="TextBox 2">
            <a:extLst>
              <a:ext uri="{FF2B5EF4-FFF2-40B4-BE49-F238E27FC236}">
                <a16:creationId xmlns:a16="http://schemas.microsoft.com/office/drawing/2014/main" id="{B7CFA0A9-0CD3-D7F2-E41B-CD0CA1B8DC66}"/>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2 (c) Candidate 1 answer with examiner’s comments </a:t>
            </a:r>
          </a:p>
        </p:txBody>
      </p:sp>
    </p:spTree>
    <p:extLst>
      <p:ext uri="{BB962C8B-B14F-4D97-AF65-F5344CB8AC3E}">
        <p14:creationId xmlns:p14="http://schemas.microsoft.com/office/powerpoint/2010/main" val="3676622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8C48D-BA8E-81D8-2125-64D04F556852}"/>
              </a:ext>
            </a:extLst>
          </p:cNvPr>
          <p:cNvPicPr>
            <a:picLocks noChangeAspect="1"/>
          </p:cNvPicPr>
          <p:nvPr/>
        </p:nvPicPr>
        <p:blipFill>
          <a:blip r:embed="rId2"/>
          <a:stretch>
            <a:fillRect/>
          </a:stretch>
        </p:blipFill>
        <p:spPr>
          <a:xfrm>
            <a:off x="321061" y="972722"/>
            <a:ext cx="11060519" cy="2849653"/>
          </a:xfrm>
          <a:prstGeom prst="rect">
            <a:avLst/>
          </a:prstGeom>
        </p:spPr>
      </p:pic>
      <p:sp>
        <p:nvSpPr>
          <p:cNvPr id="2" name="TextBox 1">
            <a:extLst>
              <a:ext uri="{FF2B5EF4-FFF2-40B4-BE49-F238E27FC236}">
                <a16:creationId xmlns:a16="http://schemas.microsoft.com/office/drawing/2014/main" id="{D43120A7-9FE1-C1BE-4F88-FAB44629099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(c) Candidate 2 answer</a:t>
            </a:r>
          </a:p>
        </p:txBody>
      </p:sp>
    </p:spTree>
    <p:extLst>
      <p:ext uri="{BB962C8B-B14F-4D97-AF65-F5344CB8AC3E}">
        <p14:creationId xmlns:p14="http://schemas.microsoft.com/office/powerpoint/2010/main" val="3484100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62AE7C-FEBC-BC1E-F29E-3575006CEE40}"/>
              </a:ext>
            </a:extLst>
          </p:cNvPr>
          <p:cNvSpPr txBox="1"/>
          <p:nvPr/>
        </p:nvSpPr>
        <p:spPr>
          <a:xfrm>
            <a:off x="802414" y="3934922"/>
            <a:ext cx="10587171" cy="2585323"/>
          </a:xfrm>
          <a:prstGeom prst="rect">
            <a:avLst/>
          </a:prstGeom>
          <a:noFill/>
        </p:spPr>
        <p:txBody>
          <a:bodyPr wrap="square" rtlCol="0">
            <a:spAutoFit/>
          </a:bodyPr>
          <a:lstStyle/>
          <a:p>
            <a:r>
              <a:rPr lang="en-US" b="1" dirty="0"/>
              <a:t>3 marks awarded</a:t>
            </a:r>
          </a:p>
          <a:p>
            <a:endParaRPr lang="en-US" dirty="0"/>
          </a:p>
          <a:p>
            <a:r>
              <a:rPr lang="en-US" dirty="0"/>
              <a:t>A good description of the impact on Anya’s mental health and well-being resulting from the knowledge that her baby will be born with a cleft lip. </a:t>
            </a:r>
          </a:p>
          <a:p>
            <a:r>
              <a:rPr lang="en-US" dirty="0"/>
              <a:t>The candidate focused on the negative impact the news may have. The response correctly addressed the impact of anxiety, and that Anya may blame herself. Reference could also have been made to developing post-natal depression once the baby is born, concerns about attachment to her baby, the negative impact on Anya’s self-esteem, and referred to any positive outcomes such as the effect on her resilience in coping with the situation.</a:t>
            </a:r>
          </a:p>
        </p:txBody>
      </p:sp>
      <p:pic>
        <p:nvPicPr>
          <p:cNvPr id="6" name="Picture 5">
            <a:extLst>
              <a:ext uri="{FF2B5EF4-FFF2-40B4-BE49-F238E27FC236}">
                <a16:creationId xmlns:a16="http://schemas.microsoft.com/office/drawing/2014/main" id="{3068C48D-BA8E-81D8-2125-64D04F556852}"/>
              </a:ext>
            </a:extLst>
          </p:cNvPr>
          <p:cNvPicPr>
            <a:picLocks noChangeAspect="1"/>
          </p:cNvPicPr>
          <p:nvPr/>
        </p:nvPicPr>
        <p:blipFill>
          <a:blip r:embed="rId2"/>
          <a:stretch>
            <a:fillRect/>
          </a:stretch>
        </p:blipFill>
        <p:spPr>
          <a:xfrm>
            <a:off x="321061" y="972722"/>
            <a:ext cx="11060519" cy="2849653"/>
          </a:xfrm>
          <a:prstGeom prst="rect">
            <a:avLst/>
          </a:prstGeom>
        </p:spPr>
      </p:pic>
      <p:sp>
        <p:nvSpPr>
          <p:cNvPr id="2" name="TextBox 1">
            <a:extLst>
              <a:ext uri="{FF2B5EF4-FFF2-40B4-BE49-F238E27FC236}">
                <a16:creationId xmlns:a16="http://schemas.microsoft.com/office/drawing/2014/main" id="{D43120A7-9FE1-C1BE-4F88-FAB446290995}"/>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(c) Candidate 2 answer with examiner’s comments </a:t>
            </a:r>
          </a:p>
        </p:txBody>
      </p:sp>
    </p:spTree>
    <p:extLst>
      <p:ext uri="{BB962C8B-B14F-4D97-AF65-F5344CB8AC3E}">
        <p14:creationId xmlns:p14="http://schemas.microsoft.com/office/powerpoint/2010/main" val="2365340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8631E8-030B-35D4-CBD9-FA7B408A6B30}"/>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(c) mark scheme</a:t>
            </a:r>
          </a:p>
        </p:txBody>
      </p:sp>
      <p:pic>
        <p:nvPicPr>
          <p:cNvPr id="5" name="Picture 4">
            <a:extLst>
              <a:ext uri="{FF2B5EF4-FFF2-40B4-BE49-F238E27FC236}">
                <a16:creationId xmlns:a16="http://schemas.microsoft.com/office/drawing/2014/main" id="{43B2DCF1-50BB-9D66-9776-951F0D61C7B8}"/>
              </a:ext>
            </a:extLst>
          </p:cNvPr>
          <p:cNvPicPr>
            <a:picLocks noChangeAspect="1"/>
          </p:cNvPicPr>
          <p:nvPr/>
        </p:nvPicPr>
        <p:blipFill rotWithShape="1">
          <a:blip r:embed="rId2"/>
          <a:srcRect b="47642"/>
          <a:stretch/>
        </p:blipFill>
        <p:spPr>
          <a:xfrm>
            <a:off x="298759" y="1393898"/>
            <a:ext cx="7178408" cy="4594303"/>
          </a:xfrm>
          <a:prstGeom prst="rect">
            <a:avLst/>
          </a:prstGeom>
        </p:spPr>
      </p:pic>
      <p:pic>
        <p:nvPicPr>
          <p:cNvPr id="6" name="Picture 5">
            <a:extLst>
              <a:ext uri="{FF2B5EF4-FFF2-40B4-BE49-F238E27FC236}">
                <a16:creationId xmlns:a16="http://schemas.microsoft.com/office/drawing/2014/main" id="{65C596F9-B8F0-1B95-2434-FDDFDE032F99}"/>
              </a:ext>
            </a:extLst>
          </p:cNvPr>
          <p:cNvPicPr>
            <a:picLocks noChangeAspect="1"/>
          </p:cNvPicPr>
          <p:nvPr/>
        </p:nvPicPr>
        <p:blipFill rotWithShape="1">
          <a:blip r:embed="rId2"/>
          <a:srcRect l="17756" t="53518" r="19037"/>
          <a:stretch/>
        </p:blipFill>
        <p:spPr>
          <a:xfrm>
            <a:off x="7477167" y="2093575"/>
            <a:ext cx="4332453" cy="3894626"/>
          </a:xfrm>
          <a:prstGeom prst="rect">
            <a:avLst/>
          </a:prstGeom>
        </p:spPr>
      </p:pic>
    </p:spTree>
    <p:extLst>
      <p:ext uri="{BB962C8B-B14F-4D97-AF65-F5344CB8AC3E}">
        <p14:creationId xmlns:p14="http://schemas.microsoft.com/office/powerpoint/2010/main" val="2060667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D135B-C0BE-6519-F14A-1E43B370E060}"/>
              </a:ext>
            </a:extLst>
          </p:cNvPr>
          <p:cNvPicPr>
            <a:picLocks noChangeAspect="1"/>
          </p:cNvPicPr>
          <p:nvPr/>
        </p:nvPicPr>
        <p:blipFill>
          <a:blip r:embed="rId2"/>
          <a:stretch>
            <a:fillRect/>
          </a:stretch>
        </p:blipFill>
        <p:spPr>
          <a:xfrm>
            <a:off x="358849" y="1130223"/>
            <a:ext cx="10115550" cy="5467350"/>
          </a:xfrm>
          <a:prstGeom prst="rect">
            <a:avLst/>
          </a:prstGeom>
        </p:spPr>
      </p:pic>
      <p:sp>
        <p:nvSpPr>
          <p:cNvPr id="6" name="TextBox 5">
            <a:extLst>
              <a:ext uri="{FF2B5EF4-FFF2-40B4-BE49-F238E27FC236}">
                <a16:creationId xmlns:a16="http://schemas.microsoft.com/office/drawing/2014/main" id="{477A698F-B1D7-E220-3534-5958AC8D11A6}"/>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(d)</a:t>
            </a:r>
          </a:p>
        </p:txBody>
      </p:sp>
    </p:spTree>
    <p:extLst>
      <p:ext uri="{BB962C8B-B14F-4D97-AF65-F5344CB8AC3E}">
        <p14:creationId xmlns:p14="http://schemas.microsoft.com/office/powerpoint/2010/main" val="37003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A4157-89DF-4AB3-8A6E-40CC6601D54C}"/>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(a) Candidate answer</a:t>
            </a:r>
          </a:p>
        </p:txBody>
      </p:sp>
      <p:sp>
        <p:nvSpPr>
          <p:cNvPr id="10" name="TextBox 9">
            <a:extLst>
              <a:ext uri="{FF2B5EF4-FFF2-40B4-BE49-F238E27FC236}">
                <a16:creationId xmlns:a16="http://schemas.microsoft.com/office/drawing/2014/main" id="{64BAFE11-737F-4D91-A411-C11C4BE377BB}"/>
              </a:ext>
            </a:extLst>
          </p:cNvPr>
          <p:cNvSpPr txBox="1"/>
          <p:nvPr/>
        </p:nvSpPr>
        <p:spPr>
          <a:xfrm>
            <a:off x="8686800" y="1584251"/>
            <a:ext cx="3072809" cy="2083982"/>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6572B4B0-1000-4C62-ACDE-C73EA008A163}"/>
              </a:ext>
            </a:extLst>
          </p:cNvPr>
          <p:cNvSpPr txBox="1"/>
          <p:nvPr/>
        </p:nvSpPr>
        <p:spPr>
          <a:xfrm>
            <a:off x="8686799" y="1685308"/>
            <a:ext cx="3072809" cy="2083982"/>
          </a:xfrm>
          <a:prstGeom prst="rect">
            <a:avLst/>
          </a:prstGeom>
          <a:noFill/>
        </p:spPr>
        <p:txBody>
          <a:bodyPr wrap="square" rtlCol="0">
            <a:spAutoFit/>
          </a:bodyPr>
          <a:lstStyle/>
          <a:p>
            <a:endParaRPr lang="en-GB" dirty="0"/>
          </a:p>
        </p:txBody>
      </p:sp>
      <p:pic>
        <p:nvPicPr>
          <p:cNvPr id="7" name="Picture 6">
            <a:extLst>
              <a:ext uri="{FF2B5EF4-FFF2-40B4-BE49-F238E27FC236}">
                <a16:creationId xmlns:a16="http://schemas.microsoft.com/office/drawing/2014/main" id="{E56E114D-0199-F9B1-1394-DA97FAE08F91}"/>
              </a:ext>
            </a:extLst>
          </p:cNvPr>
          <p:cNvPicPr>
            <a:picLocks noChangeAspect="1"/>
          </p:cNvPicPr>
          <p:nvPr/>
        </p:nvPicPr>
        <p:blipFill>
          <a:blip r:embed="rId2"/>
          <a:stretch>
            <a:fillRect/>
          </a:stretch>
        </p:blipFill>
        <p:spPr>
          <a:xfrm>
            <a:off x="209549" y="1332417"/>
            <a:ext cx="11209817" cy="2141201"/>
          </a:xfrm>
          <a:prstGeom prst="rect">
            <a:avLst/>
          </a:prstGeom>
        </p:spPr>
      </p:pic>
    </p:spTree>
    <p:extLst>
      <p:ext uri="{BB962C8B-B14F-4D97-AF65-F5344CB8AC3E}">
        <p14:creationId xmlns:p14="http://schemas.microsoft.com/office/powerpoint/2010/main" val="3060748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DFDF8-DA36-C177-2067-EBA3783E1EAA}"/>
              </a:ext>
            </a:extLst>
          </p:cNvPr>
          <p:cNvPicPr>
            <a:picLocks noChangeAspect="1"/>
          </p:cNvPicPr>
          <p:nvPr/>
        </p:nvPicPr>
        <p:blipFill>
          <a:blip r:embed="rId2"/>
          <a:stretch>
            <a:fillRect/>
          </a:stretch>
        </p:blipFill>
        <p:spPr>
          <a:xfrm>
            <a:off x="321061" y="1005526"/>
            <a:ext cx="10840004" cy="2784045"/>
          </a:xfrm>
          <a:prstGeom prst="rect">
            <a:avLst/>
          </a:prstGeom>
        </p:spPr>
      </p:pic>
      <p:sp>
        <p:nvSpPr>
          <p:cNvPr id="2" name="TextBox 1">
            <a:extLst>
              <a:ext uri="{FF2B5EF4-FFF2-40B4-BE49-F238E27FC236}">
                <a16:creationId xmlns:a16="http://schemas.microsoft.com/office/drawing/2014/main" id="{F6D3D001-2850-5038-92DC-44AA8DB29919}"/>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(d) Candidate 1 answer</a:t>
            </a:r>
          </a:p>
        </p:txBody>
      </p:sp>
    </p:spTree>
    <p:extLst>
      <p:ext uri="{BB962C8B-B14F-4D97-AF65-F5344CB8AC3E}">
        <p14:creationId xmlns:p14="http://schemas.microsoft.com/office/powerpoint/2010/main" val="241552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DFDF8-DA36-C177-2067-EBA3783E1EAA}"/>
              </a:ext>
            </a:extLst>
          </p:cNvPr>
          <p:cNvPicPr>
            <a:picLocks noChangeAspect="1"/>
          </p:cNvPicPr>
          <p:nvPr/>
        </p:nvPicPr>
        <p:blipFill>
          <a:blip r:embed="rId2"/>
          <a:stretch>
            <a:fillRect/>
          </a:stretch>
        </p:blipFill>
        <p:spPr>
          <a:xfrm>
            <a:off x="321061" y="1005526"/>
            <a:ext cx="10840004" cy="2784045"/>
          </a:xfrm>
          <a:prstGeom prst="rect">
            <a:avLst/>
          </a:prstGeom>
        </p:spPr>
      </p:pic>
      <p:sp>
        <p:nvSpPr>
          <p:cNvPr id="5" name="TextBox 4">
            <a:extLst>
              <a:ext uri="{FF2B5EF4-FFF2-40B4-BE49-F238E27FC236}">
                <a16:creationId xmlns:a16="http://schemas.microsoft.com/office/drawing/2014/main" id="{C11A1AA3-B47B-510D-285E-E737B5F3F6B6}"/>
              </a:ext>
            </a:extLst>
          </p:cNvPr>
          <p:cNvSpPr txBox="1"/>
          <p:nvPr/>
        </p:nvSpPr>
        <p:spPr>
          <a:xfrm>
            <a:off x="802414" y="3793111"/>
            <a:ext cx="10587171" cy="2862322"/>
          </a:xfrm>
          <a:prstGeom prst="rect">
            <a:avLst/>
          </a:prstGeom>
          <a:noFill/>
        </p:spPr>
        <p:txBody>
          <a:bodyPr wrap="square" rtlCol="0">
            <a:spAutoFit/>
          </a:bodyPr>
          <a:lstStyle/>
          <a:p>
            <a:r>
              <a:rPr lang="en-US" b="1" dirty="0"/>
              <a:t>2 marks awarded</a:t>
            </a:r>
          </a:p>
          <a:p>
            <a:endParaRPr lang="en-US" dirty="0"/>
          </a:p>
          <a:p>
            <a:r>
              <a:rPr lang="en-US" dirty="0"/>
              <a:t>A basic explanation of how the benefits of building resilience would improve Anya’s mental health and well-being.</a:t>
            </a:r>
          </a:p>
          <a:p>
            <a:r>
              <a:rPr lang="en-US" dirty="0"/>
              <a:t>The candidate recognises that promoting resilience will help Anya’s mindset to combat negative thoughts and have the strength to look after her child. The candidate also recognises that it would enable Anya not to fear judgement from others. Addressing a wider range of benefits – such as feeling a sense of control, coping with challenges, making the most of opportunities, having a positive outlook, building problem-solving skills, optimistic outlook and increased self-esteem – would have gained additional marks for the candidate.</a:t>
            </a:r>
          </a:p>
        </p:txBody>
      </p:sp>
      <p:sp>
        <p:nvSpPr>
          <p:cNvPr id="2" name="TextBox 1">
            <a:extLst>
              <a:ext uri="{FF2B5EF4-FFF2-40B4-BE49-F238E27FC236}">
                <a16:creationId xmlns:a16="http://schemas.microsoft.com/office/drawing/2014/main" id="{F6D3D001-2850-5038-92DC-44AA8DB29919}"/>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(d) Candidate 1 answer with examiner’s comments </a:t>
            </a:r>
          </a:p>
        </p:txBody>
      </p:sp>
    </p:spTree>
    <p:extLst>
      <p:ext uri="{BB962C8B-B14F-4D97-AF65-F5344CB8AC3E}">
        <p14:creationId xmlns:p14="http://schemas.microsoft.com/office/powerpoint/2010/main" val="2896872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821AC-E1A6-B5BB-0233-E3D3207A5667}"/>
              </a:ext>
            </a:extLst>
          </p:cNvPr>
          <p:cNvPicPr>
            <a:picLocks noChangeAspect="1"/>
          </p:cNvPicPr>
          <p:nvPr/>
        </p:nvPicPr>
        <p:blipFill>
          <a:blip r:embed="rId2"/>
          <a:stretch>
            <a:fillRect/>
          </a:stretch>
        </p:blipFill>
        <p:spPr>
          <a:xfrm>
            <a:off x="321061" y="1080332"/>
            <a:ext cx="10996945" cy="2634433"/>
          </a:xfrm>
          <a:prstGeom prst="rect">
            <a:avLst/>
          </a:prstGeom>
        </p:spPr>
      </p:pic>
      <p:sp>
        <p:nvSpPr>
          <p:cNvPr id="2" name="TextBox 1">
            <a:extLst>
              <a:ext uri="{FF2B5EF4-FFF2-40B4-BE49-F238E27FC236}">
                <a16:creationId xmlns:a16="http://schemas.microsoft.com/office/drawing/2014/main" id="{766BB050-D446-BF0B-D8BE-45BEC36FF37D}"/>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(d) Candidate 2 answer</a:t>
            </a:r>
          </a:p>
        </p:txBody>
      </p:sp>
    </p:spTree>
    <p:extLst>
      <p:ext uri="{BB962C8B-B14F-4D97-AF65-F5344CB8AC3E}">
        <p14:creationId xmlns:p14="http://schemas.microsoft.com/office/powerpoint/2010/main" val="1903428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821AC-E1A6-B5BB-0233-E3D3207A5667}"/>
              </a:ext>
            </a:extLst>
          </p:cNvPr>
          <p:cNvPicPr>
            <a:picLocks noChangeAspect="1"/>
          </p:cNvPicPr>
          <p:nvPr/>
        </p:nvPicPr>
        <p:blipFill>
          <a:blip r:embed="rId2"/>
          <a:stretch>
            <a:fillRect/>
          </a:stretch>
        </p:blipFill>
        <p:spPr>
          <a:xfrm>
            <a:off x="321061" y="1080332"/>
            <a:ext cx="10996945" cy="2634433"/>
          </a:xfrm>
          <a:prstGeom prst="rect">
            <a:avLst/>
          </a:prstGeom>
        </p:spPr>
      </p:pic>
      <p:sp>
        <p:nvSpPr>
          <p:cNvPr id="5" name="TextBox 4">
            <a:extLst>
              <a:ext uri="{FF2B5EF4-FFF2-40B4-BE49-F238E27FC236}">
                <a16:creationId xmlns:a16="http://schemas.microsoft.com/office/drawing/2014/main" id="{6D890CE7-1A03-A311-C748-9017AAF7D8BF}"/>
              </a:ext>
            </a:extLst>
          </p:cNvPr>
          <p:cNvSpPr txBox="1"/>
          <p:nvPr/>
        </p:nvSpPr>
        <p:spPr>
          <a:xfrm>
            <a:off x="802414" y="3762910"/>
            <a:ext cx="10587171" cy="2862322"/>
          </a:xfrm>
          <a:prstGeom prst="rect">
            <a:avLst/>
          </a:prstGeom>
          <a:noFill/>
        </p:spPr>
        <p:txBody>
          <a:bodyPr wrap="square" rtlCol="0">
            <a:spAutoFit/>
          </a:bodyPr>
          <a:lstStyle/>
          <a:p>
            <a:r>
              <a:rPr lang="en-US" b="1" dirty="0"/>
              <a:t>1 mark awarded</a:t>
            </a:r>
          </a:p>
          <a:p>
            <a:endParaRPr lang="en-US" dirty="0"/>
          </a:p>
          <a:p>
            <a:r>
              <a:rPr lang="en-US" dirty="0"/>
              <a:t>A basic explanation of how the benefits of building resilience would improve Anya’s mental health and well-being.</a:t>
            </a:r>
          </a:p>
          <a:p>
            <a:r>
              <a:rPr lang="en-US" dirty="0"/>
              <a:t>The candidate has incorrectly read this question and explained with examples how Anya’s resilience could be promoted rather than the benefits. One mark was awarded for recognising the positive benefit of an identified service such as counselling to talk through issues and promote resilience.</a:t>
            </a:r>
          </a:p>
          <a:p>
            <a:r>
              <a:rPr lang="en-US" dirty="0"/>
              <a:t>Addressing the benefits directly – such as helping Anya to get over the news, having increased self- esteem, accepting help, having a positive outlook, feeling in control and empowered – would have enabled the candidate to gain a higher mark.</a:t>
            </a:r>
          </a:p>
        </p:txBody>
      </p:sp>
      <p:sp>
        <p:nvSpPr>
          <p:cNvPr id="2" name="TextBox 1">
            <a:extLst>
              <a:ext uri="{FF2B5EF4-FFF2-40B4-BE49-F238E27FC236}">
                <a16:creationId xmlns:a16="http://schemas.microsoft.com/office/drawing/2014/main" id="{766BB050-D446-BF0B-D8BE-45BEC36FF37D}"/>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2 (d) Candidate 2 answer with examiner’s comments </a:t>
            </a:r>
          </a:p>
        </p:txBody>
      </p:sp>
    </p:spTree>
    <p:extLst>
      <p:ext uri="{BB962C8B-B14F-4D97-AF65-F5344CB8AC3E}">
        <p14:creationId xmlns:p14="http://schemas.microsoft.com/office/powerpoint/2010/main" val="403317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E81F7-FCED-9624-C44C-19ECBBBDFA66}"/>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2 (d) mark scheme</a:t>
            </a:r>
          </a:p>
        </p:txBody>
      </p:sp>
      <p:pic>
        <p:nvPicPr>
          <p:cNvPr id="14" name="Picture 13">
            <a:extLst>
              <a:ext uri="{FF2B5EF4-FFF2-40B4-BE49-F238E27FC236}">
                <a16:creationId xmlns:a16="http://schemas.microsoft.com/office/drawing/2014/main" id="{F59A0D99-A569-1A7F-B0CB-03FD55544546}"/>
              </a:ext>
            </a:extLst>
          </p:cNvPr>
          <p:cNvPicPr>
            <a:picLocks noChangeAspect="1"/>
          </p:cNvPicPr>
          <p:nvPr/>
        </p:nvPicPr>
        <p:blipFill rotWithShape="1">
          <a:blip r:embed="rId3"/>
          <a:srcRect b="11087"/>
          <a:stretch/>
        </p:blipFill>
        <p:spPr>
          <a:xfrm>
            <a:off x="655598" y="924157"/>
            <a:ext cx="6535850" cy="5811180"/>
          </a:xfrm>
          <a:prstGeom prst="rect">
            <a:avLst/>
          </a:prstGeom>
        </p:spPr>
      </p:pic>
      <p:pic>
        <p:nvPicPr>
          <p:cNvPr id="18" name="Picture 17">
            <a:extLst>
              <a:ext uri="{FF2B5EF4-FFF2-40B4-BE49-F238E27FC236}">
                <a16:creationId xmlns:a16="http://schemas.microsoft.com/office/drawing/2014/main" id="{0395AD93-A732-090F-474F-42B507AE6475}"/>
              </a:ext>
            </a:extLst>
          </p:cNvPr>
          <p:cNvPicPr>
            <a:picLocks noChangeAspect="1"/>
          </p:cNvPicPr>
          <p:nvPr/>
        </p:nvPicPr>
        <p:blipFill>
          <a:blip r:embed="rId4"/>
          <a:stretch>
            <a:fillRect/>
          </a:stretch>
        </p:blipFill>
        <p:spPr>
          <a:xfrm>
            <a:off x="7415212" y="1620412"/>
            <a:ext cx="3762375" cy="5114925"/>
          </a:xfrm>
          <a:prstGeom prst="rect">
            <a:avLst/>
          </a:prstGeom>
        </p:spPr>
      </p:pic>
    </p:spTree>
    <p:extLst>
      <p:ext uri="{BB962C8B-B14F-4D97-AF65-F5344CB8AC3E}">
        <p14:creationId xmlns:p14="http://schemas.microsoft.com/office/powerpoint/2010/main" val="385980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FC462-930E-B09E-1E18-E706D2304D62}"/>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5 (c)</a:t>
            </a:r>
          </a:p>
        </p:txBody>
      </p:sp>
      <p:pic>
        <p:nvPicPr>
          <p:cNvPr id="6" name="Picture 5">
            <a:extLst>
              <a:ext uri="{FF2B5EF4-FFF2-40B4-BE49-F238E27FC236}">
                <a16:creationId xmlns:a16="http://schemas.microsoft.com/office/drawing/2014/main" id="{A2731875-586F-D2F9-EBDF-830FBB58B3A4}"/>
              </a:ext>
            </a:extLst>
          </p:cNvPr>
          <p:cNvPicPr>
            <a:picLocks noChangeAspect="1"/>
          </p:cNvPicPr>
          <p:nvPr/>
        </p:nvPicPr>
        <p:blipFill>
          <a:blip r:embed="rId2"/>
          <a:stretch>
            <a:fillRect/>
          </a:stretch>
        </p:blipFill>
        <p:spPr>
          <a:xfrm>
            <a:off x="376818" y="956322"/>
            <a:ext cx="10306051" cy="839027"/>
          </a:xfrm>
          <a:prstGeom prst="rect">
            <a:avLst/>
          </a:prstGeom>
        </p:spPr>
      </p:pic>
      <p:pic>
        <p:nvPicPr>
          <p:cNvPr id="10" name="Picture 9">
            <a:extLst>
              <a:ext uri="{FF2B5EF4-FFF2-40B4-BE49-F238E27FC236}">
                <a16:creationId xmlns:a16="http://schemas.microsoft.com/office/drawing/2014/main" id="{74B19F0A-1950-5197-FA4F-DC60FB89F3A5}"/>
              </a:ext>
            </a:extLst>
          </p:cNvPr>
          <p:cNvPicPr>
            <a:picLocks noChangeAspect="1"/>
          </p:cNvPicPr>
          <p:nvPr/>
        </p:nvPicPr>
        <p:blipFill>
          <a:blip r:embed="rId3"/>
          <a:stretch>
            <a:fillRect/>
          </a:stretch>
        </p:blipFill>
        <p:spPr>
          <a:xfrm>
            <a:off x="730754" y="1990445"/>
            <a:ext cx="9783295" cy="4739504"/>
          </a:xfrm>
          <a:prstGeom prst="rect">
            <a:avLst/>
          </a:prstGeom>
        </p:spPr>
      </p:pic>
    </p:spTree>
    <p:extLst>
      <p:ext uri="{BB962C8B-B14F-4D97-AF65-F5344CB8AC3E}">
        <p14:creationId xmlns:p14="http://schemas.microsoft.com/office/powerpoint/2010/main" val="3150029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727AF-1B16-03C9-9E65-A1814139DAFD}"/>
              </a:ext>
            </a:extLst>
          </p:cNvPr>
          <p:cNvPicPr>
            <a:picLocks noChangeAspect="1"/>
          </p:cNvPicPr>
          <p:nvPr/>
        </p:nvPicPr>
        <p:blipFill>
          <a:blip r:embed="rId2"/>
          <a:stretch>
            <a:fillRect/>
          </a:stretch>
        </p:blipFill>
        <p:spPr>
          <a:xfrm>
            <a:off x="321061" y="955029"/>
            <a:ext cx="11424776" cy="2960614"/>
          </a:xfrm>
          <a:prstGeom prst="rect">
            <a:avLst/>
          </a:prstGeom>
        </p:spPr>
      </p:pic>
      <p:sp>
        <p:nvSpPr>
          <p:cNvPr id="2" name="TextBox 1">
            <a:extLst>
              <a:ext uri="{FF2B5EF4-FFF2-40B4-BE49-F238E27FC236}">
                <a16:creationId xmlns:a16="http://schemas.microsoft.com/office/drawing/2014/main" id="{4B40B629-15C6-B858-9464-CD4F01BD7608}"/>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5 (c) Candidate 1 answer</a:t>
            </a:r>
          </a:p>
        </p:txBody>
      </p:sp>
    </p:spTree>
    <p:extLst>
      <p:ext uri="{BB962C8B-B14F-4D97-AF65-F5344CB8AC3E}">
        <p14:creationId xmlns:p14="http://schemas.microsoft.com/office/powerpoint/2010/main" val="3293014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727AF-1B16-03C9-9E65-A1814139DAFD}"/>
              </a:ext>
            </a:extLst>
          </p:cNvPr>
          <p:cNvPicPr>
            <a:picLocks noChangeAspect="1"/>
          </p:cNvPicPr>
          <p:nvPr/>
        </p:nvPicPr>
        <p:blipFill>
          <a:blip r:embed="rId2"/>
          <a:stretch>
            <a:fillRect/>
          </a:stretch>
        </p:blipFill>
        <p:spPr>
          <a:xfrm>
            <a:off x="321061" y="955029"/>
            <a:ext cx="11424776" cy="2960614"/>
          </a:xfrm>
          <a:prstGeom prst="rect">
            <a:avLst/>
          </a:prstGeom>
        </p:spPr>
      </p:pic>
      <p:sp>
        <p:nvSpPr>
          <p:cNvPr id="6" name="TextBox 5">
            <a:extLst>
              <a:ext uri="{FF2B5EF4-FFF2-40B4-BE49-F238E27FC236}">
                <a16:creationId xmlns:a16="http://schemas.microsoft.com/office/drawing/2014/main" id="{C1007A97-3E8A-7877-AA98-A5E9672BD954}"/>
              </a:ext>
            </a:extLst>
          </p:cNvPr>
          <p:cNvSpPr txBox="1"/>
          <p:nvPr/>
        </p:nvSpPr>
        <p:spPr>
          <a:xfrm>
            <a:off x="739863" y="3837076"/>
            <a:ext cx="10587171" cy="2862322"/>
          </a:xfrm>
          <a:prstGeom prst="rect">
            <a:avLst/>
          </a:prstGeom>
          <a:noFill/>
        </p:spPr>
        <p:txBody>
          <a:bodyPr wrap="square" rtlCol="0">
            <a:spAutoFit/>
          </a:bodyPr>
          <a:lstStyle/>
          <a:p>
            <a:r>
              <a:rPr lang="en-US" b="1" dirty="0"/>
              <a:t>4 marks awarded</a:t>
            </a:r>
          </a:p>
          <a:p>
            <a:endParaRPr lang="en-US" b="1" dirty="0"/>
          </a:p>
          <a:p>
            <a:r>
              <a:rPr lang="en-US" dirty="0"/>
              <a:t>A good summary of the impact of living with a long-term condition on Evan’s growth and development. </a:t>
            </a:r>
          </a:p>
          <a:p>
            <a:r>
              <a:rPr lang="en-US" dirty="0"/>
              <a:t>The candidate has addressed a wide range of physical, social, and emotional areas of development that would impact on Evan’s growth and development. The candidate has summarised the impact using both negative and positive points. They begin by firstly describing the negative impact on Evan physically and then link this to a positive comment relating to how he may be determined to have a positive impact and change his life. They go further to discuss his resilience, self-esteem and end their answer by referring to his end goals. The candidate has used subject-specific terminology throughout the question and used the command verb at the start of the question correctly.</a:t>
            </a:r>
          </a:p>
        </p:txBody>
      </p:sp>
      <p:sp>
        <p:nvSpPr>
          <p:cNvPr id="2" name="TextBox 1">
            <a:extLst>
              <a:ext uri="{FF2B5EF4-FFF2-40B4-BE49-F238E27FC236}">
                <a16:creationId xmlns:a16="http://schemas.microsoft.com/office/drawing/2014/main" id="{4B40B629-15C6-B858-9464-CD4F01BD7608}"/>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5 (c) Candidate 1 answer with examiner’s comments </a:t>
            </a:r>
          </a:p>
        </p:txBody>
      </p:sp>
    </p:spTree>
    <p:extLst>
      <p:ext uri="{BB962C8B-B14F-4D97-AF65-F5344CB8AC3E}">
        <p14:creationId xmlns:p14="http://schemas.microsoft.com/office/powerpoint/2010/main" val="380579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8B91D-4B6E-6623-76FE-022BD1C7D49A}"/>
              </a:ext>
            </a:extLst>
          </p:cNvPr>
          <p:cNvPicPr>
            <a:picLocks noChangeAspect="1"/>
          </p:cNvPicPr>
          <p:nvPr/>
        </p:nvPicPr>
        <p:blipFill>
          <a:blip r:embed="rId2"/>
          <a:stretch>
            <a:fillRect/>
          </a:stretch>
        </p:blipFill>
        <p:spPr>
          <a:xfrm>
            <a:off x="321061" y="1133475"/>
            <a:ext cx="10469744" cy="2724847"/>
          </a:xfrm>
          <a:prstGeom prst="rect">
            <a:avLst/>
          </a:prstGeom>
        </p:spPr>
      </p:pic>
      <p:sp>
        <p:nvSpPr>
          <p:cNvPr id="4" name="TextBox 3">
            <a:extLst>
              <a:ext uri="{FF2B5EF4-FFF2-40B4-BE49-F238E27FC236}">
                <a16:creationId xmlns:a16="http://schemas.microsoft.com/office/drawing/2014/main" id="{44BE1AE5-F6F1-A1DB-7C1E-B3C3518C03D2}"/>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5 (c) Candidate 2 answer</a:t>
            </a:r>
          </a:p>
        </p:txBody>
      </p:sp>
    </p:spTree>
    <p:extLst>
      <p:ext uri="{BB962C8B-B14F-4D97-AF65-F5344CB8AC3E}">
        <p14:creationId xmlns:p14="http://schemas.microsoft.com/office/powerpoint/2010/main" val="3561452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007A97-3E8A-7877-AA98-A5E9672BD954}"/>
              </a:ext>
            </a:extLst>
          </p:cNvPr>
          <p:cNvSpPr txBox="1"/>
          <p:nvPr/>
        </p:nvSpPr>
        <p:spPr>
          <a:xfrm>
            <a:off x="802414" y="3970199"/>
            <a:ext cx="10587171" cy="1754326"/>
          </a:xfrm>
          <a:prstGeom prst="rect">
            <a:avLst/>
          </a:prstGeom>
          <a:noFill/>
        </p:spPr>
        <p:txBody>
          <a:bodyPr wrap="square" rtlCol="0">
            <a:spAutoFit/>
          </a:bodyPr>
          <a:lstStyle/>
          <a:p>
            <a:r>
              <a:rPr lang="en-US" b="1" dirty="0"/>
              <a:t>3 marks awarded</a:t>
            </a:r>
          </a:p>
          <a:p>
            <a:endParaRPr lang="en-US" b="1" dirty="0"/>
          </a:p>
          <a:p>
            <a:r>
              <a:rPr lang="en-US" dirty="0"/>
              <a:t>A good summary of the impact of living with a long-term condition on Evan’s growth and development. </a:t>
            </a:r>
          </a:p>
          <a:p>
            <a:r>
              <a:rPr lang="en-US" dirty="0"/>
              <a:t>The candidate has addressed  the negative impact on Evan’s growth and development physically, socially, and emotionally. They recognise that this could lead to depression, and the long-term impact on his health such as an increase in weight. </a:t>
            </a:r>
          </a:p>
        </p:txBody>
      </p:sp>
      <p:pic>
        <p:nvPicPr>
          <p:cNvPr id="3" name="Picture 2">
            <a:extLst>
              <a:ext uri="{FF2B5EF4-FFF2-40B4-BE49-F238E27FC236}">
                <a16:creationId xmlns:a16="http://schemas.microsoft.com/office/drawing/2014/main" id="{B608B91D-4B6E-6623-76FE-022BD1C7D49A}"/>
              </a:ext>
            </a:extLst>
          </p:cNvPr>
          <p:cNvPicPr>
            <a:picLocks noChangeAspect="1"/>
          </p:cNvPicPr>
          <p:nvPr/>
        </p:nvPicPr>
        <p:blipFill>
          <a:blip r:embed="rId2"/>
          <a:stretch>
            <a:fillRect/>
          </a:stretch>
        </p:blipFill>
        <p:spPr>
          <a:xfrm>
            <a:off x="321061" y="1133475"/>
            <a:ext cx="10469744" cy="2724847"/>
          </a:xfrm>
          <a:prstGeom prst="rect">
            <a:avLst/>
          </a:prstGeom>
        </p:spPr>
      </p:pic>
      <p:sp>
        <p:nvSpPr>
          <p:cNvPr id="4" name="TextBox 3">
            <a:extLst>
              <a:ext uri="{FF2B5EF4-FFF2-40B4-BE49-F238E27FC236}">
                <a16:creationId xmlns:a16="http://schemas.microsoft.com/office/drawing/2014/main" id="{44BE1AE5-F6F1-A1DB-7C1E-B3C3518C03D2}"/>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5 (c) Candidate 2 answer with examiner’s comments </a:t>
            </a:r>
          </a:p>
        </p:txBody>
      </p:sp>
    </p:spTree>
    <p:extLst>
      <p:ext uri="{BB962C8B-B14F-4D97-AF65-F5344CB8AC3E}">
        <p14:creationId xmlns:p14="http://schemas.microsoft.com/office/powerpoint/2010/main" val="158088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A4157-89DF-4AB3-8A6E-40CC6601D54C}"/>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(a) Candidate answer with examiner’s comments </a:t>
            </a:r>
          </a:p>
        </p:txBody>
      </p:sp>
      <p:sp>
        <p:nvSpPr>
          <p:cNvPr id="10" name="TextBox 9">
            <a:extLst>
              <a:ext uri="{FF2B5EF4-FFF2-40B4-BE49-F238E27FC236}">
                <a16:creationId xmlns:a16="http://schemas.microsoft.com/office/drawing/2014/main" id="{64BAFE11-737F-4D91-A411-C11C4BE377BB}"/>
              </a:ext>
            </a:extLst>
          </p:cNvPr>
          <p:cNvSpPr txBox="1"/>
          <p:nvPr/>
        </p:nvSpPr>
        <p:spPr>
          <a:xfrm>
            <a:off x="8686800" y="1584251"/>
            <a:ext cx="3072809" cy="2083982"/>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6572B4B0-1000-4C62-ACDE-C73EA008A163}"/>
              </a:ext>
            </a:extLst>
          </p:cNvPr>
          <p:cNvSpPr txBox="1"/>
          <p:nvPr/>
        </p:nvSpPr>
        <p:spPr>
          <a:xfrm>
            <a:off x="8686799" y="1685308"/>
            <a:ext cx="3072809" cy="2083982"/>
          </a:xfrm>
          <a:prstGeom prst="rect">
            <a:avLst/>
          </a:prstGeom>
          <a:noFill/>
        </p:spPr>
        <p:txBody>
          <a:bodyPr wrap="square" rtlCol="0">
            <a:spAutoFit/>
          </a:bodyPr>
          <a:lstStyle/>
          <a:p>
            <a:endParaRPr lang="en-GB" dirty="0"/>
          </a:p>
        </p:txBody>
      </p:sp>
      <p:sp>
        <p:nvSpPr>
          <p:cNvPr id="17" name="TextBox 16">
            <a:extLst>
              <a:ext uri="{FF2B5EF4-FFF2-40B4-BE49-F238E27FC236}">
                <a16:creationId xmlns:a16="http://schemas.microsoft.com/office/drawing/2014/main" id="{AEAA3FA7-F8B8-47C2-B05E-6A4CCFC45D2E}"/>
              </a:ext>
            </a:extLst>
          </p:cNvPr>
          <p:cNvSpPr txBox="1"/>
          <p:nvPr/>
        </p:nvSpPr>
        <p:spPr>
          <a:xfrm>
            <a:off x="659217" y="3584624"/>
            <a:ext cx="10398643" cy="1200329"/>
          </a:xfrm>
          <a:prstGeom prst="rect">
            <a:avLst/>
          </a:prstGeom>
          <a:noFill/>
        </p:spPr>
        <p:txBody>
          <a:bodyPr wrap="square" rtlCol="0">
            <a:spAutoFit/>
          </a:bodyPr>
          <a:lstStyle/>
          <a:p>
            <a:r>
              <a:rPr lang="en-US" b="1" dirty="0"/>
              <a:t>3 marks awarded</a:t>
            </a:r>
          </a:p>
          <a:p>
            <a:endParaRPr lang="en-US" dirty="0"/>
          </a:p>
          <a:p>
            <a:r>
              <a:rPr lang="en-US" dirty="0"/>
              <a:t>Answers the question fully, referring to a behaviour that challenges. It identifies difficulty with communication and expressing feelings, along with symptoms of social anxiety. </a:t>
            </a:r>
          </a:p>
        </p:txBody>
      </p:sp>
      <p:pic>
        <p:nvPicPr>
          <p:cNvPr id="7" name="Picture 6">
            <a:extLst>
              <a:ext uri="{FF2B5EF4-FFF2-40B4-BE49-F238E27FC236}">
                <a16:creationId xmlns:a16="http://schemas.microsoft.com/office/drawing/2014/main" id="{E56E114D-0199-F9B1-1394-DA97FAE08F91}"/>
              </a:ext>
            </a:extLst>
          </p:cNvPr>
          <p:cNvPicPr>
            <a:picLocks noChangeAspect="1"/>
          </p:cNvPicPr>
          <p:nvPr/>
        </p:nvPicPr>
        <p:blipFill>
          <a:blip r:embed="rId2"/>
          <a:stretch>
            <a:fillRect/>
          </a:stretch>
        </p:blipFill>
        <p:spPr>
          <a:xfrm>
            <a:off x="209549" y="1332417"/>
            <a:ext cx="11209817" cy="2141201"/>
          </a:xfrm>
          <a:prstGeom prst="rect">
            <a:avLst/>
          </a:prstGeom>
        </p:spPr>
      </p:pic>
    </p:spTree>
    <p:extLst>
      <p:ext uri="{BB962C8B-B14F-4D97-AF65-F5344CB8AC3E}">
        <p14:creationId xmlns:p14="http://schemas.microsoft.com/office/powerpoint/2010/main" val="4079653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DF30D2-F156-49E5-AF4D-530F7942B5BE}"/>
              </a:ext>
            </a:extLst>
          </p:cNvPr>
          <p:cNvPicPr>
            <a:picLocks noChangeAspect="1"/>
          </p:cNvPicPr>
          <p:nvPr/>
        </p:nvPicPr>
        <p:blipFill>
          <a:blip r:embed="rId2"/>
          <a:stretch>
            <a:fillRect/>
          </a:stretch>
        </p:blipFill>
        <p:spPr>
          <a:xfrm>
            <a:off x="321061" y="1065196"/>
            <a:ext cx="11193549" cy="2740279"/>
          </a:xfrm>
          <a:prstGeom prst="rect">
            <a:avLst/>
          </a:prstGeom>
        </p:spPr>
      </p:pic>
      <p:sp>
        <p:nvSpPr>
          <p:cNvPr id="2" name="TextBox 1">
            <a:extLst>
              <a:ext uri="{FF2B5EF4-FFF2-40B4-BE49-F238E27FC236}">
                <a16:creationId xmlns:a16="http://schemas.microsoft.com/office/drawing/2014/main" id="{F9326171-348D-E16F-751E-DC3583E23DA5}"/>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5 (c) Candidate 3 answer</a:t>
            </a:r>
          </a:p>
        </p:txBody>
      </p:sp>
    </p:spTree>
    <p:extLst>
      <p:ext uri="{BB962C8B-B14F-4D97-AF65-F5344CB8AC3E}">
        <p14:creationId xmlns:p14="http://schemas.microsoft.com/office/powerpoint/2010/main" val="3440859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007A97-3E8A-7877-AA98-A5E9672BD954}"/>
              </a:ext>
            </a:extLst>
          </p:cNvPr>
          <p:cNvSpPr txBox="1"/>
          <p:nvPr/>
        </p:nvSpPr>
        <p:spPr>
          <a:xfrm>
            <a:off x="802414" y="3805475"/>
            <a:ext cx="10587171" cy="2862322"/>
          </a:xfrm>
          <a:prstGeom prst="rect">
            <a:avLst/>
          </a:prstGeom>
          <a:noFill/>
        </p:spPr>
        <p:txBody>
          <a:bodyPr wrap="square" rtlCol="0">
            <a:spAutoFit/>
          </a:bodyPr>
          <a:lstStyle/>
          <a:p>
            <a:r>
              <a:rPr lang="en-US" b="1" dirty="0"/>
              <a:t>2 marks awarded</a:t>
            </a:r>
          </a:p>
          <a:p>
            <a:endParaRPr lang="en-US" b="1" dirty="0"/>
          </a:p>
          <a:p>
            <a:r>
              <a:rPr lang="en-US" dirty="0"/>
              <a:t>A basic summary of living with a long-term condition on Evan’s growth and development. </a:t>
            </a:r>
          </a:p>
          <a:p>
            <a:r>
              <a:rPr lang="en-US" dirty="0"/>
              <a:t>The candidate has briefly summarised the impact on Evan, referring to his limitations physically, and has then addressed social factors including isolation and inability to go out and interact socially. No reference is made to any positive factors and further points could have been identified to gain higher marks. These may have included increased anxiety due to Evan’s diabetes, feeling out of control, lower self-esteem and confidence. Positive points may have included feeling more resilient to understand and deal with his condition, feeling confident with support from family and professionals around him.</a:t>
            </a:r>
          </a:p>
        </p:txBody>
      </p:sp>
      <p:pic>
        <p:nvPicPr>
          <p:cNvPr id="11" name="Picture 10">
            <a:extLst>
              <a:ext uri="{FF2B5EF4-FFF2-40B4-BE49-F238E27FC236}">
                <a16:creationId xmlns:a16="http://schemas.microsoft.com/office/drawing/2014/main" id="{51DF30D2-F156-49E5-AF4D-530F7942B5BE}"/>
              </a:ext>
            </a:extLst>
          </p:cNvPr>
          <p:cNvPicPr>
            <a:picLocks noChangeAspect="1"/>
          </p:cNvPicPr>
          <p:nvPr/>
        </p:nvPicPr>
        <p:blipFill>
          <a:blip r:embed="rId2"/>
          <a:stretch>
            <a:fillRect/>
          </a:stretch>
        </p:blipFill>
        <p:spPr>
          <a:xfrm>
            <a:off x="321061" y="1065196"/>
            <a:ext cx="11193549" cy="2740279"/>
          </a:xfrm>
          <a:prstGeom prst="rect">
            <a:avLst/>
          </a:prstGeom>
        </p:spPr>
      </p:pic>
      <p:sp>
        <p:nvSpPr>
          <p:cNvPr id="2" name="TextBox 1">
            <a:extLst>
              <a:ext uri="{FF2B5EF4-FFF2-40B4-BE49-F238E27FC236}">
                <a16:creationId xmlns:a16="http://schemas.microsoft.com/office/drawing/2014/main" id="{F9326171-348D-E16F-751E-DC3583E23DA5}"/>
              </a:ext>
            </a:extLst>
          </p:cNvPr>
          <p:cNvSpPr txBox="1"/>
          <p:nvPr/>
        </p:nvSpPr>
        <p:spPr>
          <a:xfrm>
            <a:off x="321061" y="315453"/>
            <a:ext cx="9587002" cy="461665"/>
          </a:xfrm>
          <a:prstGeom prst="rect">
            <a:avLst/>
          </a:prstGeom>
          <a:noFill/>
        </p:spPr>
        <p:txBody>
          <a:bodyPr wrap="square">
            <a:spAutoFit/>
          </a:bodyPr>
          <a:lstStyle/>
          <a:p>
            <a:r>
              <a:rPr lang="en-GB" sz="2400" dirty="0">
                <a:solidFill>
                  <a:srgbClr val="0070C0"/>
                </a:solidFill>
              </a:rPr>
              <a:t>Question 5 (c) Candidate 3 answer with examiner’s comments </a:t>
            </a:r>
          </a:p>
        </p:txBody>
      </p:sp>
    </p:spTree>
    <p:extLst>
      <p:ext uri="{BB962C8B-B14F-4D97-AF65-F5344CB8AC3E}">
        <p14:creationId xmlns:p14="http://schemas.microsoft.com/office/powerpoint/2010/main" val="25822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B7BF74-72B8-98A6-78C1-F1DE4FB8E8C0}"/>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5 (c) mark scheme</a:t>
            </a:r>
          </a:p>
        </p:txBody>
      </p:sp>
      <p:pic>
        <p:nvPicPr>
          <p:cNvPr id="6" name="Picture 5">
            <a:extLst>
              <a:ext uri="{FF2B5EF4-FFF2-40B4-BE49-F238E27FC236}">
                <a16:creationId xmlns:a16="http://schemas.microsoft.com/office/drawing/2014/main" id="{BAFF5461-BA4A-7A6A-FC1C-77710AA6B1B5}"/>
              </a:ext>
            </a:extLst>
          </p:cNvPr>
          <p:cNvPicPr>
            <a:picLocks noChangeAspect="1"/>
          </p:cNvPicPr>
          <p:nvPr/>
        </p:nvPicPr>
        <p:blipFill rotWithShape="1">
          <a:blip r:embed="rId3"/>
          <a:srcRect b="5723"/>
          <a:stretch/>
        </p:blipFill>
        <p:spPr>
          <a:xfrm>
            <a:off x="722854" y="1027859"/>
            <a:ext cx="6210300" cy="3502181"/>
          </a:xfrm>
          <a:prstGeom prst="rect">
            <a:avLst/>
          </a:prstGeom>
        </p:spPr>
      </p:pic>
      <p:pic>
        <p:nvPicPr>
          <p:cNvPr id="8" name="Picture 7">
            <a:extLst>
              <a:ext uri="{FF2B5EF4-FFF2-40B4-BE49-F238E27FC236}">
                <a16:creationId xmlns:a16="http://schemas.microsoft.com/office/drawing/2014/main" id="{928301CB-51BA-44CE-054E-9696E783432B}"/>
              </a:ext>
            </a:extLst>
          </p:cNvPr>
          <p:cNvPicPr>
            <a:picLocks noChangeAspect="1"/>
          </p:cNvPicPr>
          <p:nvPr/>
        </p:nvPicPr>
        <p:blipFill>
          <a:blip r:embed="rId4"/>
          <a:stretch>
            <a:fillRect/>
          </a:stretch>
        </p:blipFill>
        <p:spPr>
          <a:xfrm>
            <a:off x="7248294" y="1027859"/>
            <a:ext cx="3908618" cy="5738607"/>
          </a:xfrm>
          <a:prstGeom prst="rect">
            <a:avLst/>
          </a:prstGeom>
        </p:spPr>
      </p:pic>
    </p:spTree>
    <p:extLst>
      <p:ext uri="{BB962C8B-B14F-4D97-AF65-F5344CB8AC3E}">
        <p14:creationId xmlns:p14="http://schemas.microsoft.com/office/powerpoint/2010/main" val="28125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390B2-7AFC-3792-7895-FC5D1A175EAF}"/>
              </a:ext>
            </a:extLst>
          </p:cNvPr>
          <p:cNvSpPr txBox="1"/>
          <p:nvPr/>
        </p:nvSpPr>
        <p:spPr>
          <a:xfrm>
            <a:off x="298759" y="299562"/>
            <a:ext cx="9587002" cy="461665"/>
          </a:xfrm>
          <a:prstGeom prst="rect">
            <a:avLst/>
          </a:prstGeom>
          <a:noFill/>
        </p:spPr>
        <p:txBody>
          <a:bodyPr wrap="square">
            <a:spAutoFit/>
          </a:bodyPr>
          <a:lstStyle/>
          <a:p>
            <a:r>
              <a:rPr lang="en-GB" sz="2400" dirty="0">
                <a:solidFill>
                  <a:srgbClr val="0070C0"/>
                </a:solidFill>
              </a:rPr>
              <a:t>Question 1 (a) mark scheme</a:t>
            </a:r>
          </a:p>
        </p:txBody>
      </p:sp>
      <p:pic>
        <p:nvPicPr>
          <p:cNvPr id="5" name="Picture 4">
            <a:extLst>
              <a:ext uri="{FF2B5EF4-FFF2-40B4-BE49-F238E27FC236}">
                <a16:creationId xmlns:a16="http://schemas.microsoft.com/office/drawing/2014/main" id="{512BCFF6-A49F-5864-FBD3-FC8ED10669E7}"/>
              </a:ext>
            </a:extLst>
          </p:cNvPr>
          <p:cNvPicPr>
            <a:picLocks noChangeAspect="1"/>
          </p:cNvPicPr>
          <p:nvPr/>
        </p:nvPicPr>
        <p:blipFill>
          <a:blip r:embed="rId2"/>
          <a:stretch>
            <a:fillRect/>
          </a:stretch>
        </p:blipFill>
        <p:spPr>
          <a:xfrm>
            <a:off x="3053459" y="937980"/>
            <a:ext cx="5572125" cy="5762625"/>
          </a:xfrm>
          <a:prstGeom prst="rect">
            <a:avLst/>
          </a:prstGeom>
        </p:spPr>
      </p:pic>
    </p:spTree>
    <p:extLst>
      <p:ext uri="{BB962C8B-B14F-4D97-AF65-F5344CB8AC3E}">
        <p14:creationId xmlns:p14="http://schemas.microsoft.com/office/powerpoint/2010/main" val="281272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CE6560-D276-5D77-1947-55FCE22EE987}"/>
              </a:ext>
            </a:extLst>
          </p:cNvPr>
          <p:cNvSpPr txBox="1">
            <a:spLocks/>
          </p:cNvSpPr>
          <p:nvPr/>
        </p:nvSpPr>
        <p:spPr>
          <a:xfrm>
            <a:off x="377947" y="304790"/>
            <a:ext cx="10223323"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400" dirty="0"/>
              <a:t>Question 1 (b)    </a:t>
            </a:r>
          </a:p>
        </p:txBody>
      </p:sp>
      <p:pic>
        <p:nvPicPr>
          <p:cNvPr id="7" name="Picture 6">
            <a:extLst>
              <a:ext uri="{FF2B5EF4-FFF2-40B4-BE49-F238E27FC236}">
                <a16:creationId xmlns:a16="http://schemas.microsoft.com/office/drawing/2014/main" id="{B858082B-DC70-3DA4-DFE7-D9EF66641AD4}"/>
              </a:ext>
            </a:extLst>
          </p:cNvPr>
          <p:cNvPicPr>
            <a:picLocks noChangeAspect="1"/>
          </p:cNvPicPr>
          <p:nvPr/>
        </p:nvPicPr>
        <p:blipFill>
          <a:blip r:embed="rId2"/>
          <a:stretch>
            <a:fillRect/>
          </a:stretch>
        </p:blipFill>
        <p:spPr>
          <a:xfrm>
            <a:off x="433702" y="1107571"/>
            <a:ext cx="8188786" cy="5300673"/>
          </a:xfrm>
          <a:prstGeom prst="rect">
            <a:avLst/>
          </a:prstGeom>
        </p:spPr>
      </p:pic>
    </p:spTree>
    <p:extLst>
      <p:ext uri="{BB962C8B-B14F-4D97-AF65-F5344CB8AC3E}">
        <p14:creationId xmlns:p14="http://schemas.microsoft.com/office/powerpoint/2010/main" val="269032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94A7A4-8E72-819D-DBF2-2D69F6D289CA}"/>
              </a:ext>
            </a:extLst>
          </p:cNvPr>
          <p:cNvPicPr>
            <a:picLocks noChangeAspect="1"/>
          </p:cNvPicPr>
          <p:nvPr/>
        </p:nvPicPr>
        <p:blipFill>
          <a:blip r:embed="rId2"/>
          <a:stretch>
            <a:fillRect/>
          </a:stretch>
        </p:blipFill>
        <p:spPr>
          <a:xfrm>
            <a:off x="390745" y="1030505"/>
            <a:ext cx="10337506" cy="3117121"/>
          </a:xfrm>
          <a:prstGeom prst="rect">
            <a:avLst/>
          </a:prstGeom>
        </p:spPr>
      </p:pic>
      <p:sp>
        <p:nvSpPr>
          <p:cNvPr id="2" name="TextBox 1">
            <a:extLst>
              <a:ext uri="{FF2B5EF4-FFF2-40B4-BE49-F238E27FC236}">
                <a16:creationId xmlns:a16="http://schemas.microsoft.com/office/drawing/2014/main" id="{FD5BE72E-4510-FE85-797E-E00CF89E5DC9}"/>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(b) Candidate 1 answer</a:t>
            </a:r>
          </a:p>
        </p:txBody>
      </p:sp>
    </p:spTree>
    <p:extLst>
      <p:ext uri="{BB962C8B-B14F-4D97-AF65-F5344CB8AC3E}">
        <p14:creationId xmlns:p14="http://schemas.microsoft.com/office/powerpoint/2010/main" val="315743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44C2A5-207F-5DC3-DE75-2126107BF88E}"/>
              </a:ext>
            </a:extLst>
          </p:cNvPr>
          <p:cNvSpPr txBox="1"/>
          <p:nvPr/>
        </p:nvSpPr>
        <p:spPr>
          <a:xfrm>
            <a:off x="795183" y="4147626"/>
            <a:ext cx="10092555" cy="2431435"/>
          </a:xfrm>
          <a:prstGeom prst="rect">
            <a:avLst/>
          </a:prstGeom>
          <a:noFill/>
        </p:spPr>
        <p:txBody>
          <a:bodyPr wrap="square" rtlCol="0">
            <a:spAutoFit/>
          </a:bodyPr>
          <a:lstStyle/>
          <a:p>
            <a:r>
              <a:rPr lang="en-US" b="1" dirty="0"/>
              <a:t>3 marks awarded – Band 2</a:t>
            </a:r>
            <a:endParaRPr lang="en-US" dirty="0"/>
          </a:p>
          <a:p>
            <a:endParaRPr lang="en-US" sz="800" dirty="0"/>
          </a:p>
          <a:p>
            <a:r>
              <a:rPr lang="en-US" dirty="0"/>
              <a:t>A good explanation which shows detailed knowledge and understanding of how the early intervention services may provide support for Leoni and her mother Lisa.  </a:t>
            </a:r>
          </a:p>
          <a:p>
            <a:r>
              <a:rPr lang="en-US" dirty="0"/>
              <a:t>The question is correctly understood, and the candidate has identified with an explanation a range of intervention services that would support both Leoni and her mother. They have explained the role of special school, support for Lisa and the role of third sector organisations in providing support such as meeting other parents with autism. Answers could further refer to Health Visiting Service, GP NHS Service, allied healthcare professionals and Flying Start </a:t>
            </a:r>
            <a:r>
              <a:rPr lang="en-US" dirty="0" err="1"/>
              <a:t>programme</a:t>
            </a:r>
            <a:r>
              <a:rPr lang="en-US" dirty="0"/>
              <a:t>.</a:t>
            </a:r>
          </a:p>
        </p:txBody>
      </p:sp>
      <p:pic>
        <p:nvPicPr>
          <p:cNvPr id="8" name="Picture 7">
            <a:extLst>
              <a:ext uri="{FF2B5EF4-FFF2-40B4-BE49-F238E27FC236}">
                <a16:creationId xmlns:a16="http://schemas.microsoft.com/office/drawing/2014/main" id="{AF94A7A4-8E72-819D-DBF2-2D69F6D289CA}"/>
              </a:ext>
            </a:extLst>
          </p:cNvPr>
          <p:cNvPicPr>
            <a:picLocks noChangeAspect="1"/>
          </p:cNvPicPr>
          <p:nvPr/>
        </p:nvPicPr>
        <p:blipFill>
          <a:blip r:embed="rId2"/>
          <a:stretch>
            <a:fillRect/>
          </a:stretch>
        </p:blipFill>
        <p:spPr>
          <a:xfrm>
            <a:off x="390745" y="1030505"/>
            <a:ext cx="10337506" cy="3117121"/>
          </a:xfrm>
          <a:prstGeom prst="rect">
            <a:avLst/>
          </a:prstGeom>
        </p:spPr>
      </p:pic>
      <p:sp>
        <p:nvSpPr>
          <p:cNvPr id="2" name="TextBox 1">
            <a:extLst>
              <a:ext uri="{FF2B5EF4-FFF2-40B4-BE49-F238E27FC236}">
                <a16:creationId xmlns:a16="http://schemas.microsoft.com/office/drawing/2014/main" id="{FD5BE72E-4510-FE85-797E-E00CF89E5DC9}"/>
              </a:ext>
            </a:extLst>
          </p:cNvPr>
          <p:cNvSpPr txBox="1"/>
          <p:nvPr/>
        </p:nvSpPr>
        <p:spPr>
          <a:xfrm>
            <a:off x="321061" y="337755"/>
            <a:ext cx="9587002" cy="461665"/>
          </a:xfrm>
          <a:prstGeom prst="rect">
            <a:avLst/>
          </a:prstGeom>
          <a:noFill/>
        </p:spPr>
        <p:txBody>
          <a:bodyPr wrap="square">
            <a:spAutoFit/>
          </a:bodyPr>
          <a:lstStyle/>
          <a:p>
            <a:r>
              <a:rPr lang="en-GB" sz="2400" dirty="0">
                <a:solidFill>
                  <a:srgbClr val="0070C0"/>
                </a:solidFill>
              </a:rPr>
              <a:t>Question 1 (b) Candidate 1 answer with examiner’s comments </a:t>
            </a:r>
          </a:p>
        </p:txBody>
      </p:sp>
    </p:spTree>
    <p:extLst>
      <p:ext uri="{BB962C8B-B14F-4D97-AF65-F5344CB8AC3E}">
        <p14:creationId xmlns:p14="http://schemas.microsoft.com/office/powerpoint/2010/main" val="3795803809"/>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36f98b4f-ba65-4a7d-9a34-48b23de556cb">
      <UserInfo>
        <DisplayName>Richards, Catherine</DisplayName>
        <AccountId>37813</AccountId>
        <AccountType/>
      </UserInfo>
      <UserInfo>
        <DisplayName>Gwerfyl, Saran</DisplayName>
        <AccountId>38276</AccountId>
        <AccountType/>
      </UserInfo>
      <UserInfo>
        <DisplayName>Baish, Zoe</DisplayName>
        <AccountId>147</AccountId>
        <AccountType/>
      </UserInfo>
      <UserInfo>
        <DisplayName>Thomas, Amy</DisplayName>
        <AccountId>38356</AccountId>
        <AccountType/>
      </UserInfo>
    </SharedWithUsers>
    <lcf76f155ced4ddcb4097134ff3c332f xmlns="e3a6d8c0-ef40-4695-9941-c9fc2513bc5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02E233BCF3B4439937791014C43B31" ma:contentTypeVersion="67" ma:contentTypeDescription="Create a new document." ma:contentTypeScope="" ma:versionID="0609c9c3a314918aa90d702b3c0d64a4">
  <xsd:schema xmlns:xsd="http://www.w3.org/2001/XMLSchema" xmlns:xs="http://www.w3.org/2001/XMLSchema" xmlns:p="http://schemas.microsoft.com/office/2006/metadata/properties" xmlns:ns1="http://schemas.microsoft.com/sharepoint/v3" xmlns:ns2="e3a6d8c0-ef40-4695-9941-c9fc2513bc54" xmlns:ns3="36f98b4f-ba65-4a7d-9a34-48b23de556cb" targetNamespace="http://schemas.microsoft.com/office/2006/metadata/properties" ma:root="true" ma:fieldsID="1a6d16cc0204be8be35177d4e1a336ab" ns1:_="" ns2:_="" ns3:_="">
    <xsd:import namespace="http://schemas.microsoft.com/sharepoint/v3"/>
    <xsd:import namespace="e3a6d8c0-ef40-4695-9941-c9fc2513bc54"/>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a6d8c0-ef40-4695-9941-c9fc2513bc5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2.xml><?xml version="1.0" encoding="utf-8"?>
<ds:datastoreItem xmlns:ds="http://schemas.openxmlformats.org/officeDocument/2006/customXml" ds:itemID="{74CF2C5D-BA0A-4ADC-ACA3-AA75CD9BCC39}">
  <ds:schemaRefs>
    <ds:schemaRef ds:uri="http://www.w3.org/XML/1998/namespace"/>
    <ds:schemaRef ds:uri="http://purl.org/dc/terms/"/>
    <ds:schemaRef ds:uri="http://purl.org/dc/dcmitype/"/>
    <ds:schemaRef ds:uri="http://purl.org/dc/elements/1.1/"/>
    <ds:schemaRef ds:uri="e3a6d8c0-ef40-4695-9941-c9fc2513bc54"/>
    <ds:schemaRef ds:uri="http://schemas.openxmlformats.org/package/2006/metadata/core-properties"/>
    <ds:schemaRef ds:uri="http://schemas.microsoft.com/office/infopath/2007/PartnerControls"/>
    <ds:schemaRef ds:uri="http://schemas.microsoft.com/office/2006/documentManagement/types"/>
    <ds:schemaRef ds:uri="36f98b4f-ba65-4a7d-9a34-48b23de556cb"/>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CF187D57-B13B-4582-AFF2-60F7E0B3CE4F}"/>
</file>

<file path=docProps/app.xml><?xml version="1.0" encoding="utf-8"?>
<Properties xmlns="http://schemas.openxmlformats.org/officeDocument/2006/extended-properties" xmlns:vt="http://schemas.openxmlformats.org/officeDocument/2006/docPropsVTypes">
  <TotalTime>113</TotalTime>
  <Words>2054</Words>
  <Application>Microsoft Office PowerPoint</Application>
  <PresentationFormat>Widescreen</PresentationFormat>
  <Paragraphs>122</Paragraphs>
  <Slides>52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Lato</vt:lpstr>
      <vt:lpstr>Office Theme</vt:lpstr>
      <vt:lpstr>PowerPoint Presentation</vt:lpstr>
      <vt:lpstr>PowerPoint Presentation</vt:lpstr>
      <vt:lpstr>Question 1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Wyman, Hilary</cp:lastModifiedBy>
  <cp:revision>33</cp:revision>
  <dcterms:created xsi:type="dcterms:W3CDTF">2020-04-27T11:12:25Z</dcterms:created>
  <dcterms:modified xsi:type="dcterms:W3CDTF">2022-10-21T14:18:50Z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0x0101001102E233BCF3B4439937791014C43B31</vt:lpwstr>
  </property>
  <property fmtid="{D5CDD505-2E9C-101B-9397-08002B2CF9AE}" pid="3" name="WJEC Department">
    <vt:lpwstr/>
  </property>
  <property fmtid="{D5CDD505-2E9C-101B-9397-08002B2CF9AE}" pid="4" name="k48d8005054a4dd09ad49b7c837f0781">
    <vt:lpwstr/>
  </property>
  <property fmtid="{D5CDD505-2E9C-101B-9397-08002B2CF9AE}" pid="5" name="WJEC_x0020_Audiences">
    <vt:lpwstr/>
  </property>
  <property fmtid="{D5CDD505-2E9C-101B-9397-08002B2CF9AE}" pid="6" name="WJEC Audiences">
    <vt:lpwstr/>
  </property>
  <property fmtid="{D5CDD505-2E9C-101B-9397-08002B2CF9AE}" pid="7" name="SharedWithUsers">
    <vt:lpwstr>37813;#Richards, Catherine;#38276;#Gwerfyl, Saran;#147;#Baish, Zoe;#38356;#Thomas, Amy</vt:lpwstr>
  </property>
  <property fmtid="{D5CDD505-2E9C-101B-9397-08002B2CF9AE}" pid="8" name="Order">
    <vt:r8>32612300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TaxCatchAll">
    <vt:lpwstr/>
  </property>
  <property fmtid="{D5CDD505-2E9C-101B-9397-08002B2CF9AE}" pid="14" name="aa87a6a0bdfe4bfb97a25745bc8270e2">
    <vt:lpwstr/>
  </property>
  <property fmtid="{D5CDD505-2E9C-101B-9397-08002B2CF9AE}" pid="15" name="MediaServiceImageTags">
    <vt:lpwstr/>
  </property>
</Properties>
</file>