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753" r:id="rId4"/>
    <p:sldMasterId id="2147483754" r:id="rId5"/>
  </p:sldMasterIdLst>
  <p:notesMasterIdLst>
    <p:notesMasterId r:id="rId36"/>
  </p:notesMasterIdLst>
  <p:handoutMasterIdLst>
    <p:handoutMasterId r:id="rId37"/>
  </p:handoutMasterIdLst>
  <p:sldIdLst>
    <p:sldId id="776" r:id="rId6"/>
    <p:sldId id="715" r:id="rId7"/>
    <p:sldId id="853" r:id="rId8"/>
    <p:sldId id="873" r:id="rId9"/>
    <p:sldId id="858" r:id="rId10"/>
    <p:sldId id="874" r:id="rId11"/>
    <p:sldId id="861" r:id="rId12"/>
    <p:sldId id="875" r:id="rId13"/>
    <p:sldId id="860" r:id="rId14"/>
    <p:sldId id="876" r:id="rId15"/>
    <p:sldId id="859" r:id="rId16"/>
    <p:sldId id="877" r:id="rId17"/>
    <p:sldId id="862" r:id="rId18"/>
    <p:sldId id="878" r:id="rId19"/>
    <p:sldId id="864" r:id="rId20"/>
    <p:sldId id="879" r:id="rId21"/>
    <p:sldId id="863" r:id="rId22"/>
    <p:sldId id="880" r:id="rId23"/>
    <p:sldId id="865" r:id="rId24"/>
    <p:sldId id="881" r:id="rId25"/>
    <p:sldId id="866" r:id="rId26"/>
    <p:sldId id="882" r:id="rId27"/>
    <p:sldId id="868" r:id="rId28"/>
    <p:sldId id="883" r:id="rId29"/>
    <p:sldId id="870" r:id="rId30"/>
    <p:sldId id="884" r:id="rId31"/>
    <p:sldId id="869" r:id="rId32"/>
    <p:sldId id="885" r:id="rId33"/>
    <p:sldId id="872" r:id="rId34"/>
    <p:sldId id="886" r:id="rId35"/>
  </p:sldIdLst>
  <p:sldSz cx="12192000" cy="6858000"/>
  <p:notesSz cx="6805613" cy="99441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5" orient="horz" pos="1457" userDrawn="1">
          <p15:clr>
            <a:srgbClr val="A4A3A4"/>
          </p15:clr>
        </p15:guide>
        <p15:guide id="16" pos="384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ennifer Onuzuruike" initials="JO" lastIdx="2" clrIdx="0"/>
  <p:cmAuthor id="2" name="Jenna Redelinghuys" initials="JR" lastIdx="8" clrIdx="1"/>
  <p:cmAuthor id="3" name="William Nightingale" initials="WN" lastIdx="1" clrIdx="2"/>
  <p:cmAuthor id="4" name="Suzi Gray" initials="SG" lastIdx="1" clrIdx="3">
    <p:extLst>
      <p:ext uri="{19B8F6BF-5375-455C-9EA6-DF929625EA0E}">
        <p15:presenceInfo xmlns:p15="http://schemas.microsoft.com/office/powerpoint/2012/main" userId="S-1-5-21-1308356437-3399562541-1039870623-3914" providerId="AD"/>
      </p:ext>
    </p:extLst>
  </p:cmAuthor>
  <p:cmAuthor id="5" name="Candy, Allison" initials="CA" lastIdx="1" clrIdx="4">
    <p:extLst>
      <p:ext uri="{19B8F6BF-5375-455C-9EA6-DF929625EA0E}">
        <p15:presenceInfo xmlns:p15="http://schemas.microsoft.com/office/powerpoint/2012/main" userId="S::candya@wjec.co.uk::8080e321-cbd0-4137-867d-57126c42a4ef"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0C0"/>
    <a:srgbClr val="65B2E6"/>
    <a:srgbClr val="6699FF"/>
    <a:srgbClr val="CB076E"/>
    <a:srgbClr val="FF99FF"/>
    <a:srgbClr val="CC99FF"/>
    <a:srgbClr val="FFCC66"/>
    <a:srgbClr val="E7ECF5"/>
    <a:srgbClr val="0096FF"/>
    <a:srgbClr val="CBD6E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BEAEFEE-798C-48E6-8921-8406C2ABCA16}" v="14" dt="2022-03-30T14:52:58.81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91EBBBCC-DAD2-459C-BE2E-F6DE35CF9A28}" styleName="Dark Style 2 - Accent 3/Accent 4">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3">
              <a:tint val="20000"/>
            </a:schemeClr>
          </a:solidFill>
        </a:fill>
      </a:tcStyle>
    </a:lastRow>
    <a:firstRow>
      <a:tcTxStyle b="on">
        <a:fontRef idx="minor">
          <a:scrgbClr r="0" g="0" b="0"/>
        </a:fontRef>
        <a:schemeClr val="lt1"/>
      </a:tcTxStyle>
      <a:tcStyle>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778" autoAdjust="0"/>
    <p:restoredTop sz="63565" autoAdjust="0"/>
  </p:normalViewPr>
  <p:slideViewPr>
    <p:cSldViewPr snapToGrid="0" snapToObjects="1">
      <p:cViewPr>
        <p:scale>
          <a:sx n="52" d="100"/>
          <a:sy n="52" d="100"/>
        </p:scale>
        <p:origin x="-152" y="188"/>
      </p:cViewPr>
      <p:guideLst>
        <p:guide orient="horz" pos="1457"/>
        <p:guide pos="3840"/>
      </p:guideLst>
    </p:cSldViewPr>
  </p:slideViewPr>
  <p:notesTextViewPr>
    <p:cViewPr>
      <p:scale>
        <a:sx n="114" d="100"/>
        <a:sy n="114" d="100"/>
      </p:scale>
      <p:origin x="0" y="0"/>
    </p:cViewPr>
  </p:notesTextViewPr>
  <p:sorterViewPr>
    <p:cViewPr>
      <p:scale>
        <a:sx n="100" d="100"/>
        <a:sy n="100" d="100"/>
      </p:scale>
      <p:origin x="0" y="-1070"/>
    </p:cViewPr>
  </p:sorterViewPr>
  <p:notesViewPr>
    <p:cSldViewPr snapToGrid="0" snapToObjects="1">
      <p:cViewPr varScale="1">
        <p:scale>
          <a:sx n="112" d="100"/>
          <a:sy n="112" d="100"/>
        </p:scale>
        <p:origin x="2512" y="20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tableStyles" Target="tableStyle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handoutMaster" Target="handoutMasters/handoutMaster1.xml"/><Relationship Id="rId40"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notesMaster" Target="notesMasters/notesMaster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ania Lucas" userId="232b37cb-a817-446c-b5f8-6c2be3ba9e7b" providerId="ADAL" clId="{5675D9F9-52FC-409B-80B2-5726DF4708E6}"/>
    <pc:docChg chg="delSld modSld">
      <pc:chgData name="Tania Lucas" userId="232b37cb-a817-446c-b5f8-6c2be3ba9e7b" providerId="ADAL" clId="{5675D9F9-52FC-409B-80B2-5726DF4708E6}" dt="2022-02-17T11:00:46.386" v="111" actId="255"/>
      <pc:docMkLst>
        <pc:docMk/>
      </pc:docMkLst>
      <pc:sldChg chg="del">
        <pc:chgData name="Tania Lucas" userId="232b37cb-a817-446c-b5f8-6c2be3ba9e7b" providerId="ADAL" clId="{5675D9F9-52FC-409B-80B2-5726DF4708E6}" dt="2022-02-17T08:38:10.328" v="96" actId="2696"/>
        <pc:sldMkLst>
          <pc:docMk/>
          <pc:sldMk cId="1000364748" sldId="786"/>
        </pc:sldMkLst>
      </pc:sldChg>
      <pc:sldChg chg="del">
        <pc:chgData name="Tania Lucas" userId="232b37cb-a817-446c-b5f8-6c2be3ba9e7b" providerId="ADAL" clId="{5675D9F9-52FC-409B-80B2-5726DF4708E6}" dt="2022-02-17T08:38:14.173" v="97" actId="2696"/>
        <pc:sldMkLst>
          <pc:docMk/>
          <pc:sldMk cId="4282325326" sldId="787"/>
        </pc:sldMkLst>
      </pc:sldChg>
      <pc:sldChg chg="addSp modSp mod">
        <pc:chgData name="Tania Lucas" userId="232b37cb-a817-446c-b5f8-6c2be3ba9e7b" providerId="ADAL" clId="{5675D9F9-52FC-409B-80B2-5726DF4708E6}" dt="2022-02-17T10:57:20.393" v="98" actId="255"/>
        <pc:sldMkLst>
          <pc:docMk/>
          <pc:sldMk cId="3376281880" sldId="853"/>
        </pc:sldMkLst>
        <pc:spChg chg="add mod">
          <ac:chgData name="Tania Lucas" userId="232b37cb-a817-446c-b5f8-6c2be3ba9e7b" providerId="ADAL" clId="{5675D9F9-52FC-409B-80B2-5726DF4708E6}" dt="2022-02-17T10:57:20.393" v="98" actId="255"/>
          <ac:spMkLst>
            <pc:docMk/>
            <pc:sldMk cId="3376281880" sldId="853"/>
            <ac:spMk id="5" creationId="{AFDC9847-F77F-4E99-A23B-CE73B3E12077}"/>
          </ac:spMkLst>
        </pc:spChg>
      </pc:sldChg>
      <pc:sldChg chg="del">
        <pc:chgData name="Tania Lucas" userId="232b37cb-a817-446c-b5f8-6c2be3ba9e7b" providerId="ADAL" clId="{5675D9F9-52FC-409B-80B2-5726DF4708E6}" dt="2022-02-17T08:37:53.715" v="94" actId="2696"/>
        <pc:sldMkLst>
          <pc:docMk/>
          <pc:sldMk cId="4196221816" sldId="854"/>
        </pc:sldMkLst>
      </pc:sldChg>
      <pc:sldChg chg="del">
        <pc:chgData name="Tania Lucas" userId="232b37cb-a817-446c-b5f8-6c2be3ba9e7b" providerId="ADAL" clId="{5675D9F9-52FC-409B-80B2-5726DF4708E6}" dt="2022-02-17T08:37:58.425" v="95" actId="2696"/>
        <pc:sldMkLst>
          <pc:docMk/>
          <pc:sldMk cId="2112314656" sldId="855"/>
        </pc:sldMkLst>
      </pc:sldChg>
      <pc:sldChg chg="addSp modSp mod">
        <pc:chgData name="Tania Lucas" userId="232b37cb-a817-446c-b5f8-6c2be3ba9e7b" providerId="ADAL" clId="{5675D9F9-52FC-409B-80B2-5726DF4708E6}" dt="2022-02-17T10:59:11.437" v="99" actId="255"/>
        <pc:sldMkLst>
          <pc:docMk/>
          <pc:sldMk cId="53105405" sldId="858"/>
        </pc:sldMkLst>
        <pc:spChg chg="add mod">
          <ac:chgData name="Tania Lucas" userId="232b37cb-a817-446c-b5f8-6c2be3ba9e7b" providerId="ADAL" clId="{5675D9F9-52FC-409B-80B2-5726DF4708E6}" dt="2022-02-17T10:59:11.437" v="99" actId="255"/>
          <ac:spMkLst>
            <pc:docMk/>
            <pc:sldMk cId="53105405" sldId="858"/>
            <ac:spMk id="4" creationId="{E82C14F7-F6BC-4B26-A4EF-D1E5ABEDD8EE}"/>
          </ac:spMkLst>
        </pc:spChg>
        <pc:spChg chg="mod">
          <ac:chgData name="Tania Lucas" userId="232b37cb-a817-446c-b5f8-6c2be3ba9e7b" providerId="ADAL" clId="{5675D9F9-52FC-409B-80B2-5726DF4708E6}" dt="2022-02-17T08:27:23.603" v="15" actId="14100"/>
          <ac:spMkLst>
            <pc:docMk/>
            <pc:sldMk cId="53105405" sldId="858"/>
            <ac:spMk id="6" creationId="{ECB75DC9-253E-454B-BC3E-1ECB54BA21D3}"/>
          </ac:spMkLst>
        </pc:spChg>
        <pc:picChg chg="mod">
          <ac:chgData name="Tania Lucas" userId="232b37cb-a817-446c-b5f8-6c2be3ba9e7b" providerId="ADAL" clId="{5675D9F9-52FC-409B-80B2-5726DF4708E6}" dt="2022-02-17T08:27:29.291" v="16" actId="14100"/>
          <ac:picMkLst>
            <pc:docMk/>
            <pc:sldMk cId="53105405" sldId="858"/>
            <ac:picMk id="5" creationId="{7CA1BFC8-56FE-4BD4-8A88-66EADDB08E80}"/>
          </ac:picMkLst>
        </pc:picChg>
      </pc:sldChg>
      <pc:sldChg chg="addSp modSp mod">
        <pc:chgData name="Tania Lucas" userId="232b37cb-a817-446c-b5f8-6c2be3ba9e7b" providerId="ADAL" clId="{5675D9F9-52FC-409B-80B2-5726DF4708E6}" dt="2022-02-17T10:59:34.858" v="102" actId="255"/>
        <pc:sldMkLst>
          <pc:docMk/>
          <pc:sldMk cId="1958613141" sldId="859"/>
        </pc:sldMkLst>
        <pc:spChg chg="add mod">
          <ac:chgData name="Tania Lucas" userId="232b37cb-a817-446c-b5f8-6c2be3ba9e7b" providerId="ADAL" clId="{5675D9F9-52FC-409B-80B2-5726DF4708E6}" dt="2022-02-17T10:59:34.858" v="102" actId="255"/>
          <ac:spMkLst>
            <pc:docMk/>
            <pc:sldMk cId="1958613141" sldId="859"/>
            <ac:spMk id="8" creationId="{6EC23CA6-EA59-4444-942F-6603414EBBE4}"/>
          </ac:spMkLst>
        </pc:spChg>
      </pc:sldChg>
      <pc:sldChg chg="addSp modSp mod">
        <pc:chgData name="Tania Lucas" userId="232b37cb-a817-446c-b5f8-6c2be3ba9e7b" providerId="ADAL" clId="{5675D9F9-52FC-409B-80B2-5726DF4708E6}" dt="2022-02-17T10:59:27.049" v="101" actId="255"/>
        <pc:sldMkLst>
          <pc:docMk/>
          <pc:sldMk cId="2778348827" sldId="860"/>
        </pc:sldMkLst>
        <pc:spChg chg="add mod">
          <ac:chgData name="Tania Lucas" userId="232b37cb-a817-446c-b5f8-6c2be3ba9e7b" providerId="ADAL" clId="{5675D9F9-52FC-409B-80B2-5726DF4708E6}" dt="2022-02-17T10:59:27.049" v="101" actId="255"/>
          <ac:spMkLst>
            <pc:docMk/>
            <pc:sldMk cId="2778348827" sldId="860"/>
            <ac:spMk id="8" creationId="{5A30BB7C-3A10-4FD9-912D-67B7C83DA83A}"/>
          </ac:spMkLst>
        </pc:spChg>
      </pc:sldChg>
      <pc:sldChg chg="addSp modSp mod">
        <pc:chgData name="Tania Lucas" userId="232b37cb-a817-446c-b5f8-6c2be3ba9e7b" providerId="ADAL" clId="{5675D9F9-52FC-409B-80B2-5726DF4708E6}" dt="2022-02-17T10:59:18.704" v="100" actId="255"/>
        <pc:sldMkLst>
          <pc:docMk/>
          <pc:sldMk cId="3625377154" sldId="861"/>
        </pc:sldMkLst>
        <pc:spChg chg="add mod">
          <ac:chgData name="Tania Lucas" userId="232b37cb-a817-446c-b5f8-6c2be3ba9e7b" providerId="ADAL" clId="{5675D9F9-52FC-409B-80B2-5726DF4708E6}" dt="2022-02-17T10:59:18.704" v="100" actId="255"/>
          <ac:spMkLst>
            <pc:docMk/>
            <pc:sldMk cId="3625377154" sldId="861"/>
            <ac:spMk id="8" creationId="{94463F8B-D7FC-491D-9380-2A850D8ECB00}"/>
          </ac:spMkLst>
        </pc:spChg>
      </pc:sldChg>
      <pc:sldChg chg="addSp modSp mod">
        <pc:chgData name="Tania Lucas" userId="232b37cb-a817-446c-b5f8-6c2be3ba9e7b" providerId="ADAL" clId="{5675D9F9-52FC-409B-80B2-5726DF4708E6}" dt="2022-02-17T10:59:43.089" v="103" actId="255"/>
        <pc:sldMkLst>
          <pc:docMk/>
          <pc:sldMk cId="894177709" sldId="862"/>
        </pc:sldMkLst>
        <pc:spChg chg="add mod">
          <ac:chgData name="Tania Lucas" userId="232b37cb-a817-446c-b5f8-6c2be3ba9e7b" providerId="ADAL" clId="{5675D9F9-52FC-409B-80B2-5726DF4708E6}" dt="2022-02-17T10:59:43.089" v="103" actId="255"/>
          <ac:spMkLst>
            <pc:docMk/>
            <pc:sldMk cId="894177709" sldId="862"/>
            <ac:spMk id="4" creationId="{0A8AFB4F-6BA4-4947-85ED-6358A0F395B7}"/>
          </ac:spMkLst>
        </pc:spChg>
      </pc:sldChg>
      <pc:sldChg chg="addSp modSp mod">
        <pc:chgData name="Tania Lucas" userId="232b37cb-a817-446c-b5f8-6c2be3ba9e7b" providerId="ADAL" clId="{5675D9F9-52FC-409B-80B2-5726DF4708E6}" dt="2022-02-17T10:59:57.140" v="105" actId="255"/>
        <pc:sldMkLst>
          <pc:docMk/>
          <pc:sldMk cId="224676111" sldId="863"/>
        </pc:sldMkLst>
        <pc:spChg chg="add mod">
          <ac:chgData name="Tania Lucas" userId="232b37cb-a817-446c-b5f8-6c2be3ba9e7b" providerId="ADAL" clId="{5675D9F9-52FC-409B-80B2-5726DF4708E6}" dt="2022-02-17T10:59:57.140" v="105" actId="255"/>
          <ac:spMkLst>
            <pc:docMk/>
            <pc:sldMk cId="224676111" sldId="863"/>
            <ac:spMk id="8" creationId="{32BF7071-2DE1-4109-B89E-F3C180A9F36A}"/>
          </ac:spMkLst>
        </pc:spChg>
      </pc:sldChg>
      <pc:sldChg chg="addSp modSp mod">
        <pc:chgData name="Tania Lucas" userId="232b37cb-a817-446c-b5f8-6c2be3ba9e7b" providerId="ADAL" clId="{5675D9F9-52FC-409B-80B2-5726DF4708E6}" dt="2022-02-17T10:59:50.035" v="104" actId="255"/>
        <pc:sldMkLst>
          <pc:docMk/>
          <pc:sldMk cId="3873546128" sldId="864"/>
        </pc:sldMkLst>
        <pc:spChg chg="add mod">
          <ac:chgData name="Tania Lucas" userId="232b37cb-a817-446c-b5f8-6c2be3ba9e7b" providerId="ADAL" clId="{5675D9F9-52FC-409B-80B2-5726DF4708E6}" dt="2022-02-17T10:59:50.035" v="104" actId="255"/>
          <ac:spMkLst>
            <pc:docMk/>
            <pc:sldMk cId="3873546128" sldId="864"/>
            <ac:spMk id="4" creationId="{47338576-091A-452A-8F13-61A25654CCF9}"/>
          </ac:spMkLst>
        </pc:spChg>
        <pc:spChg chg="mod">
          <ac:chgData name="Tania Lucas" userId="232b37cb-a817-446c-b5f8-6c2be3ba9e7b" providerId="ADAL" clId="{5675D9F9-52FC-409B-80B2-5726DF4708E6}" dt="2022-02-17T08:28:57.805" v="44" actId="14100"/>
          <ac:spMkLst>
            <pc:docMk/>
            <pc:sldMk cId="3873546128" sldId="864"/>
            <ac:spMk id="6" creationId="{7118E63E-5733-4C27-966E-E56A91F04D56}"/>
          </ac:spMkLst>
        </pc:spChg>
        <pc:picChg chg="mod">
          <ac:chgData name="Tania Lucas" userId="232b37cb-a817-446c-b5f8-6c2be3ba9e7b" providerId="ADAL" clId="{5675D9F9-52FC-409B-80B2-5726DF4708E6}" dt="2022-02-17T08:29:01.958" v="45" actId="14100"/>
          <ac:picMkLst>
            <pc:docMk/>
            <pc:sldMk cId="3873546128" sldId="864"/>
            <ac:picMk id="5" creationId="{800D3242-A2A4-478D-9F5D-32F73C646ED7}"/>
          </ac:picMkLst>
        </pc:picChg>
      </pc:sldChg>
      <pc:sldChg chg="addSp modSp mod">
        <pc:chgData name="Tania Lucas" userId="232b37cb-a817-446c-b5f8-6c2be3ba9e7b" providerId="ADAL" clId="{5675D9F9-52FC-409B-80B2-5726DF4708E6}" dt="2022-02-17T11:00:05.265" v="106" actId="255"/>
        <pc:sldMkLst>
          <pc:docMk/>
          <pc:sldMk cId="3263837858" sldId="865"/>
        </pc:sldMkLst>
        <pc:spChg chg="add mod">
          <ac:chgData name="Tania Lucas" userId="232b37cb-a817-446c-b5f8-6c2be3ba9e7b" providerId="ADAL" clId="{5675D9F9-52FC-409B-80B2-5726DF4708E6}" dt="2022-02-17T11:00:05.265" v="106" actId="255"/>
          <ac:spMkLst>
            <pc:docMk/>
            <pc:sldMk cId="3263837858" sldId="865"/>
            <ac:spMk id="4" creationId="{53E2826C-7F82-430D-A5E6-74C2606363C1}"/>
          </ac:spMkLst>
        </pc:spChg>
      </pc:sldChg>
      <pc:sldChg chg="addSp modSp mod">
        <pc:chgData name="Tania Lucas" userId="232b37cb-a817-446c-b5f8-6c2be3ba9e7b" providerId="ADAL" clId="{5675D9F9-52FC-409B-80B2-5726DF4708E6}" dt="2022-02-17T11:00:12.083" v="107" actId="255"/>
        <pc:sldMkLst>
          <pc:docMk/>
          <pc:sldMk cId="3980958659" sldId="866"/>
        </pc:sldMkLst>
        <pc:spChg chg="add mod">
          <ac:chgData name="Tania Lucas" userId="232b37cb-a817-446c-b5f8-6c2be3ba9e7b" providerId="ADAL" clId="{5675D9F9-52FC-409B-80B2-5726DF4708E6}" dt="2022-02-17T11:00:12.083" v="107" actId="255"/>
          <ac:spMkLst>
            <pc:docMk/>
            <pc:sldMk cId="3980958659" sldId="866"/>
            <ac:spMk id="8" creationId="{8A206C49-739B-41A8-BCD3-62B7E2318D09}"/>
          </ac:spMkLst>
        </pc:spChg>
      </pc:sldChg>
      <pc:sldChg chg="addSp modSp mod">
        <pc:chgData name="Tania Lucas" userId="232b37cb-a817-446c-b5f8-6c2be3ba9e7b" providerId="ADAL" clId="{5675D9F9-52FC-409B-80B2-5726DF4708E6}" dt="2022-02-17T11:00:18.603" v="108" actId="255"/>
        <pc:sldMkLst>
          <pc:docMk/>
          <pc:sldMk cId="1741827746" sldId="868"/>
        </pc:sldMkLst>
        <pc:spChg chg="add mod">
          <ac:chgData name="Tania Lucas" userId="232b37cb-a817-446c-b5f8-6c2be3ba9e7b" providerId="ADAL" clId="{5675D9F9-52FC-409B-80B2-5726DF4708E6}" dt="2022-02-17T11:00:18.603" v="108" actId="255"/>
          <ac:spMkLst>
            <pc:docMk/>
            <pc:sldMk cId="1741827746" sldId="868"/>
            <ac:spMk id="8" creationId="{8AB8FEE8-9797-47F9-82A7-703FC0F5FAED}"/>
          </ac:spMkLst>
        </pc:spChg>
      </pc:sldChg>
      <pc:sldChg chg="addSp modSp mod">
        <pc:chgData name="Tania Lucas" userId="232b37cb-a817-446c-b5f8-6c2be3ba9e7b" providerId="ADAL" clId="{5675D9F9-52FC-409B-80B2-5726DF4708E6}" dt="2022-02-17T11:00:31.783" v="110" actId="255"/>
        <pc:sldMkLst>
          <pc:docMk/>
          <pc:sldMk cId="2992465298" sldId="869"/>
        </pc:sldMkLst>
        <pc:spChg chg="add mod">
          <ac:chgData name="Tania Lucas" userId="232b37cb-a817-446c-b5f8-6c2be3ba9e7b" providerId="ADAL" clId="{5675D9F9-52FC-409B-80B2-5726DF4708E6}" dt="2022-02-17T11:00:31.783" v="110" actId="255"/>
          <ac:spMkLst>
            <pc:docMk/>
            <pc:sldMk cId="2992465298" sldId="869"/>
            <ac:spMk id="8" creationId="{4778C9E5-34B2-4073-A87A-D1DE15176DA3}"/>
          </ac:spMkLst>
        </pc:spChg>
      </pc:sldChg>
      <pc:sldChg chg="addSp modSp mod">
        <pc:chgData name="Tania Lucas" userId="232b37cb-a817-446c-b5f8-6c2be3ba9e7b" providerId="ADAL" clId="{5675D9F9-52FC-409B-80B2-5726DF4708E6}" dt="2022-02-17T11:00:25.440" v="109" actId="255"/>
        <pc:sldMkLst>
          <pc:docMk/>
          <pc:sldMk cId="3951211961" sldId="870"/>
        </pc:sldMkLst>
        <pc:spChg chg="add mod">
          <ac:chgData name="Tania Lucas" userId="232b37cb-a817-446c-b5f8-6c2be3ba9e7b" providerId="ADAL" clId="{5675D9F9-52FC-409B-80B2-5726DF4708E6}" dt="2022-02-17T11:00:25.440" v="109" actId="255"/>
          <ac:spMkLst>
            <pc:docMk/>
            <pc:sldMk cId="3951211961" sldId="870"/>
            <ac:spMk id="8" creationId="{3D1044E4-3A8A-4547-9661-60A46AF700AA}"/>
          </ac:spMkLst>
        </pc:spChg>
      </pc:sldChg>
      <pc:sldChg chg="addSp modSp mod">
        <pc:chgData name="Tania Lucas" userId="232b37cb-a817-446c-b5f8-6c2be3ba9e7b" providerId="ADAL" clId="{5675D9F9-52FC-409B-80B2-5726DF4708E6}" dt="2022-02-17T11:00:46.386" v="111" actId="255"/>
        <pc:sldMkLst>
          <pc:docMk/>
          <pc:sldMk cId="2750324360" sldId="872"/>
        </pc:sldMkLst>
        <pc:spChg chg="add mod">
          <ac:chgData name="Tania Lucas" userId="232b37cb-a817-446c-b5f8-6c2be3ba9e7b" providerId="ADAL" clId="{5675D9F9-52FC-409B-80B2-5726DF4708E6}" dt="2022-02-17T08:32:25.796" v="93" actId="1036"/>
          <ac:spMkLst>
            <pc:docMk/>
            <pc:sldMk cId="2750324360" sldId="872"/>
            <ac:spMk id="2" creationId="{67A15E0A-C193-4EF6-9E05-D6E6BD52B4C0}"/>
          </ac:spMkLst>
        </pc:spChg>
        <pc:spChg chg="add mod">
          <ac:chgData name="Tania Lucas" userId="232b37cb-a817-446c-b5f8-6c2be3ba9e7b" providerId="ADAL" clId="{5675D9F9-52FC-409B-80B2-5726DF4708E6}" dt="2022-02-17T11:00:46.386" v="111" actId="255"/>
          <ac:spMkLst>
            <pc:docMk/>
            <pc:sldMk cId="2750324360" sldId="872"/>
            <ac:spMk id="6" creationId="{548A070D-6706-40F7-96D3-FEAF2720FB31}"/>
          </ac:spMkLst>
        </pc:spChg>
      </pc:sldChg>
      <pc:sldChg chg="modSp mod">
        <pc:chgData name="Tania Lucas" userId="232b37cb-a817-446c-b5f8-6c2be3ba9e7b" providerId="ADAL" clId="{5675D9F9-52FC-409B-80B2-5726DF4708E6}" dt="2022-02-17T08:23:35.345" v="5" actId="14100"/>
        <pc:sldMkLst>
          <pc:docMk/>
          <pc:sldMk cId="3883657066" sldId="877"/>
        </pc:sldMkLst>
        <pc:spChg chg="mod">
          <ac:chgData name="Tania Lucas" userId="232b37cb-a817-446c-b5f8-6c2be3ba9e7b" providerId="ADAL" clId="{5675D9F9-52FC-409B-80B2-5726DF4708E6}" dt="2022-02-17T08:23:26.876" v="4" actId="13926"/>
          <ac:spMkLst>
            <pc:docMk/>
            <pc:sldMk cId="3883657066" sldId="877"/>
            <ac:spMk id="7" creationId="{A827410A-D19B-4502-8532-2D90FEF84700}"/>
          </ac:spMkLst>
        </pc:spChg>
        <pc:spChg chg="mod">
          <ac:chgData name="Tania Lucas" userId="232b37cb-a817-446c-b5f8-6c2be3ba9e7b" providerId="ADAL" clId="{5675D9F9-52FC-409B-80B2-5726DF4708E6}" dt="2022-02-17T08:23:35.345" v="5" actId="14100"/>
          <ac:spMkLst>
            <pc:docMk/>
            <pc:sldMk cId="3883657066" sldId="877"/>
            <ac:spMk id="10" creationId="{855C9EFB-CFAC-40A3-9ADD-EA13DC544AFE}"/>
          </ac:spMkLst>
        </pc:spChg>
      </pc:sldChg>
    </pc:docChg>
  </pc:docChgLst>
  <pc:docChgLst>
    <pc:chgData name="Tania Lucas" userId="232b37cb-a817-446c-b5f8-6c2be3ba9e7b" providerId="ADAL" clId="{0DCD8985-D96C-412E-935B-B059EB06B198}"/>
    <pc:docChg chg="undo custSel addSld delSld modSld sldOrd delMainMaster">
      <pc:chgData name="Tania Lucas" userId="232b37cb-a817-446c-b5f8-6c2be3ba9e7b" providerId="ADAL" clId="{0DCD8985-D96C-412E-935B-B059EB06B198}" dt="2022-02-16T18:52:09.415" v="1230" actId="1076"/>
      <pc:docMkLst>
        <pc:docMk/>
      </pc:docMkLst>
      <pc:sldChg chg="del">
        <pc:chgData name="Tania Lucas" userId="232b37cb-a817-446c-b5f8-6c2be3ba9e7b" providerId="ADAL" clId="{0DCD8985-D96C-412E-935B-B059EB06B198}" dt="2022-02-15T13:09:51.631" v="20" actId="2696"/>
        <pc:sldMkLst>
          <pc:docMk/>
          <pc:sldMk cId="2199394796" sldId="522"/>
        </pc:sldMkLst>
      </pc:sldChg>
      <pc:sldChg chg="del">
        <pc:chgData name="Tania Lucas" userId="232b37cb-a817-446c-b5f8-6c2be3ba9e7b" providerId="ADAL" clId="{0DCD8985-D96C-412E-935B-B059EB06B198}" dt="2022-02-15T13:10:49.922" v="23" actId="2696"/>
        <pc:sldMkLst>
          <pc:docMk/>
          <pc:sldMk cId="615801272" sldId="683"/>
        </pc:sldMkLst>
      </pc:sldChg>
      <pc:sldChg chg="del">
        <pc:chgData name="Tania Lucas" userId="232b37cb-a817-446c-b5f8-6c2be3ba9e7b" providerId="ADAL" clId="{0DCD8985-D96C-412E-935B-B059EB06B198}" dt="2022-02-15T13:10:01.276" v="22" actId="2696"/>
        <pc:sldMkLst>
          <pc:docMk/>
          <pc:sldMk cId="3716472841" sldId="705"/>
        </pc:sldMkLst>
      </pc:sldChg>
      <pc:sldChg chg="addSp delSp modSp add mod ord">
        <pc:chgData name="Tania Lucas" userId="232b37cb-a817-446c-b5f8-6c2be3ba9e7b" providerId="ADAL" clId="{0DCD8985-D96C-412E-935B-B059EB06B198}" dt="2022-02-15T13:09:40.628" v="19" actId="14100"/>
        <pc:sldMkLst>
          <pc:docMk/>
          <pc:sldMk cId="1643471483" sldId="715"/>
        </pc:sldMkLst>
        <pc:picChg chg="add mod modCrop">
          <ac:chgData name="Tania Lucas" userId="232b37cb-a817-446c-b5f8-6c2be3ba9e7b" providerId="ADAL" clId="{0DCD8985-D96C-412E-935B-B059EB06B198}" dt="2022-02-15T13:09:40.628" v="19" actId="14100"/>
          <ac:picMkLst>
            <pc:docMk/>
            <pc:sldMk cId="1643471483" sldId="715"/>
            <ac:picMk id="4" creationId="{C15337EC-9B5E-4E1A-972B-819AAA36D221}"/>
          </ac:picMkLst>
        </pc:picChg>
        <pc:picChg chg="del">
          <ac:chgData name="Tania Lucas" userId="232b37cb-a817-446c-b5f8-6c2be3ba9e7b" providerId="ADAL" clId="{0DCD8985-D96C-412E-935B-B059EB06B198}" dt="2022-02-15T13:09:16.073" v="14" actId="478"/>
          <ac:picMkLst>
            <pc:docMk/>
            <pc:sldMk cId="1643471483" sldId="715"/>
            <ac:picMk id="5" creationId="{1C5985B9-A001-4B8E-AFE6-8DD3CFB0F664}"/>
          </ac:picMkLst>
        </pc:picChg>
      </pc:sldChg>
      <pc:sldChg chg="addSp delSp modSp mod">
        <pc:chgData name="Tania Lucas" userId="232b37cb-a817-446c-b5f8-6c2be3ba9e7b" providerId="ADAL" clId="{0DCD8985-D96C-412E-935B-B059EB06B198}" dt="2022-02-15T13:03:34.928" v="10"/>
        <pc:sldMkLst>
          <pc:docMk/>
          <pc:sldMk cId="70728850" sldId="776"/>
        </pc:sldMkLst>
        <pc:spChg chg="del mod">
          <ac:chgData name="Tania Lucas" userId="232b37cb-a817-446c-b5f8-6c2be3ba9e7b" providerId="ADAL" clId="{0DCD8985-D96C-412E-935B-B059EB06B198}" dt="2022-02-15T13:02:52.671" v="2" actId="478"/>
          <ac:spMkLst>
            <pc:docMk/>
            <pc:sldMk cId="70728850" sldId="776"/>
            <ac:spMk id="2" creationId="{00000000-0000-0000-0000-000000000000}"/>
          </ac:spMkLst>
        </pc:spChg>
        <pc:spChg chg="add mod">
          <ac:chgData name="Tania Lucas" userId="232b37cb-a817-446c-b5f8-6c2be3ba9e7b" providerId="ADAL" clId="{0DCD8985-D96C-412E-935B-B059EB06B198}" dt="2022-02-15T13:03:26.948" v="9"/>
          <ac:spMkLst>
            <pc:docMk/>
            <pc:sldMk cId="70728850" sldId="776"/>
            <ac:spMk id="7" creationId="{FAFB38ED-F7B4-4CC0-B42C-3224332C89FD}"/>
          </ac:spMkLst>
        </pc:spChg>
        <pc:spChg chg="add mod">
          <ac:chgData name="Tania Lucas" userId="232b37cb-a817-446c-b5f8-6c2be3ba9e7b" providerId="ADAL" clId="{0DCD8985-D96C-412E-935B-B059EB06B198}" dt="2022-02-15T13:03:34.928" v="10"/>
          <ac:spMkLst>
            <pc:docMk/>
            <pc:sldMk cId="70728850" sldId="776"/>
            <ac:spMk id="8" creationId="{E3B5CC99-D978-45E5-9B95-EC0A7651F12C}"/>
          </ac:spMkLst>
        </pc:spChg>
        <pc:spChg chg="mod">
          <ac:chgData name="Tania Lucas" userId="232b37cb-a817-446c-b5f8-6c2be3ba9e7b" providerId="ADAL" clId="{0DCD8985-D96C-412E-935B-B059EB06B198}" dt="2022-02-15T13:02:42.475" v="0" actId="6549"/>
          <ac:spMkLst>
            <pc:docMk/>
            <pc:sldMk cId="70728850" sldId="776"/>
            <ac:spMk id="9" creationId="{00000000-0000-0000-0000-000000000000}"/>
          </ac:spMkLst>
        </pc:spChg>
        <pc:picChg chg="del mod">
          <ac:chgData name="Tania Lucas" userId="232b37cb-a817-446c-b5f8-6c2be3ba9e7b" providerId="ADAL" clId="{0DCD8985-D96C-412E-935B-B059EB06B198}" dt="2022-02-15T13:03:04.986" v="5" actId="478"/>
          <ac:picMkLst>
            <pc:docMk/>
            <pc:sldMk cId="70728850" sldId="776"/>
            <ac:picMk id="6" creationId="{00000000-0000-0000-0000-000000000000}"/>
          </ac:picMkLst>
        </pc:picChg>
        <pc:picChg chg="mod">
          <ac:chgData name="Tania Lucas" userId="232b37cb-a817-446c-b5f8-6c2be3ba9e7b" providerId="ADAL" clId="{0DCD8985-D96C-412E-935B-B059EB06B198}" dt="2022-02-15T13:03:18.984" v="8" actId="14100"/>
          <ac:picMkLst>
            <pc:docMk/>
            <pc:sldMk cId="70728850" sldId="776"/>
            <ac:picMk id="12" creationId="{7A7008BB-EF48-4864-88F4-3421BC37480B}"/>
          </ac:picMkLst>
        </pc:picChg>
      </pc:sldChg>
      <pc:sldChg chg="del">
        <pc:chgData name="Tania Lucas" userId="232b37cb-a817-446c-b5f8-6c2be3ba9e7b" providerId="ADAL" clId="{0DCD8985-D96C-412E-935B-B059EB06B198}" dt="2022-02-15T14:17:23.691" v="41" actId="2696"/>
        <pc:sldMkLst>
          <pc:docMk/>
          <pc:sldMk cId="3138673398" sldId="788"/>
        </pc:sldMkLst>
      </pc:sldChg>
      <pc:sldChg chg="del">
        <pc:chgData name="Tania Lucas" userId="232b37cb-a817-446c-b5f8-6c2be3ba9e7b" providerId="ADAL" clId="{0DCD8985-D96C-412E-935B-B059EB06B198}" dt="2022-02-15T13:09:55.789" v="21" actId="2696"/>
        <pc:sldMkLst>
          <pc:docMk/>
          <pc:sldMk cId="2532754351" sldId="851"/>
        </pc:sldMkLst>
      </pc:sldChg>
      <pc:sldChg chg="del">
        <pc:chgData name="Tania Lucas" userId="232b37cb-a817-446c-b5f8-6c2be3ba9e7b" providerId="ADAL" clId="{0DCD8985-D96C-412E-935B-B059EB06B198}" dt="2022-02-15T14:17:18.046" v="40" actId="2696"/>
        <pc:sldMkLst>
          <pc:docMk/>
          <pc:sldMk cId="3349601966" sldId="852"/>
        </pc:sldMkLst>
      </pc:sldChg>
      <pc:sldChg chg="addSp delSp modSp mod">
        <pc:chgData name="Tania Lucas" userId="232b37cb-a817-446c-b5f8-6c2be3ba9e7b" providerId="ADAL" clId="{0DCD8985-D96C-412E-935B-B059EB06B198}" dt="2022-02-16T08:47:01.806" v="712" actId="14100"/>
        <pc:sldMkLst>
          <pc:docMk/>
          <pc:sldMk cId="3376281880" sldId="853"/>
        </pc:sldMkLst>
        <pc:spChg chg="del">
          <ac:chgData name="Tania Lucas" userId="232b37cb-a817-446c-b5f8-6c2be3ba9e7b" providerId="ADAL" clId="{0DCD8985-D96C-412E-935B-B059EB06B198}" dt="2022-02-15T14:23:54.114" v="70" actId="478"/>
          <ac:spMkLst>
            <pc:docMk/>
            <pc:sldMk cId="3376281880" sldId="853"/>
            <ac:spMk id="4" creationId="{C18BCF2F-D76F-442B-AE71-15AEDBAE1B5D}"/>
          </ac:spMkLst>
        </pc:spChg>
        <pc:spChg chg="del">
          <ac:chgData name="Tania Lucas" userId="232b37cb-a817-446c-b5f8-6c2be3ba9e7b" providerId="ADAL" clId="{0DCD8985-D96C-412E-935B-B059EB06B198}" dt="2022-02-15T14:23:50.153" v="69" actId="478"/>
          <ac:spMkLst>
            <pc:docMk/>
            <pc:sldMk cId="3376281880" sldId="853"/>
            <ac:spMk id="7" creationId="{6E00B9F0-C592-44A8-9D12-96531981B1A7}"/>
          </ac:spMkLst>
        </pc:spChg>
        <pc:spChg chg="del">
          <ac:chgData name="Tania Lucas" userId="232b37cb-a817-446c-b5f8-6c2be3ba9e7b" providerId="ADAL" clId="{0DCD8985-D96C-412E-935B-B059EB06B198}" dt="2022-02-16T08:42:41.294" v="692" actId="478"/>
          <ac:spMkLst>
            <pc:docMk/>
            <pc:sldMk cId="3376281880" sldId="853"/>
            <ac:spMk id="8" creationId="{CE52E01F-A645-49B6-B5FE-DD20018D8EA5}"/>
          </ac:spMkLst>
        </pc:spChg>
        <pc:picChg chg="mod modCrop">
          <ac:chgData name="Tania Lucas" userId="232b37cb-a817-446c-b5f8-6c2be3ba9e7b" providerId="ADAL" clId="{0DCD8985-D96C-412E-935B-B059EB06B198}" dt="2022-02-16T08:47:01.806" v="712" actId="14100"/>
          <ac:picMkLst>
            <pc:docMk/>
            <pc:sldMk cId="3376281880" sldId="853"/>
            <ac:picMk id="3" creationId="{A21A4D45-E1D2-43B9-B308-A5899949067B}"/>
          </ac:picMkLst>
        </pc:picChg>
        <pc:picChg chg="add mod">
          <ac:chgData name="Tania Lucas" userId="232b37cb-a817-446c-b5f8-6c2be3ba9e7b" providerId="ADAL" clId="{0DCD8985-D96C-412E-935B-B059EB06B198}" dt="2022-02-16T08:46:54.183" v="710" actId="14100"/>
          <ac:picMkLst>
            <pc:docMk/>
            <pc:sldMk cId="3376281880" sldId="853"/>
            <ac:picMk id="4" creationId="{E374614F-2388-4A06-8464-FEFE1DC44C0E}"/>
          </ac:picMkLst>
        </pc:picChg>
      </pc:sldChg>
      <pc:sldChg chg="delSp mod">
        <pc:chgData name="Tania Lucas" userId="232b37cb-a817-446c-b5f8-6c2be3ba9e7b" providerId="ADAL" clId="{0DCD8985-D96C-412E-935B-B059EB06B198}" dt="2022-02-16T08:43:42.215" v="706" actId="478"/>
        <pc:sldMkLst>
          <pc:docMk/>
          <pc:sldMk cId="4196221816" sldId="854"/>
        </pc:sldMkLst>
        <pc:spChg chg="del">
          <ac:chgData name="Tania Lucas" userId="232b37cb-a817-446c-b5f8-6c2be3ba9e7b" providerId="ADAL" clId="{0DCD8985-D96C-412E-935B-B059EB06B198}" dt="2022-02-16T08:43:42.215" v="706" actId="478"/>
          <ac:spMkLst>
            <pc:docMk/>
            <pc:sldMk cId="4196221816" sldId="854"/>
            <ac:spMk id="8" creationId="{CE52E01F-A645-49B6-B5FE-DD20018D8EA5}"/>
          </ac:spMkLst>
        </pc:spChg>
      </pc:sldChg>
      <pc:sldChg chg="delSp mod">
        <pc:chgData name="Tania Lucas" userId="232b37cb-a817-446c-b5f8-6c2be3ba9e7b" providerId="ADAL" clId="{0DCD8985-D96C-412E-935B-B059EB06B198}" dt="2022-02-16T08:43:48.096" v="707" actId="478"/>
        <pc:sldMkLst>
          <pc:docMk/>
          <pc:sldMk cId="2112314656" sldId="855"/>
        </pc:sldMkLst>
        <pc:spChg chg="del">
          <ac:chgData name="Tania Lucas" userId="232b37cb-a817-446c-b5f8-6c2be3ba9e7b" providerId="ADAL" clId="{0DCD8985-D96C-412E-935B-B059EB06B198}" dt="2022-02-16T08:43:48.096" v="707" actId="478"/>
          <ac:spMkLst>
            <pc:docMk/>
            <pc:sldMk cId="2112314656" sldId="855"/>
            <ac:spMk id="8" creationId="{CE52E01F-A645-49B6-B5FE-DD20018D8EA5}"/>
          </ac:spMkLst>
        </pc:spChg>
      </pc:sldChg>
      <pc:sldChg chg="del">
        <pc:chgData name="Tania Lucas" userId="232b37cb-a817-446c-b5f8-6c2be3ba9e7b" providerId="ADAL" clId="{0DCD8985-D96C-412E-935B-B059EB06B198}" dt="2022-02-15T14:16:59.816" v="38" actId="2696"/>
        <pc:sldMkLst>
          <pc:docMk/>
          <pc:sldMk cId="3904403290" sldId="856"/>
        </pc:sldMkLst>
      </pc:sldChg>
      <pc:sldChg chg="del">
        <pc:chgData name="Tania Lucas" userId="232b37cb-a817-446c-b5f8-6c2be3ba9e7b" providerId="ADAL" clId="{0DCD8985-D96C-412E-935B-B059EB06B198}" dt="2022-02-15T14:17:08.668" v="39" actId="2696"/>
        <pc:sldMkLst>
          <pc:docMk/>
          <pc:sldMk cId="881709911" sldId="857"/>
        </pc:sldMkLst>
      </pc:sldChg>
      <pc:sldChg chg="addSp delSp modSp mod">
        <pc:chgData name="Tania Lucas" userId="232b37cb-a817-446c-b5f8-6c2be3ba9e7b" providerId="ADAL" clId="{0DCD8985-D96C-412E-935B-B059EB06B198}" dt="2022-02-16T08:48:18.262" v="723" actId="1076"/>
        <pc:sldMkLst>
          <pc:docMk/>
          <pc:sldMk cId="53105405" sldId="858"/>
        </pc:sldMkLst>
        <pc:spChg chg="del">
          <ac:chgData name="Tania Lucas" userId="232b37cb-a817-446c-b5f8-6c2be3ba9e7b" providerId="ADAL" clId="{0DCD8985-D96C-412E-935B-B059EB06B198}" dt="2022-02-16T08:47:20.317" v="714" actId="478"/>
          <ac:spMkLst>
            <pc:docMk/>
            <pc:sldMk cId="53105405" sldId="858"/>
            <ac:spMk id="2" creationId="{B5695EF4-C3D2-4D6E-9EB8-CC152CBB2728}"/>
          </ac:spMkLst>
        </pc:spChg>
        <pc:spChg chg="add mod">
          <ac:chgData name="Tania Lucas" userId="232b37cb-a817-446c-b5f8-6c2be3ba9e7b" providerId="ADAL" clId="{0DCD8985-D96C-412E-935B-B059EB06B198}" dt="2022-02-16T08:48:18.262" v="723" actId="1076"/>
          <ac:spMkLst>
            <pc:docMk/>
            <pc:sldMk cId="53105405" sldId="858"/>
            <ac:spMk id="6" creationId="{ECB75DC9-253E-454B-BC3E-1ECB54BA21D3}"/>
          </ac:spMkLst>
        </pc:spChg>
        <pc:spChg chg="del">
          <ac:chgData name="Tania Lucas" userId="232b37cb-a817-446c-b5f8-6c2be3ba9e7b" providerId="ADAL" clId="{0DCD8985-D96C-412E-935B-B059EB06B198}" dt="2022-02-15T16:41:55.277" v="499" actId="478"/>
          <ac:spMkLst>
            <pc:docMk/>
            <pc:sldMk cId="53105405" sldId="858"/>
            <ac:spMk id="7" creationId="{84DFAA86-2088-49B1-A9A9-AA3EF6B3B1A7}"/>
          </ac:spMkLst>
        </pc:spChg>
        <pc:spChg chg="del">
          <ac:chgData name="Tania Lucas" userId="232b37cb-a817-446c-b5f8-6c2be3ba9e7b" providerId="ADAL" clId="{0DCD8985-D96C-412E-935B-B059EB06B198}" dt="2022-02-15T16:06:07.660" v="206" actId="478"/>
          <ac:spMkLst>
            <pc:docMk/>
            <pc:sldMk cId="53105405" sldId="858"/>
            <ac:spMk id="8" creationId="{27D32E03-A8FF-4701-82F6-1F00E38A26A6}"/>
          </ac:spMkLst>
        </pc:spChg>
        <pc:picChg chg="mod">
          <ac:chgData name="Tania Lucas" userId="232b37cb-a817-446c-b5f8-6c2be3ba9e7b" providerId="ADAL" clId="{0DCD8985-D96C-412E-935B-B059EB06B198}" dt="2022-02-16T08:47:30.234" v="716" actId="1076"/>
          <ac:picMkLst>
            <pc:docMk/>
            <pc:sldMk cId="53105405" sldId="858"/>
            <ac:picMk id="5" creationId="{7CA1BFC8-56FE-4BD4-8A88-66EADDB08E80}"/>
          </ac:picMkLst>
        </pc:picChg>
      </pc:sldChg>
      <pc:sldChg chg="addSp delSp modSp mod">
        <pc:chgData name="Tania Lucas" userId="232b37cb-a817-446c-b5f8-6c2be3ba9e7b" providerId="ADAL" clId="{0DCD8985-D96C-412E-935B-B059EB06B198}" dt="2022-02-16T09:07:17.092" v="888" actId="14100"/>
        <pc:sldMkLst>
          <pc:docMk/>
          <pc:sldMk cId="1958613141" sldId="859"/>
        </pc:sldMkLst>
        <pc:spChg chg="del">
          <ac:chgData name="Tania Lucas" userId="232b37cb-a817-446c-b5f8-6c2be3ba9e7b" providerId="ADAL" clId="{0DCD8985-D96C-412E-935B-B059EB06B198}" dt="2022-02-16T08:42:56.463" v="695" actId="478"/>
          <ac:spMkLst>
            <pc:docMk/>
            <pc:sldMk cId="1958613141" sldId="859"/>
            <ac:spMk id="2" creationId="{D8480706-44F6-46B0-9C07-476175DA5DF0}"/>
          </ac:spMkLst>
        </pc:spChg>
        <pc:spChg chg="add mod">
          <ac:chgData name="Tania Lucas" userId="232b37cb-a817-446c-b5f8-6c2be3ba9e7b" providerId="ADAL" clId="{0DCD8985-D96C-412E-935B-B059EB06B198}" dt="2022-02-16T09:06:13.709" v="869" actId="1076"/>
          <ac:spMkLst>
            <pc:docMk/>
            <pc:sldMk cId="1958613141" sldId="859"/>
            <ac:spMk id="6" creationId="{DA935344-55CF-4D35-AF44-18672B7A1C5A}"/>
          </ac:spMkLst>
        </pc:spChg>
        <pc:spChg chg="del">
          <ac:chgData name="Tania Lucas" userId="232b37cb-a817-446c-b5f8-6c2be3ba9e7b" providerId="ADAL" clId="{0DCD8985-D96C-412E-935B-B059EB06B198}" dt="2022-02-15T16:42:40.232" v="507" actId="478"/>
          <ac:spMkLst>
            <pc:docMk/>
            <pc:sldMk cId="1958613141" sldId="859"/>
            <ac:spMk id="7" creationId="{A827410A-D19B-4502-8532-2D90FEF84700}"/>
          </ac:spMkLst>
        </pc:spChg>
        <pc:spChg chg="add mod">
          <ac:chgData name="Tania Lucas" userId="232b37cb-a817-446c-b5f8-6c2be3ba9e7b" providerId="ADAL" clId="{0DCD8985-D96C-412E-935B-B059EB06B198}" dt="2022-02-16T09:07:17.092" v="888" actId="14100"/>
          <ac:spMkLst>
            <pc:docMk/>
            <pc:sldMk cId="1958613141" sldId="859"/>
            <ac:spMk id="7" creationId="{DFE311F8-F055-4D8D-A0AA-5487E18087D9}"/>
          </ac:spMkLst>
        </pc:spChg>
        <pc:spChg chg="del">
          <ac:chgData name="Tania Lucas" userId="232b37cb-a817-446c-b5f8-6c2be3ba9e7b" providerId="ADAL" clId="{0DCD8985-D96C-412E-935B-B059EB06B198}" dt="2022-02-15T16:42:38.438" v="506" actId="478"/>
          <ac:spMkLst>
            <pc:docMk/>
            <pc:sldMk cId="1958613141" sldId="859"/>
            <ac:spMk id="8" creationId="{21C129E5-0552-4B82-9A6D-AEEA44245747}"/>
          </ac:spMkLst>
        </pc:spChg>
        <pc:picChg chg="mod">
          <ac:chgData name="Tania Lucas" userId="232b37cb-a817-446c-b5f8-6c2be3ba9e7b" providerId="ADAL" clId="{0DCD8985-D96C-412E-935B-B059EB06B198}" dt="2022-02-16T09:06:16.943" v="870" actId="14100"/>
          <ac:picMkLst>
            <pc:docMk/>
            <pc:sldMk cId="1958613141" sldId="859"/>
            <ac:picMk id="5" creationId="{D07EB521-30DA-4460-90E9-D59AC6B35700}"/>
          </ac:picMkLst>
        </pc:picChg>
      </pc:sldChg>
      <pc:sldChg chg="addSp delSp modSp mod">
        <pc:chgData name="Tania Lucas" userId="232b37cb-a817-446c-b5f8-6c2be3ba9e7b" providerId="ADAL" clId="{0DCD8985-D96C-412E-935B-B059EB06B198}" dt="2022-02-16T09:04:17.521" v="837" actId="1076"/>
        <pc:sldMkLst>
          <pc:docMk/>
          <pc:sldMk cId="2778348827" sldId="860"/>
        </pc:sldMkLst>
        <pc:spChg chg="del">
          <ac:chgData name="Tania Lucas" userId="232b37cb-a817-446c-b5f8-6c2be3ba9e7b" providerId="ADAL" clId="{0DCD8985-D96C-412E-935B-B059EB06B198}" dt="2022-02-16T08:42:52.409" v="694" actId="478"/>
          <ac:spMkLst>
            <pc:docMk/>
            <pc:sldMk cId="2778348827" sldId="860"/>
            <ac:spMk id="2" creationId="{47E02BCA-D913-4BFD-9DED-990A9F93D74C}"/>
          </ac:spMkLst>
        </pc:spChg>
        <pc:spChg chg="add mod">
          <ac:chgData name="Tania Lucas" userId="232b37cb-a817-446c-b5f8-6c2be3ba9e7b" providerId="ADAL" clId="{0DCD8985-D96C-412E-935B-B059EB06B198}" dt="2022-02-16T09:02:43.904" v="815" actId="1076"/>
          <ac:spMkLst>
            <pc:docMk/>
            <pc:sldMk cId="2778348827" sldId="860"/>
            <ac:spMk id="6" creationId="{18190176-10FD-4873-8109-B7EF140B1048}"/>
          </ac:spMkLst>
        </pc:spChg>
        <pc:spChg chg="add mod">
          <ac:chgData name="Tania Lucas" userId="232b37cb-a817-446c-b5f8-6c2be3ba9e7b" providerId="ADAL" clId="{0DCD8985-D96C-412E-935B-B059EB06B198}" dt="2022-02-16T09:04:17.521" v="837" actId="1076"/>
          <ac:spMkLst>
            <pc:docMk/>
            <pc:sldMk cId="2778348827" sldId="860"/>
            <ac:spMk id="7" creationId="{4FBC498E-7921-46C0-B1BF-E3B6286A69C2}"/>
          </ac:spMkLst>
        </pc:spChg>
        <pc:spChg chg="del">
          <ac:chgData name="Tania Lucas" userId="232b37cb-a817-446c-b5f8-6c2be3ba9e7b" providerId="ADAL" clId="{0DCD8985-D96C-412E-935B-B059EB06B198}" dt="2022-02-15T16:42:31.700" v="505" actId="478"/>
          <ac:spMkLst>
            <pc:docMk/>
            <pc:sldMk cId="2778348827" sldId="860"/>
            <ac:spMk id="7" creationId="{61C893D2-0AFF-47DC-96DD-292859968FAC}"/>
          </ac:spMkLst>
        </pc:spChg>
        <pc:spChg chg="del">
          <ac:chgData name="Tania Lucas" userId="232b37cb-a817-446c-b5f8-6c2be3ba9e7b" providerId="ADAL" clId="{0DCD8985-D96C-412E-935B-B059EB06B198}" dt="2022-02-15T16:42:30.028" v="504" actId="478"/>
          <ac:spMkLst>
            <pc:docMk/>
            <pc:sldMk cId="2778348827" sldId="860"/>
            <ac:spMk id="8" creationId="{8B46E740-DB08-432F-921F-4EA5A17902E1}"/>
          </ac:spMkLst>
        </pc:spChg>
        <pc:picChg chg="mod modCrop">
          <ac:chgData name="Tania Lucas" userId="232b37cb-a817-446c-b5f8-6c2be3ba9e7b" providerId="ADAL" clId="{0DCD8985-D96C-412E-935B-B059EB06B198}" dt="2022-02-16T09:03:31.080" v="820" actId="732"/>
          <ac:picMkLst>
            <pc:docMk/>
            <pc:sldMk cId="2778348827" sldId="860"/>
            <ac:picMk id="5" creationId="{FE1BDF29-5AFC-43F9-BA64-9C08478E67C8}"/>
          </ac:picMkLst>
        </pc:picChg>
      </pc:sldChg>
      <pc:sldChg chg="addSp delSp modSp add del mod">
        <pc:chgData name="Tania Lucas" userId="232b37cb-a817-446c-b5f8-6c2be3ba9e7b" providerId="ADAL" clId="{0DCD8985-D96C-412E-935B-B059EB06B198}" dt="2022-02-16T08:53:58.645" v="778" actId="14100"/>
        <pc:sldMkLst>
          <pc:docMk/>
          <pc:sldMk cId="3625377154" sldId="861"/>
        </pc:sldMkLst>
        <pc:spChg chg="del">
          <ac:chgData name="Tania Lucas" userId="232b37cb-a817-446c-b5f8-6c2be3ba9e7b" providerId="ADAL" clId="{0DCD8985-D96C-412E-935B-B059EB06B198}" dt="2022-02-16T08:42:48.393" v="693" actId="478"/>
          <ac:spMkLst>
            <pc:docMk/>
            <pc:sldMk cId="3625377154" sldId="861"/>
            <ac:spMk id="2" creationId="{5CA3693E-0609-437F-82B0-397498B44D93}"/>
          </ac:spMkLst>
        </pc:spChg>
        <pc:spChg chg="add mod">
          <ac:chgData name="Tania Lucas" userId="232b37cb-a817-446c-b5f8-6c2be3ba9e7b" providerId="ADAL" clId="{0DCD8985-D96C-412E-935B-B059EB06B198}" dt="2022-02-16T08:53:34.536" v="776" actId="1076"/>
          <ac:spMkLst>
            <pc:docMk/>
            <pc:sldMk cId="3625377154" sldId="861"/>
            <ac:spMk id="6" creationId="{4A828D7A-2CF2-4DAC-ABE7-703626A6A3C1}"/>
          </ac:spMkLst>
        </pc:spChg>
        <pc:spChg chg="del">
          <ac:chgData name="Tania Lucas" userId="232b37cb-a817-446c-b5f8-6c2be3ba9e7b" providerId="ADAL" clId="{0DCD8985-D96C-412E-935B-B059EB06B198}" dt="2022-02-15T16:42:09.317" v="503" actId="478"/>
          <ac:spMkLst>
            <pc:docMk/>
            <pc:sldMk cId="3625377154" sldId="861"/>
            <ac:spMk id="7" creationId="{763FFE89-724D-4665-967B-7068232D4A36}"/>
          </ac:spMkLst>
        </pc:spChg>
        <pc:spChg chg="add mod">
          <ac:chgData name="Tania Lucas" userId="232b37cb-a817-446c-b5f8-6c2be3ba9e7b" providerId="ADAL" clId="{0DCD8985-D96C-412E-935B-B059EB06B198}" dt="2022-02-16T08:53:44.580" v="777" actId="1076"/>
          <ac:spMkLst>
            <pc:docMk/>
            <pc:sldMk cId="3625377154" sldId="861"/>
            <ac:spMk id="7" creationId="{F6B2DD2F-55BE-4D07-8DEB-6F276454F87C}"/>
          </ac:spMkLst>
        </pc:spChg>
        <pc:spChg chg="del">
          <ac:chgData name="Tania Lucas" userId="232b37cb-a817-446c-b5f8-6c2be3ba9e7b" providerId="ADAL" clId="{0DCD8985-D96C-412E-935B-B059EB06B198}" dt="2022-02-15T16:42:07.798" v="502" actId="478"/>
          <ac:spMkLst>
            <pc:docMk/>
            <pc:sldMk cId="3625377154" sldId="861"/>
            <ac:spMk id="8" creationId="{B3A637BF-1D00-4797-ABE9-DFF52A55286B}"/>
          </ac:spMkLst>
        </pc:spChg>
        <pc:picChg chg="mod modCrop">
          <ac:chgData name="Tania Lucas" userId="232b37cb-a817-446c-b5f8-6c2be3ba9e7b" providerId="ADAL" clId="{0DCD8985-D96C-412E-935B-B059EB06B198}" dt="2022-02-16T08:53:58.645" v="778" actId="14100"/>
          <ac:picMkLst>
            <pc:docMk/>
            <pc:sldMk cId="3625377154" sldId="861"/>
            <ac:picMk id="5" creationId="{582AF242-94BE-4F8C-B672-A2288DB0BCEF}"/>
          </ac:picMkLst>
        </pc:picChg>
      </pc:sldChg>
      <pc:sldChg chg="addSp delSp modSp mod">
        <pc:chgData name="Tania Lucas" userId="232b37cb-a817-446c-b5f8-6c2be3ba9e7b" providerId="ADAL" clId="{0DCD8985-D96C-412E-935B-B059EB06B198}" dt="2022-02-16T09:08:40.118" v="895" actId="14100"/>
        <pc:sldMkLst>
          <pc:docMk/>
          <pc:sldMk cId="894177709" sldId="862"/>
        </pc:sldMkLst>
        <pc:spChg chg="del">
          <ac:chgData name="Tania Lucas" userId="232b37cb-a817-446c-b5f8-6c2be3ba9e7b" providerId="ADAL" clId="{0DCD8985-D96C-412E-935B-B059EB06B198}" dt="2022-02-16T08:43:00.226" v="696" actId="478"/>
          <ac:spMkLst>
            <pc:docMk/>
            <pc:sldMk cId="894177709" sldId="862"/>
            <ac:spMk id="2" creationId="{1D483FD1-F118-497C-84B1-E0D9ACD6C7C1}"/>
          </ac:spMkLst>
        </pc:spChg>
        <pc:spChg chg="add mod">
          <ac:chgData name="Tania Lucas" userId="232b37cb-a817-446c-b5f8-6c2be3ba9e7b" providerId="ADAL" clId="{0DCD8985-D96C-412E-935B-B059EB06B198}" dt="2022-02-16T09:08:36.292" v="894" actId="1076"/>
          <ac:spMkLst>
            <pc:docMk/>
            <pc:sldMk cId="894177709" sldId="862"/>
            <ac:spMk id="6" creationId="{9FCFFE17-E149-4249-A72A-A17490D55652}"/>
          </ac:spMkLst>
        </pc:spChg>
        <pc:spChg chg="del">
          <ac:chgData name="Tania Lucas" userId="232b37cb-a817-446c-b5f8-6c2be3ba9e7b" providerId="ADAL" clId="{0DCD8985-D96C-412E-935B-B059EB06B198}" dt="2022-02-15T16:42:46.906" v="509" actId="478"/>
          <ac:spMkLst>
            <pc:docMk/>
            <pc:sldMk cId="894177709" sldId="862"/>
            <ac:spMk id="7" creationId="{E0FC6E63-7657-4EAC-9970-DA40753700F7}"/>
          </ac:spMkLst>
        </pc:spChg>
        <pc:spChg chg="del">
          <ac:chgData name="Tania Lucas" userId="232b37cb-a817-446c-b5f8-6c2be3ba9e7b" providerId="ADAL" clId="{0DCD8985-D96C-412E-935B-B059EB06B198}" dt="2022-02-15T16:42:45.333" v="508" actId="478"/>
          <ac:spMkLst>
            <pc:docMk/>
            <pc:sldMk cId="894177709" sldId="862"/>
            <ac:spMk id="8" creationId="{6E265D1B-B24C-4ECD-8950-8972A292D93F}"/>
          </ac:spMkLst>
        </pc:spChg>
        <pc:picChg chg="mod">
          <ac:chgData name="Tania Lucas" userId="232b37cb-a817-446c-b5f8-6c2be3ba9e7b" providerId="ADAL" clId="{0DCD8985-D96C-412E-935B-B059EB06B198}" dt="2022-02-16T09:08:40.118" v="895" actId="14100"/>
          <ac:picMkLst>
            <pc:docMk/>
            <pc:sldMk cId="894177709" sldId="862"/>
            <ac:picMk id="5" creationId="{8ADBAC83-FA02-4419-9C7F-6B894157CA33}"/>
          </ac:picMkLst>
        </pc:picChg>
      </pc:sldChg>
      <pc:sldChg chg="addSp delSp modSp mod">
        <pc:chgData name="Tania Lucas" userId="232b37cb-a817-446c-b5f8-6c2be3ba9e7b" providerId="ADAL" clId="{0DCD8985-D96C-412E-935B-B059EB06B198}" dt="2022-02-16T10:22:53.414" v="956" actId="1076"/>
        <pc:sldMkLst>
          <pc:docMk/>
          <pc:sldMk cId="224676111" sldId="863"/>
        </pc:sldMkLst>
        <pc:spChg chg="del">
          <ac:chgData name="Tania Lucas" userId="232b37cb-a817-446c-b5f8-6c2be3ba9e7b" providerId="ADAL" clId="{0DCD8985-D96C-412E-935B-B059EB06B198}" dt="2022-02-16T08:43:08.748" v="698" actId="478"/>
          <ac:spMkLst>
            <pc:docMk/>
            <pc:sldMk cId="224676111" sldId="863"/>
            <ac:spMk id="2" creationId="{739DD02E-DBA0-47B8-8EDF-8544D6EAE7E2}"/>
          </ac:spMkLst>
        </pc:spChg>
        <pc:spChg chg="add mod">
          <ac:chgData name="Tania Lucas" userId="232b37cb-a817-446c-b5f8-6c2be3ba9e7b" providerId="ADAL" clId="{0DCD8985-D96C-412E-935B-B059EB06B198}" dt="2022-02-16T10:20:24.944" v="950" actId="1076"/>
          <ac:spMkLst>
            <pc:docMk/>
            <pc:sldMk cId="224676111" sldId="863"/>
            <ac:spMk id="6" creationId="{AB1BAC25-0F65-4272-92E8-441B987977C4}"/>
          </ac:spMkLst>
        </pc:spChg>
        <pc:spChg chg="del">
          <ac:chgData name="Tania Lucas" userId="232b37cb-a817-446c-b5f8-6c2be3ba9e7b" providerId="ADAL" clId="{0DCD8985-D96C-412E-935B-B059EB06B198}" dt="2022-02-15T16:42:59.444" v="513" actId="478"/>
          <ac:spMkLst>
            <pc:docMk/>
            <pc:sldMk cId="224676111" sldId="863"/>
            <ac:spMk id="7" creationId="{BFB39C26-4A16-44C7-B673-058006612457}"/>
          </ac:spMkLst>
        </pc:spChg>
        <pc:spChg chg="add mod">
          <ac:chgData name="Tania Lucas" userId="232b37cb-a817-446c-b5f8-6c2be3ba9e7b" providerId="ADAL" clId="{0DCD8985-D96C-412E-935B-B059EB06B198}" dt="2022-02-16T10:22:53.414" v="956" actId="1076"/>
          <ac:spMkLst>
            <pc:docMk/>
            <pc:sldMk cId="224676111" sldId="863"/>
            <ac:spMk id="7" creationId="{C49E8833-0583-42C8-B816-95FF730B3BB9}"/>
          </ac:spMkLst>
        </pc:spChg>
        <pc:spChg chg="del">
          <ac:chgData name="Tania Lucas" userId="232b37cb-a817-446c-b5f8-6c2be3ba9e7b" providerId="ADAL" clId="{0DCD8985-D96C-412E-935B-B059EB06B198}" dt="2022-02-15T16:42:57.224" v="512" actId="478"/>
          <ac:spMkLst>
            <pc:docMk/>
            <pc:sldMk cId="224676111" sldId="863"/>
            <ac:spMk id="8" creationId="{7E0CEE29-B61B-46DC-A325-60C738192071}"/>
          </ac:spMkLst>
        </pc:spChg>
        <pc:picChg chg="mod modCrop">
          <ac:chgData name="Tania Lucas" userId="232b37cb-a817-446c-b5f8-6c2be3ba9e7b" providerId="ADAL" clId="{0DCD8985-D96C-412E-935B-B059EB06B198}" dt="2022-02-16T10:21:01.343" v="951" actId="732"/>
          <ac:picMkLst>
            <pc:docMk/>
            <pc:sldMk cId="224676111" sldId="863"/>
            <ac:picMk id="5" creationId="{51838399-75D6-4D84-B3CD-A2EF9E18F3D6}"/>
          </ac:picMkLst>
        </pc:picChg>
      </pc:sldChg>
      <pc:sldChg chg="addSp delSp modSp mod">
        <pc:chgData name="Tania Lucas" userId="232b37cb-a817-446c-b5f8-6c2be3ba9e7b" providerId="ADAL" clId="{0DCD8985-D96C-412E-935B-B059EB06B198}" dt="2022-02-16T09:59:14.971" v="908" actId="20577"/>
        <pc:sldMkLst>
          <pc:docMk/>
          <pc:sldMk cId="3873546128" sldId="864"/>
        </pc:sldMkLst>
        <pc:spChg chg="del">
          <ac:chgData name="Tania Lucas" userId="232b37cb-a817-446c-b5f8-6c2be3ba9e7b" providerId="ADAL" clId="{0DCD8985-D96C-412E-935B-B059EB06B198}" dt="2022-02-16T08:43:05.051" v="697" actId="478"/>
          <ac:spMkLst>
            <pc:docMk/>
            <pc:sldMk cId="3873546128" sldId="864"/>
            <ac:spMk id="2" creationId="{DFB372B9-9822-42F3-ABF4-322B41203A65}"/>
          </ac:spMkLst>
        </pc:spChg>
        <pc:spChg chg="add mod">
          <ac:chgData name="Tania Lucas" userId="232b37cb-a817-446c-b5f8-6c2be3ba9e7b" providerId="ADAL" clId="{0DCD8985-D96C-412E-935B-B059EB06B198}" dt="2022-02-16T09:59:14.971" v="908" actId="20577"/>
          <ac:spMkLst>
            <pc:docMk/>
            <pc:sldMk cId="3873546128" sldId="864"/>
            <ac:spMk id="6" creationId="{7118E63E-5733-4C27-966E-E56A91F04D56}"/>
          </ac:spMkLst>
        </pc:spChg>
        <pc:spChg chg="del">
          <ac:chgData name="Tania Lucas" userId="232b37cb-a817-446c-b5f8-6c2be3ba9e7b" providerId="ADAL" clId="{0DCD8985-D96C-412E-935B-B059EB06B198}" dt="2022-02-15T16:42:53.243" v="511" actId="478"/>
          <ac:spMkLst>
            <pc:docMk/>
            <pc:sldMk cId="3873546128" sldId="864"/>
            <ac:spMk id="7" creationId="{B9D4E958-0FF4-4CB9-9682-AE93260145E4}"/>
          </ac:spMkLst>
        </pc:spChg>
        <pc:spChg chg="del">
          <ac:chgData name="Tania Lucas" userId="232b37cb-a817-446c-b5f8-6c2be3ba9e7b" providerId="ADAL" clId="{0DCD8985-D96C-412E-935B-B059EB06B198}" dt="2022-02-15T16:42:50.980" v="510" actId="478"/>
          <ac:spMkLst>
            <pc:docMk/>
            <pc:sldMk cId="3873546128" sldId="864"/>
            <ac:spMk id="8" creationId="{7297F821-5581-415C-96D6-9A5F4F3DAF83}"/>
          </ac:spMkLst>
        </pc:spChg>
        <pc:picChg chg="mod">
          <ac:chgData name="Tania Lucas" userId="232b37cb-a817-446c-b5f8-6c2be3ba9e7b" providerId="ADAL" clId="{0DCD8985-D96C-412E-935B-B059EB06B198}" dt="2022-02-16T09:58:33.746" v="899" actId="14100"/>
          <ac:picMkLst>
            <pc:docMk/>
            <pc:sldMk cId="3873546128" sldId="864"/>
            <ac:picMk id="5" creationId="{800D3242-A2A4-478D-9F5D-32F73C646ED7}"/>
          </ac:picMkLst>
        </pc:picChg>
      </pc:sldChg>
      <pc:sldChg chg="addSp delSp modSp mod">
        <pc:chgData name="Tania Lucas" userId="232b37cb-a817-446c-b5f8-6c2be3ba9e7b" providerId="ADAL" clId="{0DCD8985-D96C-412E-935B-B059EB06B198}" dt="2022-02-16T10:25:52.179" v="973" actId="14100"/>
        <pc:sldMkLst>
          <pc:docMk/>
          <pc:sldMk cId="3263837858" sldId="865"/>
        </pc:sldMkLst>
        <pc:spChg chg="del">
          <ac:chgData name="Tania Lucas" userId="232b37cb-a817-446c-b5f8-6c2be3ba9e7b" providerId="ADAL" clId="{0DCD8985-D96C-412E-935B-B059EB06B198}" dt="2022-02-16T08:43:12.358" v="699" actId="478"/>
          <ac:spMkLst>
            <pc:docMk/>
            <pc:sldMk cId="3263837858" sldId="865"/>
            <ac:spMk id="2" creationId="{EFA0A750-709A-4C1C-A612-D06F181F2EC2}"/>
          </ac:spMkLst>
        </pc:spChg>
        <pc:spChg chg="add mod">
          <ac:chgData name="Tania Lucas" userId="232b37cb-a817-446c-b5f8-6c2be3ba9e7b" providerId="ADAL" clId="{0DCD8985-D96C-412E-935B-B059EB06B198}" dt="2022-02-16T10:25:31.818" v="971" actId="20577"/>
          <ac:spMkLst>
            <pc:docMk/>
            <pc:sldMk cId="3263837858" sldId="865"/>
            <ac:spMk id="6" creationId="{B7364424-B9C0-49D5-AA4A-C399055B6A31}"/>
          </ac:spMkLst>
        </pc:spChg>
        <pc:spChg chg="del">
          <ac:chgData name="Tania Lucas" userId="232b37cb-a817-446c-b5f8-6c2be3ba9e7b" providerId="ADAL" clId="{0DCD8985-D96C-412E-935B-B059EB06B198}" dt="2022-02-15T16:43:04.951" v="515" actId="478"/>
          <ac:spMkLst>
            <pc:docMk/>
            <pc:sldMk cId="3263837858" sldId="865"/>
            <ac:spMk id="7" creationId="{19AB314D-1075-4BCE-9C67-5C9A7E737883}"/>
          </ac:spMkLst>
        </pc:spChg>
        <pc:spChg chg="del">
          <ac:chgData name="Tania Lucas" userId="232b37cb-a817-446c-b5f8-6c2be3ba9e7b" providerId="ADAL" clId="{0DCD8985-D96C-412E-935B-B059EB06B198}" dt="2022-02-15T16:43:03.579" v="514" actId="478"/>
          <ac:spMkLst>
            <pc:docMk/>
            <pc:sldMk cId="3263837858" sldId="865"/>
            <ac:spMk id="8" creationId="{75FB8312-7C76-4CB7-8D87-C6A715F3B0D8}"/>
          </ac:spMkLst>
        </pc:spChg>
        <pc:picChg chg="mod">
          <ac:chgData name="Tania Lucas" userId="232b37cb-a817-446c-b5f8-6c2be3ba9e7b" providerId="ADAL" clId="{0DCD8985-D96C-412E-935B-B059EB06B198}" dt="2022-02-16T10:25:52.179" v="973" actId="14100"/>
          <ac:picMkLst>
            <pc:docMk/>
            <pc:sldMk cId="3263837858" sldId="865"/>
            <ac:picMk id="5" creationId="{96380CA1-7FCA-4CEC-9D46-DBBC9B05CC7A}"/>
          </ac:picMkLst>
        </pc:picChg>
      </pc:sldChg>
      <pc:sldChg chg="addSp delSp modSp mod">
        <pc:chgData name="Tania Lucas" userId="232b37cb-a817-446c-b5f8-6c2be3ba9e7b" providerId="ADAL" clId="{0DCD8985-D96C-412E-935B-B059EB06B198}" dt="2022-02-16T10:45:36.228" v="1028" actId="14100"/>
        <pc:sldMkLst>
          <pc:docMk/>
          <pc:sldMk cId="3980958659" sldId="866"/>
        </pc:sldMkLst>
        <pc:spChg chg="del">
          <ac:chgData name="Tania Lucas" userId="232b37cb-a817-446c-b5f8-6c2be3ba9e7b" providerId="ADAL" clId="{0DCD8985-D96C-412E-935B-B059EB06B198}" dt="2022-02-16T08:43:16.151" v="700" actId="478"/>
          <ac:spMkLst>
            <pc:docMk/>
            <pc:sldMk cId="3980958659" sldId="866"/>
            <ac:spMk id="2" creationId="{9D6A1AEA-97CF-4B52-B1E4-E42372593A29}"/>
          </ac:spMkLst>
        </pc:spChg>
        <pc:spChg chg="add mod">
          <ac:chgData name="Tania Lucas" userId="232b37cb-a817-446c-b5f8-6c2be3ba9e7b" providerId="ADAL" clId="{0DCD8985-D96C-412E-935B-B059EB06B198}" dt="2022-02-16T10:45:36.228" v="1028" actId="14100"/>
          <ac:spMkLst>
            <pc:docMk/>
            <pc:sldMk cId="3980958659" sldId="866"/>
            <ac:spMk id="6" creationId="{50BE40E0-EACB-4171-AEFD-A76164A569F7}"/>
          </ac:spMkLst>
        </pc:spChg>
        <pc:spChg chg="del">
          <ac:chgData name="Tania Lucas" userId="232b37cb-a817-446c-b5f8-6c2be3ba9e7b" providerId="ADAL" clId="{0DCD8985-D96C-412E-935B-B059EB06B198}" dt="2022-02-15T16:43:10.532" v="517" actId="478"/>
          <ac:spMkLst>
            <pc:docMk/>
            <pc:sldMk cId="3980958659" sldId="866"/>
            <ac:spMk id="7" creationId="{C2ED5EDE-F738-4730-BFFB-9648F2B26552}"/>
          </ac:spMkLst>
        </pc:spChg>
        <pc:spChg chg="add mod">
          <ac:chgData name="Tania Lucas" userId="232b37cb-a817-446c-b5f8-6c2be3ba9e7b" providerId="ADAL" clId="{0DCD8985-D96C-412E-935B-B059EB06B198}" dt="2022-02-16T10:44:59.183" v="1023" actId="1076"/>
          <ac:spMkLst>
            <pc:docMk/>
            <pc:sldMk cId="3980958659" sldId="866"/>
            <ac:spMk id="7" creationId="{CFA7BC4B-A57F-4F77-A070-99813E0BC09D}"/>
          </ac:spMkLst>
        </pc:spChg>
        <pc:spChg chg="del">
          <ac:chgData name="Tania Lucas" userId="232b37cb-a817-446c-b5f8-6c2be3ba9e7b" providerId="ADAL" clId="{0DCD8985-D96C-412E-935B-B059EB06B198}" dt="2022-02-15T16:43:09.092" v="516" actId="478"/>
          <ac:spMkLst>
            <pc:docMk/>
            <pc:sldMk cId="3980958659" sldId="866"/>
            <ac:spMk id="8" creationId="{2DA2467C-31D9-4991-AB4C-1D35654E1E11}"/>
          </ac:spMkLst>
        </pc:spChg>
        <pc:picChg chg="mod modCrop">
          <ac:chgData name="Tania Lucas" userId="232b37cb-a817-446c-b5f8-6c2be3ba9e7b" providerId="ADAL" clId="{0DCD8985-D96C-412E-935B-B059EB06B198}" dt="2022-02-16T10:45:10.323" v="1025" actId="14100"/>
          <ac:picMkLst>
            <pc:docMk/>
            <pc:sldMk cId="3980958659" sldId="866"/>
            <ac:picMk id="5" creationId="{DD6E9558-F5C2-42B0-9A28-D67D8EDE4574}"/>
          </ac:picMkLst>
        </pc:picChg>
      </pc:sldChg>
      <pc:sldChg chg="addSp delSp modSp mod">
        <pc:chgData name="Tania Lucas" userId="232b37cb-a817-446c-b5f8-6c2be3ba9e7b" providerId="ADAL" clId="{0DCD8985-D96C-412E-935B-B059EB06B198}" dt="2022-02-16T10:55:08.859" v="1127" actId="1036"/>
        <pc:sldMkLst>
          <pc:docMk/>
          <pc:sldMk cId="1741827746" sldId="868"/>
        </pc:sldMkLst>
        <pc:spChg chg="del">
          <ac:chgData name="Tania Lucas" userId="232b37cb-a817-446c-b5f8-6c2be3ba9e7b" providerId="ADAL" clId="{0DCD8985-D96C-412E-935B-B059EB06B198}" dt="2022-02-16T08:43:19.245" v="701" actId="478"/>
          <ac:spMkLst>
            <pc:docMk/>
            <pc:sldMk cId="1741827746" sldId="868"/>
            <ac:spMk id="2" creationId="{0854FFE9-4BF0-49BC-B421-31BE8B956291}"/>
          </ac:spMkLst>
        </pc:spChg>
        <pc:spChg chg="add mod">
          <ac:chgData name="Tania Lucas" userId="232b37cb-a817-446c-b5f8-6c2be3ba9e7b" providerId="ADAL" clId="{0DCD8985-D96C-412E-935B-B059EB06B198}" dt="2022-02-16T10:55:08.859" v="1127" actId="1036"/>
          <ac:spMkLst>
            <pc:docMk/>
            <pc:sldMk cId="1741827746" sldId="868"/>
            <ac:spMk id="6" creationId="{6D02E3C5-E8F8-463A-A584-649511FE490D}"/>
          </ac:spMkLst>
        </pc:spChg>
        <pc:spChg chg="del">
          <ac:chgData name="Tania Lucas" userId="232b37cb-a817-446c-b5f8-6c2be3ba9e7b" providerId="ADAL" clId="{0DCD8985-D96C-412E-935B-B059EB06B198}" dt="2022-02-15T16:43:15.699" v="519" actId="478"/>
          <ac:spMkLst>
            <pc:docMk/>
            <pc:sldMk cId="1741827746" sldId="868"/>
            <ac:spMk id="7" creationId="{3950134E-3BB5-4920-A7D1-D92196AF1DCA}"/>
          </ac:spMkLst>
        </pc:spChg>
        <pc:spChg chg="add mod">
          <ac:chgData name="Tania Lucas" userId="232b37cb-a817-446c-b5f8-6c2be3ba9e7b" providerId="ADAL" clId="{0DCD8985-D96C-412E-935B-B059EB06B198}" dt="2022-02-16T10:49:35.895" v="1060" actId="948"/>
          <ac:spMkLst>
            <pc:docMk/>
            <pc:sldMk cId="1741827746" sldId="868"/>
            <ac:spMk id="7" creationId="{64C53BE3-98AD-4280-ACC3-57563ECBD951}"/>
          </ac:spMkLst>
        </pc:spChg>
        <pc:spChg chg="del">
          <ac:chgData name="Tania Lucas" userId="232b37cb-a817-446c-b5f8-6c2be3ba9e7b" providerId="ADAL" clId="{0DCD8985-D96C-412E-935B-B059EB06B198}" dt="2022-02-15T16:43:14.397" v="518" actId="478"/>
          <ac:spMkLst>
            <pc:docMk/>
            <pc:sldMk cId="1741827746" sldId="868"/>
            <ac:spMk id="8" creationId="{D9246873-6E05-4444-A4FA-475A25F3BB11}"/>
          </ac:spMkLst>
        </pc:spChg>
        <pc:picChg chg="mod modCrop">
          <ac:chgData name="Tania Lucas" userId="232b37cb-a817-446c-b5f8-6c2be3ba9e7b" providerId="ADAL" clId="{0DCD8985-D96C-412E-935B-B059EB06B198}" dt="2022-02-16T10:54:53.478" v="1115" actId="732"/>
          <ac:picMkLst>
            <pc:docMk/>
            <pc:sldMk cId="1741827746" sldId="868"/>
            <ac:picMk id="5" creationId="{1FD07674-AE41-43AC-A608-2BD1544F9290}"/>
          </ac:picMkLst>
        </pc:picChg>
      </pc:sldChg>
      <pc:sldChg chg="addSp delSp modSp mod">
        <pc:chgData name="Tania Lucas" userId="232b37cb-a817-446c-b5f8-6c2be3ba9e7b" providerId="ADAL" clId="{0DCD8985-D96C-412E-935B-B059EB06B198}" dt="2022-02-16T18:47:14.603" v="1150" actId="14100"/>
        <pc:sldMkLst>
          <pc:docMk/>
          <pc:sldMk cId="2992465298" sldId="869"/>
        </pc:sldMkLst>
        <pc:spChg chg="del">
          <ac:chgData name="Tania Lucas" userId="232b37cb-a817-446c-b5f8-6c2be3ba9e7b" providerId="ADAL" clId="{0DCD8985-D96C-412E-935B-B059EB06B198}" dt="2022-02-16T08:43:27.060" v="703" actId="478"/>
          <ac:spMkLst>
            <pc:docMk/>
            <pc:sldMk cId="2992465298" sldId="869"/>
            <ac:spMk id="2" creationId="{6EDFB592-6B50-4A14-8DC5-573300815C03}"/>
          </ac:spMkLst>
        </pc:spChg>
        <pc:spChg chg="add mod">
          <ac:chgData name="Tania Lucas" userId="232b37cb-a817-446c-b5f8-6c2be3ba9e7b" providerId="ADAL" clId="{0DCD8985-D96C-412E-935B-B059EB06B198}" dt="2022-02-16T18:46:53.818" v="1145"/>
          <ac:spMkLst>
            <pc:docMk/>
            <pc:sldMk cId="2992465298" sldId="869"/>
            <ac:spMk id="6" creationId="{D26F6ED2-0135-4E8B-9AC5-812417E3CFEA}"/>
          </ac:spMkLst>
        </pc:spChg>
        <pc:spChg chg="add mod">
          <ac:chgData name="Tania Lucas" userId="232b37cb-a817-446c-b5f8-6c2be3ba9e7b" providerId="ADAL" clId="{0DCD8985-D96C-412E-935B-B059EB06B198}" dt="2022-02-16T18:47:14.603" v="1150" actId="14100"/>
          <ac:spMkLst>
            <pc:docMk/>
            <pc:sldMk cId="2992465298" sldId="869"/>
            <ac:spMk id="7" creationId="{5C2DFF92-D2DE-4750-BA75-B64F1D05B2D5}"/>
          </ac:spMkLst>
        </pc:spChg>
        <pc:spChg chg="del">
          <ac:chgData name="Tania Lucas" userId="232b37cb-a817-446c-b5f8-6c2be3ba9e7b" providerId="ADAL" clId="{0DCD8985-D96C-412E-935B-B059EB06B198}" dt="2022-02-15T16:43:33.349" v="523" actId="478"/>
          <ac:spMkLst>
            <pc:docMk/>
            <pc:sldMk cId="2992465298" sldId="869"/>
            <ac:spMk id="7" creationId="{ECE860B3-093D-4D5D-86BB-ECC10884BDF0}"/>
          </ac:spMkLst>
        </pc:spChg>
        <pc:spChg chg="del">
          <ac:chgData name="Tania Lucas" userId="232b37cb-a817-446c-b5f8-6c2be3ba9e7b" providerId="ADAL" clId="{0DCD8985-D96C-412E-935B-B059EB06B198}" dt="2022-02-15T16:43:31.570" v="522" actId="478"/>
          <ac:spMkLst>
            <pc:docMk/>
            <pc:sldMk cId="2992465298" sldId="869"/>
            <ac:spMk id="8" creationId="{130BC6C4-C527-4CFB-B519-672ABB9B9DBA}"/>
          </ac:spMkLst>
        </pc:spChg>
        <pc:picChg chg="mod">
          <ac:chgData name="Tania Lucas" userId="232b37cb-a817-446c-b5f8-6c2be3ba9e7b" providerId="ADAL" clId="{0DCD8985-D96C-412E-935B-B059EB06B198}" dt="2022-02-15T16:50:50.090" v="584" actId="1076"/>
          <ac:picMkLst>
            <pc:docMk/>
            <pc:sldMk cId="2992465298" sldId="869"/>
            <ac:picMk id="5" creationId="{B7AC851F-DDD3-4352-B40D-1346C8B77167}"/>
          </ac:picMkLst>
        </pc:picChg>
      </pc:sldChg>
      <pc:sldChg chg="addSp delSp modSp mod">
        <pc:chgData name="Tania Lucas" userId="232b37cb-a817-446c-b5f8-6c2be3ba9e7b" providerId="ADAL" clId="{0DCD8985-D96C-412E-935B-B059EB06B198}" dt="2022-02-16T18:52:09.415" v="1230" actId="1076"/>
        <pc:sldMkLst>
          <pc:docMk/>
          <pc:sldMk cId="3951211961" sldId="870"/>
        </pc:sldMkLst>
        <pc:spChg chg="del">
          <ac:chgData name="Tania Lucas" userId="232b37cb-a817-446c-b5f8-6c2be3ba9e7b" providerId="ADAL" clId="{0DCD8985-D96C-412E-935B-B059EB06B198}" dt="2022-02-16T08:43:23.103" v="702" actId="478"/>
          <ac:spMkLst>
            <pc:docMk/>
            <pc:sldMk cId="3951211961" sldId="870"/>
            <ac:spMk id="2" creationId="{28EB1E5C-7507-47F2-A8D2-E3E35FF2BEED}"/>
          </ac:spMkLst>
        </pc:spChg>
        <pc:spChg chg="add mod">
          <ac:chgData name="Tania Lucas" userId="232b37cb-a817-446c-b5f8-6c2be3ba9e7b" providerId="ADAL" clId="{0DCD8985-D96C-412E-935B-B059EB06B198}" dt="2022-02-16T18:50:41.774" v="1201" actId="14100"/>
          <ac:spMkLst>
            <pc:docMk/>
            <pc:sldMk cId="3951211961" sldId="870"/>
            <ac:spMk id="6" creationId="{4D224A76-9EE0-41E4-B632-5034565E27BE}"/>
          </ac:spMkLst>
        </pc:spChg>
        <pc:spChg chg="add mod">
          <ac:chgData name="Tania Lucas" userId="232b37cb-a817-446c-b5f8-6c2be3ba9e7b" providerId="ADAL" clId="{0DCD8985-D96C-412E-935B-B059EB06B198}" dt="2022-02-16T18:52:09.415" v="1230" actId="1076"/>
          <ac:spMkLst>
            <pc:docMk/>
            <pc:sldMk cId="3951211961" sldId="870"/>
            <ac:spMk id="7" creationId="{55EE2282-640E-415B-B45A-A3E1025E6762}"/>
          </ac:spMkLst>
        </pc:spChg>
        <pc:spChg chg="del">
          <ac:chgData name="Tania Lucas" userId="232b37cb-a817-446c-b5f8-6c2be3ba9e7b" providerId="ADAL" clId="{0DCD8985-D96C-412E-935B-B059EB06B198}" dt="2022-02-15T16:43:21.592" v="521" actId="478"/>
          <ac:spMkLst>
            <pc:docMk/>
            <pc:sldMk cId="3951211961" sldId="870"/>
            <ac:spMk id="7" creationId="{DEC94E2A-44A6-4AB7-94FA-E0F864E47F5B}"/>
          </ac:spMkLst>
        </pc:spChg>
        <pc:spChg chg="del">
          <ac:chgData name="Tania Lucas" userId="232b37cb-a817-446c-b5f8-6c2be3ba9e7b" providerId="ADAL" clId="{0DCD8985-D96C-412E-935B-B059EB06B198}" dt="2022-02-15T16:43:20.156" v="520" actId="478"/>
          <ac:spMkLst>
            <pc:docMk/>
            <pc:sldMk cId="3951211961" sldId="870"/>
            <ac:spMk id="8" creationId="{96DBE726-A2BC-4019-BB89-DAE7502CA715}"/>
          </ac:spMkLst>
        </pc:spChg>
        <pc:picChg chg="mod modCrop">
          <ac:chgData name="Tania Lucas" userId="232b37cb-a817-446c-b5f8-6c2be3ba9e7b" providerId="ADAL" clId="{0DCD8985-D96C-412E-935B-B059EB06B198}" dt="2022-02-16T18:51:01.072" v="1204" actId="14100"/>
          <ac:picMkLst>
            <pc:docMk/>
            <pc:sldMk cId="3951211961" sldId="870"/>
            <ac:picMk id="5" creationId="{567B2F93-93E2-4BD6-A453-9B4A4F3FB066}"/>
          </ac:picMkLst>
        </pc:picChg>
      </pc:sldChg>
      <pc:sldChg chg="addSp delSp modSp mod">
        <pc:chgData name="Tania Lucas" userId="232b37cb-a817-446c-b5f8-6c2be3ba9e7b" providerId="ADAL" clId="{0DCD8985-D96C-412E-935B-B059EB06B198}" dt="2022-02-16T18:48:53.222" v="1160" actId="732"/>
        <pc:sldMkLst>
          <pc:docMk/>
          <pc:sldMk cId="2750324360" sldId="872"/>
        </pc:sldMkLst>
        <pc:spChg chg="del mod">
          <ac:chgData name="Tania Lucas" userId="232b37cb-a817-446c-b5f8-6c2be3ba9e7b" providerId="ADAL" clId="{0DCD8985-D96C-412E-935B-B059EB06B198}" dt="2022-02-16T08:43:32.292" v="704" actId="478"/>
          <ac:spMkLst>
            <pc:docMk/>
            <pc:sldMk cId="2750324360" sldId="872"/>
            <ac:spMk id="2" creationId="{3960FD80-A65B-4BE7-BA3B-7AE2F62823E2}"/>
          </ac:spMkLst>
        </pc:spChg>
        <pc:spChg chg="add del mod">
          <ac:chgData name="Tania Lucas" userId="232b37cb-a817-446c-b5f8-6c2be3ba9e7b" providerId="ADAL" clId="{0DCD8985-D96C-412E-935B-B059EB06B198}" dt="2022-02-16T08:43:37.917" v="705" actId="478"/>
          <ac:spMkLst>
            <pc:docMk/>
            <pc:sldMk cId="2750324360" sldId="872"/>
            <ac:spMk id="4" creationId="{F1801ADC-12C6-4491-8005-20C65C980F59}"/>
          </ac:spMkLst>
        </pc:spChg>
        <pc:spChg chg="add mod">
          <ac:chgData name="Tania Lucas" userId="232b37cb-a817-446c-b5f8-6c2be3ba9e7b" providerId="ADAL" clId="{0DCD8985-D96C-412E-935B-B059EB06B198}" dt="2022-02-16T18:48:12.312" v="1155" actId="1076"/>
          <ac:spMkLst>
            <pc:docMk/>
            <pc:sldMk cId="2750324360" sldId="872"/>
            <ac:spMk id="7" creationId="{867D2543-7FF6-462E-993D-6433B1A9A47D}"/>
          </ac:spMkLst>
        </pc:spChg>
        <pc:spChg chg="del">
          <ac:chgData name="Tania Lucas" userId="232b37cb-a817-446c-b5f8-6c2be3ba9e7b" providerId="ADAL" clId="{0DCD8985-D96C-412E-935B-B059EB06B198}" dt="2022-02-15T16:48:18.123" v="560" actId="478"/>
          <ac:spMkLst>
            <pc:docMk/>
            <pc:sldMk cId="2750324360" sldId="872"/>
            <ac:spMk id="7" creationId="{88BB50E6-D5EA-45BA-9277-8060178A75D1}"/>
          </ac:spMkLst>
        </pc:spChg>
        <pc:spChg chg="del">
          <ac:chgData name="Tania Lucas" userId="232b37cb-a817-446c-b5f8-6c2be3ba9e7b" providerId="ADAL" clId="{0DCD8985-D96C-412E-935B-B059EB06B198}" dt="2022-02-15T16:48:16.172" v="559" actId="478"/>
          <ac:spMkLst>
            <pc:docMk/>
            <pc:sldMk cId="2750324360" sldId="872"/>
            <ac:spMk id="8" creationId="{3DBF259F-4C70-4FDD-842C-12BF9AA2B9EC}"/>
          </ac:spMkLst>
        </pc:spChg>
        <pc:spChg chg="add mod">
          <ac:chgData name="Tania Lucas" userId="232b37cb-a817-446c-b5f8-6c2be3ba9e7b" providerId="ADAL" clId="{0DCD8985-D96C-412E-935B-B059EB06B198}" dt="2022-02-16T18:48:45.346" v="1159" actId="1076"/>
          <ac:spMkLst>
            <pc:docMk/>
            <pc:sldMk cId="2750324360" sldId="872"/>
            <ac:spMk id="9" creationId="{A50ECAFF-2121-41CE-87EA-20A7FA90DEA0}"/>
          </ac:spMkLst>
        </pc:spChg>
        <pc:picChg chg="mod modCrop">
          <ac:chgData name="Tania Lucas" userId="232b37cb-a817-446c-b5f8-6c2be3ba9e7b" providerId="ADAL" clId="{0DCD8985-D96C-412E-935B-B059EB06B198}" dt="2022-02-16T18:48:53.222" v="1160" actId="732"/>
          <ac:picMkLst>
            <pc:docMk/>
            <pc:sldMk cId="2750324360" sldId="872"/>
            <ac:picMk id="5" creationId="{017E4684-E9CC-4D90-A89C-06DC8A4F0AD3}"/>
          </ac:picMkLst>
        </pc:picChg>
      </pc:sldChg>
      <pc:sldChg chg="addSp delSp modSp add mod">
        <pc:chgData name="Tania Lucas" userId="232b37cb-a817-446c-b5f8-6c2be3ba9e7b" providerId="ADAL" clId="{0DCD8985-D96C-412E-935B-B059EB06B198}" dt="2022-02-15T16:52:02.854" v="610" actId="20577"/>
        <pc:sldMkLst>
          <pc:docMk/>
          <pc:sldMk cId="473440445" sldId="873"/>
        </pc:sldMkLst>
        <pc:spChg chg="mod">
          <ac:chgData name="Tania Lucas" userId="232b37cb-a817-446c-b5f8-6c2be3ba9e7b" providerId="ADAL" clId="{0DCD8985-D96C-412E-935B-B059EB06B198}" dt="2022-02-15T16:40:48.853" v="496" actId="1076"/>
          <ac:spMkLst>
            <pc:docMk/>
            <pc:sldMk cId="473440445" sldId="873"/>
            <ac:spMk id="4" creationId="{C18BCF2F-D76F-442B-AE71-15AEDBAE1B5D}"/>
          </ac:spMkLst>
        </pc:spChg>
        <pc:spChg chg="del">
          <ac:chgData name="Tania Lucas" userId="232b37cb-a817-446c-b5f8-6c2be3ba9e7b" providerId="ADAL" clId="{0DCD8985-D96C-412E-935B-B059EB06B198}" dt="2022-02-15T14:23:46.072" v="68" actId="478"/>
          <ac:spMkLst>
            <pc:docMk/>
            <pc:sldMk cId="473440445" sldId="873"/>
            <ac:spMk id="7" creationId="{6E00B9F0-C592-44A8-9D12-96531981B1A7}"/>
          </ac:spMkLst>
        </pc:spChg>
        <pc:spChg chg="del">
          <ac:chgData name="Tania Lucas" userId="232b37cb-a817-446c-b5f8-6c2be3ba9e7b" providerId="ADAL" clId="{0DCD8985-D96C-412E-935B-B059EB06B198}" dt="2022-02-15T15:58:16.182" v="196"/>
          <ac:spMkLst>
            <pc:docMk/>
            <pc:sldMk cId="473440445" sldId="873"/>
            <ac:spMk id="8" creationId="{CE52E01F-A645-49B6-B5FE-DD20018D8EA5}"/>
          </ac:spMkLst>
        </pc:spChg>
        <pc:spChg chg="add mod">
          <ac:chgData name="Tania Lucas" userId="232b37cb-a817-446c-b5f8-6c2be3ba9e7b" providerId="ADAL" clId="{0DCD8985-D96C-412E-935B-B059EB06B198}" dt="2022-02-15T15:55:33.405" v="175" actId="1076"/>
          <ac:spMkLst>
            <pc:docMk/>
            <pc:sldMk cId="473440445" sldId="873"/>
            <ac:spMk id="10" creationId="{63A93D90-F9E6-488E-B666-1C3643AA7AF3}"/>
          </ac:spMkLst>
        </pc:spChg>
        <pc:spChg chg="add mod">
          <ac:chgData name="Tania Lucas" userId="232b37cb-a817-446c-b5f8-6c2be3ba9e7b" providerId="ADAL" clId="{0DCD8985-D96C-412E-935B-B059EB06B198}" dt="2022-02-15T15:53:55.052" v="166" actId="6549"/>
          <ac:spMkLst>
            <pc:docMk/>
            <pc:sldMk cId="473440445" sldId="873"/>
            <ac:spMk id="11" creationId="{90EF003A-B400-4624-84A1-B7BCD1E9B4C2}"/>
          </ac:spMkLst>
        </pc:spChg>
        <pc:spChg chg="add mod">
          <ac:chgData name="Tania Lucas" userId="232b37cb-a817-446c-b5f8-6c2be3ba9e7b" providerId="ADAL" clId="{0DCD8985-D96C-412E-935B-B059EB06B198}" dt="2022-02-15T16:15:13.936" v="275" actId="14100"/>
          <ac:spMkLst>
            <pc:docMk/>
            <pc:sldMk cId="473440445" sldId="873"/>
            <ac:spMk id="12" creationId="{EBAF1CAC-3423-4CF1-B63B-6DDA4ABA5CAE}"/>
          </ac:spMkLst>
        </pc:spChg>
        <pc:spChg chg="add mod">
          <ac:chgData name="Tania Lucas" userId="232b37cb-a817-446c-b5f8-6c2be3ba9e7b" providerId="ADAL" clId="{0DCD8985-D96C-412E-935B-B059EB06B198}" dt="2022-02-15T16:52:02.854" v="610" actId="20577"/>
          <ac:spMkLst>
            <pc:docMk/>
            <pc:sldMk cId="473440445" sldId="873"/>
            <ac:spMk id="13" creationId="{2417EEE8-2744-4E6B-9672-164EA74542FC}"/>
          </ac:spMkLst>
        </pc:spChg>
        <pc:picChg chg="del">
          <ac:chgData name="Tania Lucas" userId="232b37cb-a817-446c-b5f8-6c2be3ba9e7b" providerId="ADAL" clId="{0DCD8985-D96C-412E-935B-B059EB06B198}" dt="2022-02-15T14:21:22.720" v="42" actId="478"/>
          <ac:picMkLst>
            <pc:docMk/>
            <pc:sldMk cId="473440445" sldId="873"/>
            <ac:picMk id="3" creationId="{A21A4D45-E1D2-43B9-B308-A5899949067B}"/>
          </ac:picMkLst>
        </pc:picChg>
        <pc:picChg chg="add mod">
          <ac:chgData name="Tania Lucas" userId="232b37cb-a817-446c-b5f8-6c2be3ba9e7b" providerId="ADAL" clId="{0DCD8985-D96C-412E-935B-B059EB06B198}" dt="2022-02-15T15:57:20.588" v="192" actId="14100"/>
          <ac:picMkLst>
            <pc:docMk/>
            <pc:sldMk cId="473440445" sldId="873"/>
            <ac:picMk id="5" creationId="{E4A3A7AF-1280-4BAA-ADA1-2A2C8AE55974}"/>
          </ac:picMkLst>
        </pc:picChg>
        <pc:picChg chg="add mod modCrop">
          <ac:chgData name="Tania Lucas" userId="232b37cb-a817-446c-b5f8-6c2be3ba9e7b" providerId="ADAL" clId="{0DCD8985-D96C-412E-935B-B059EB06B198}" dt="2022-02-15T15:57:48.828" v="195" actId="14100"/>
          <ac:picMkLst>
            <pc:docMk/>
            <pc:sldMk cId="473440445" sldId="873"/>
            <ac:picMk id="9" creationId="{59FF3F85-9893-480E-B6D3-32BF0C4C70C6}"/>
          </ac:picMkLst>
        </pc:picChg>
      </pc:sldChg>
      <pc:sldChg chg="addSp delSp modSp add mod">
        <pc:chgData name="Tania Lucas" userId="232b37cb-a817-446c-b5f8-6c2be3ba9e7b" providerId="ADAL" clId="{0DCD8985-D96C-412E-935B-B059EB06B198}" dt="2022-02-15T16:51:47.965" v="600" actId="20577"/>
        <pc:sldMkLst>
          <pc:docMk/>
          <pc:sldMk cId="3054202309" sldId="874"/>
        </pc:sldMkLst>
        <pc:spChg chg="del">
          <ac:chgData name="Tania Lucas" userId="232b37cb-a817-446c-b5f8-6c2be3ba9e7b" providerId="ADAL" clId="{0DCD8985-D96C-412E-935B-B059EB06B198}" dt="2022-02-15T16:51:31.662" v="587" actId="478"/>
          <ac:spMkLst>
            <pc:docMk/>
            <pc:sldMk cId="3054202309" sldId="874"/>
            <ac:spMk id="2" creationId="{B5695EF4-C3D2-4D6E-9EB8-CC152CBB2728}"/>
          </ac:spMkLst>
        </pc:spChg>
        <pc:spChg chg="add del mod">
          <ac:chgData name="Tania Lucas" userId="232b37cb-a817-446c-b5f8-6c2be3ba9e7b" providerId="ADAL" clId="{0DCD8985-D96C-412E-935B-B059EB06B198}" dt="2022-02-15T16:06:14.771" v="207" actId="478"/>
          <ac:spMkLst>
            <pc:docMk/>
            <pc:sldMk cId="3054202309" sldId="874"/>
            <ac:spMk id="4" creationId="{8049E850-6E45-4EAD-AF60-6BDD3A06190B}"/>
          </ac:spMkLst>
        </pc:spChg>
        <pc:spChg chg="mod">
          <ac:chgData name="Tania Lucas" userId="232b37cb-a817-446c-b5f8-6c2be3ba9e7b" providerId="ADAL" clId="{0DCD8985-D96C-412E-935B-B059EB06B198}" dt="2022-02-15T16:40:03.788" v="491" actId="1076"/>
          <ac:spMkLst>
            <pc:docMk/>
            <pc:sldMk cId="3054202309" sldId="874"/>
            <ac:spMk id="7" creationId="{84DFAA86-2088-49B1-A9A9-AA3EF6B3B1A7}"/>
          </ac:spMkLst>
        </pc:spChg>
        <pc:spChg chg="del">
          <ac:chgData name="Tania Lucas" userId="232b37cb-a817-446c-b5f8-6c2be3ba9e7b" providerId="ADAL" clId="{0DCD8985-D96C-412E-935B-B059EB06B198}" dt="2022-02-15T15:16:21.633" v="99" actId="478"/>
          <ac:spMkLst>
            <pc:docMk/>
            <pc:sldMk cId="3054202309" sldId="874"/>
            <ac:spMk id="8" creationId="{27D32E03-A8FF-4701-82F6-1F00E38A26A6}"/>
          </ac:spMkLst>
        </pc:spChg>
        <pc:spChg chg="add del mod">
          <ac:chgData name="Tania Lucas" userId="232b37cb-a817-446c-b5f8-6c2be3ba9e7b" providerId="ADAL" clId="{0DCD8985-D96C-412E-935B-B059EB06B198}" dt="2022-02-15T16:06:24.605" v="209" actId="478"/>
          <ac:spMkLst>
            <pc:docMk/>
            <pc:sldMk cId="3054202309" sldId="874"/>
            <ac:spMk id="10" creationId="{7D6F3AD0-1DCF-4F0D-9DD6-20AEBDE364ED}"/>
          </ac:spMkLst>
        </pc:spChg>
        <pc:spChg chg="add mod">
          <ac:chgData name="Tania Lucas" userId="232b37cb-a817-446c-b5f8-6c2be3ba9e7b" providerId="ADAL" clId="{0DCD8985-D96C-412E-935B-B059EB06B198}" dt="2022-02-15T16:40:07.918" v="492" actId="14100"/>
          <ac:spMkLst>
            <pc:docMk/>
            <pc:sldMk cId="3054202309" sldId="874"/>
            <ac:spMk id="11" creationId="{753A60A2-7CDE-42C8-AE2E-D2B06F5968F5}"/>
          </ac:spMkLst>
        </pc:spChg>
        <pc:spChg chg="add mod">
          <ac:chgData name="Tania Lucas" userId="232b37cb-a817-446c-b5f8-6c2be3ba9e7b" providerId="ADAL" clId="{0DCD8985-D96C-412E-935B-B059EB06B198}" dt="2022-02-15T16:09:17.644" v="232" actId="1076"/>
          <ac:spMkLst>
            <pc:docMk/>
            <pc:sldMk cId="3054202309" sldId="874"/>
            <ac:spMk id="12" creationId="{E0ABC790-D89E-4815-931D-7DA423267796}"/>
          </ac:spMkLst>
        </pc:spChg>
        <pc:spChg chg="add del mod">
          <ac:chgData name="Tania Lucas" userId="232b37cb-a817-446c-b5f8-6c2be3ba9e7b" providerId="ADAL" clId="{0DCD8985-D96C-412E-935B-B059EB06B198}" dt="2022-02-15T16:51:28.454" v="586"/>
          <ac:spMkLst>
            <pc:docMk/>
            <pc:sldMk cId="3054202309" sldId="874"/>
            <ac:spMk id="13" creationId="{B8AA19F4-E5E8-46A3-A249-67AC06A747D7}"/>
          </ac:spMkLst>
        </pc:spChg>
        <pc:spChg chg="add mod">
          <ac:chgData name="Tania Lucas" userId="232b37cb-a817-446c-b5f8-6c2be3ba9e7b" providerId="ADAL" clId="{0DCD8985-D96C-412E-935B-B059EB06B198}" dt="2022-02-15T16:51:47.965" v="600" actId="20577"/>
          <ac:spMkLst>
            <pc:docMk/>
            <pc:sldMk cId="3054202309" sldId="874"/>
            <ac:spMk id="14" creationId="{3685AA29-82C3-449D-825F-FBB0811BEC57}"/>
          </ac:spMkLst>
        </pc:spChg>
        <pc:picChg chg="del">
          <ac:chgData name="Tania Lucas" userId="232b37cb-a817-446c-b5f8-6c2be3ba9e7b" providerId="ADAL" clId="{0DCD8985-D96C-412E-935B-B059EB06B198}" dt="2022-02-15T15:16:00.359" v="96" actId="478"/>
          <ac:picMkLst>
            <pc:docMk/>
            <pc:sldMk cId="3054202309" sldId="874"/>
            <ac:picMk id="5" creationId="{7CA1BFC8-56FE-4BD4-8A88-66EADDB08E80}"/>
          </ac:picMkLst>
        </pc:picChg>
        <pc:picChg chg="add mod">
          <ac:chgData name="Tania Lucas" userId="232b37cb-a817-446c-b5f8-6c2be3ba9e7b" providerId="ADAL" clId="{0DCD8985-D96C-412E-935B-B059EB06B198}" dt="2022-02-15T16:08:33.843" v="224" actId="14100"/>
          <ac:picMkLst>
            <pc:docMk/>
            <pc:sldMk cId="3054202309" sldId="874"/>
            <ac:picMk id="9" creationId="{A17638D5-E7AE-4092-96F2-92230115EA0A}"/>
          </ac:picMkLst>
        </pc:picChg>
      </pc:sldChg>
      <pc:sldChg chg="addSp delSp modSp add mod">
        <pc:chgData name="Tania Lucas" userId="232b37cb-a817-446c-b5f8-6c2be3ba9e7b" providerId="ADAL" clId="{0DCD8985-D96C-412E-935B-B059EB06B198}" dt="2022-02-15T16:52:20.634" v="614" actId="20577"/>
        <pc:sldMkLst>
          <pc:docMk/>
          <pc:sldMk cId="1376774980" sldId="875"/>
        </pc:sldMkLst>
        <pc:spChg chg="del">
          <ac:chgData name="Tania Lucas" userId="232b37cb-a817-446c-b5f8-6c2be3ba9e7b" providerId="ADAL" clId="{0DCD8985-D96C-412E-935B-B059EB06B198}" dt="2022-02-15T16:52:15.318" v="611" actId="478"/>
          <ac:spMkLst>
            <pc:docMk/>
            <pc:sldMk cId="1376774980" sldId="875"/>
            <ac:spMk id="2" creationId="{5CA3693E-0609-437F-82B0-397498B44D93}"/>
          </ac:spMkLst>
        </pc:spChg>
        <pc:spChg chg="add del mod">
          <ac:chgData name="Tania Lucas" userId="232b37cb-a817-446c-b5f8-6c2be3ba9e7b" providerId="ADAL" clId="{0DCD8985-D96C-412E-935B-B059EB06B198}" dt="2022-02-15T16:10:09.240" v="235" actId="478"/>
          <ac:spMkLst>
            <pc:docMk/>
            <pc:sldMk cId="1376774980" sldId="875"/>
            <ac:spMk id="4" creationId="{BB07DFAE-55D1-475C-9C3E-E0CAF2047395}"/>
          </ac:spMkLst>
        </pc:spChg>
        <pc:spChg chg="mod">
          <ac:chgData name="Tania Lucas" userId="232b37cb-a817-446c-b5f8-6c2be3ba9e7b" providerId="ADAL" clId="{0DCD8985-D96C-412E-935B-B059EB06B198}" dt="2022-02-15T16:39:20.173" v="488" actId="1076"/>
          <ac:spMkLst>
            <pc:docMk/>
            <pc:sldMk cId="1376774980" sldId="875"/>
            <ac:spMk id="7" creationId="{763FFE89-724D-4665-967B-7068232D4A36}"/>
          </ac:spMkLst>
        </pc:spChg>
        <pc:spChg chg="del">
          <ac:chgData name="Tania Lucas" userId="232b37cb-a817-446c-b5f8-6c2be3ba9e7b" providerId="ADAL" clId="{0DCD8985-D96C-412E-935B-B059EB06B198}" dt="2022-02-15T15:18:16.379" v="103" actId="478"/>
          <ac:spMkLst>
            <pc:docMk/>
            <pc:sldMk cId="1376774980" sldId="875"/>
            <ac:spMk id="8" creationId="{B3A637BF-1D00-4797-ABE9-DFF52A55286B}"/>
          </ac:spMkLst>
        </pc:spChg>
        <pc:spChg chg="add mod">
          <ac:chgData name="Tania Lucas" userId="232b37cb-a817-446c-b5f8-6c2be3ba9e7b" providerId="ADAL" clId="{0DCD8985-D96C-412E-935B-B059EB06B198}" dt="2022-02-15T16:11:52.846" v="253" actId="14100"/>
          <ac:spMkLst>
            <pc:docMk/>
            <pc:sldMk cId="1376774980" sldId="875"/>
            <ac:spMk id="10" creationId="{4A3583F8-D7AE-4603-B0CA-96BD2A25BEDF}"/>
          </ac:spMkLst>
        </pc:spChg>
        <pc:spChg chg="add mod">
          <ac:chgData name="Tania Lucas" userId="232b37cb-a817-446c-b5f8-6c2be3ba9e7b" providerId="ADAL" clId="{0DCD8985-D96C-412E-935B-B059EB06B198}" dt="2022-02-15T16:12:29.552" v="256" actId="1076"/>
          <ac:spMkLst>
            <pc:docMk/>
            <pc:sldMk cId="1376774980" sldId="875"/>
            <ac:spMk id="11" creationId="{5EEAF44C-B106-4780-8D50-9C8082F60A43}"/>
          </ac:spMkLst>
        </pc:spChg>
        <pc:spChg chg="add mod">
          <ac:chgData name="Tania Lucas" userId="232b37cb-a817-446c-b5f8-6c2be3ba9e7b" providerId="ADAL" clId="{0DCD8985-D96C-412E-935B-B059EB06B198}" dt="2022-02-15T16:52:20.634" v="614" actId="20577"/>
          <ac:spMkLst>
            <pc:docMk/>
            <pc:sldMk cId="1376774980" sldId="875"/>
            <ac:spMk id="12" creationId="{3881D40D-4F13-46D3-B802-BF0AEFC8C75D}"/>
          </ac:spMkLst>
        </pc:spChg>
        <pc:picChg chg="del">
          <ac:chgData name="Tania Lucas" userId="232b37cb-a817-446c-b5f8-6c2be3ba9e7b" providerId="ADAL" clId="{0DCD8985-D96C-412E-935B-B059EB06B198}" dt="2022-02-15T15:18:01.075" v="100" actId="478"/>
          <ac:picMkLst>
            <pc:docMk/>
            <pc:sldMk cId="1376774980" sldId="875"/>
            <ac:picMk id="5" creationId="{582AF242-94BE-4F8C-B672-A2288DB0BCEF}"/>
          </ac:picMkLst>
        </pc:picChg>
        <pc:picChg chg="add mod">
          <ac:chgData name="Tania Lucas" userId="232b37cb-a817-446c-b5f8-6c2be3ba9e7b" providerId="ADAL" clId="{0DCD8985-D96C-412E-935B-B059EB06B198}" dt="2022-02-15T16:12:11.812" v="254" actId="14100"/>
          <ac:picMkLst>
            <pc:docMk/>
            <pc:sldMk cId="1376774980" sldId="875"/>
            <ac:picMk id="9" creationId="{608FDDD4-F87C-4BDA-BE03-FB068B9D823F}"/>
          </ac:picMkLst>
        </pc:picChg>
      </pc:sldChg>
      <pc:sldChg chg="addSp delSp modSp add mod">
        <pc:chgData name="Tania Lucas" userId="232b37cb-a817-446c-b5f8-6c2be3ba9e7b" providerId="ADAL" clId="{0DCD8985-D96C-412E-935B-B059EB06B198}" dt="2022-02-15T16:52:35.140" v="621" actId="20577"/>
        <pc:sldMkLst>
          <pc:docMk/>
          <pc:sldMk cId="1410145314" sldId="876"/>
        </pc:sldMkLst>
        <pc:spChg chg="del">
          <ac:chgData name="Tania Lucas" userId="232b37cb-a817-446c-b5f8-6c2be3ba9e7b" providerId="ADAL" clId="{0DCD8985-D96C-412E-935B-B059EB06B198}" dt="2022-02-15T16:52:28.417" v="615" actId="478"/>
          <ac:spMkLst>
            <pc:docMk/>
            <pc:sldMk cId="1410145314" sldId="876"/>
            <ac:spMk id="2" creationId="{47E02BCA-D913-4BFD-9DED-990A9F93D74C}"/>
          </ac:spMkLst>
        </pc:spChg>
        <pc:spChg chg="add del mod">
          <ac:chgData name="Tania Lucas" userId="232b37cb-a817-446c-b5f8-6c2be3ba9e7b" providerId="ADAL" clId="{0DCD8985-D96C-412E-935B-B059EB06B198}" dt="2022-02-15T16:13:03.545" v="259" actId="478"/>
          <ac:spMkLst>
            <pc:docMk/>
            <pc:sldMk cId="1410145314" sldId="876"/>
            <ac:spMk id="4" creationId="{3E2857E9-27CB-4449-A0B7-A9DCBF5BC934}"/>
          </ac:spMkLst>
        </pc:spChg>
        <pc:spChg chg="mod">
          <ac:chgData name="Tania Lucas" userId="232b37cb-a817-446c-b5f8-6c2be3ba9e7b" providerId="ADAL" clId="{0DCD8985-D96C-412E-935B-B059EB06B198}" dt="2022-02-15T16:38:51.725" v="486" actId="14100"/>
          <ac:spMkLst>
            <pc:docMk/>
            <pc:sldMk cId="1410145314" sldId="876"/>
            <ac:spMk id="7" creationId="{61C893D2-0AFF-47DC-96DD-292859968FAC}"/>
          </ac:spMkLst>
        </pc:spChg>
        <pc:spChg chg="del">
          <ac:chgData name="Tania Lucas" userId="232b37cb-a817-446c-b5f8-6c2be3ba9e7b" providerId="ADAL" clId="{0DCD8985-D96C-412E-935B-B059EB06B198}" dt="2022-02-15T16:12:51.146" v="257" actId="478"/>
          <ac:spMkLst>
            <pc:docMk/>
            <pc:sldMk cId="1410145314" sldId="876"/>
            <ac:spMk id="8" creationId="{8B46E740-DB08-432F-921F-4EA5A17902E1}"/>
          </ac:spMkLst>
        </pc:spChg>
        <pc:spChg chg="add mod">
          <ac:chgData name="Tania Lucas" userId="232b37cb-a817-446c-b5f8-6c2be3ba9e7b" providerId="ADAL" clId="{0DCD8985-D96C-412E-935B-B059EB06B198}" dt="2022-02-15T16:38:44.116" v="484" actId="14100"/>
          <ac:spMkLst>
            <pc:docMk/>
            <pc:sldMk cId="1410145314" sldId="876"/>
            <ac:spMk id="10" creationId="{92AD95DB-D3F4-4A16-AFA9-5A27470E8417}"/>
          </ac:spMkLst>
        </pc:spChg>
        <pc:spChg chg="add mod">
          <ac:chgData name="Tania Lucas" userId="232b37cb-a817-446c-b5f8-6c2be3ba9e7b" providerId="ADAL" clId="{0DCD8985-D96C-412E-935B-B059EB06B198}" dt="2022-02-15T16:52:35.140" v="621" actId="20577"/>
          <ac:spMkLst>
            <pc:docMk/>
            <pc:sldMk cId="1410145314" sldId="876"/>
            <ac:spMk id="11" creationId="{344936E1-AC58-498C-BB7C-3FDD3409B3C4}"/>
          </ac:spMkLst>
        </pc:spChg>
        <pc:picChg chg="del">
          <ac:chgData name="Tania Lucas" userId="232b37cb-a817-446c-b5f8-6c2be3ba9e7b" providerId="ADAL" clId="{0DCD8985-D96C-412E-935B-B059EB06B198}" dt="2022-02-15T15:36:16.243" v="120" actId="478"/>
          <ac:picMkLst>
            <pc:docMk/>
            <pc:sldMk cId="1410145314" sldId="876"/>
            <ac:picMk id="5" creationId="{FE1BDF29-5AFC-43F9-BA64-9C08478E67C8}"/>
          </ac:picMkLst>
        </pc:picChg>
        <pc:picChg chg="add mod">
          <ac:chgData name="Tania Lucas" userId="232b37cb-a817-446c-b5f8-6c2be3ba9e7b" providerId="ADAL" clId="{0DCD8985-D96C-412E-935B-B059EB06B198}" dt="2022-02-15T16:14:23.554" v="271" actId="1076"/>
          <ac:picMkLst>
            <pc:docMk/>
            <pc:sldMk cId="1410145314" sldId="876"/>
            <ac:picMk id="9" creationId="{4904B952-AF3D-488E-BE4F-BBBF641DEF0B}"/>
          </ac:picMkLst>
        </pc:picChg>
      </pc:sldChg>
      <pc:sldChg chg="addSp delSp modSp add mod">
        <pc:chgData name="Tania Lucas" userId="232b37cb-a817-446c-b5f8-6c2be3ba9e7b" providerId="ADAL" clId="{0DCD8985-D96C-412E-935B-B059EB06B198}" dt="2022-02-15T16:52:48.694" v="628" actId="20577"/>
        <pc:sldMkLst>
          <pc:docMk/>
          <pc:sldMk cId="3883657066" sldId="877"/>
        </pc:sldMkLst>
        <pc:spChg chg="del">
          <ac:chgData name="Tania Lucas" userId="232b37cb-a817-446c-b5f8-6c2be3ba9e7b" providerId="ADAL" clId="{0DCD8985-D96C-412E-935B-B059EB06B198}" dt="2022-02-15T16:52:43.777" v="622" actId="478"/>
          <ac:spMkLst>
            <pc:docMk/>
            <pc:sldMk cId="3883657066" sldId="877"/>
            <ac:spMk id="2" creationId="{D8480706-44F6-46B0-9C07-476175DA5DF0}"/>
          </ac:spMkLst>
        </pc:spChg>
        <pc:spChg chg="add del mod">
          <ac:chgData name="Tania Lucas" userId="232b37cb-a817-446c-b5f8-6c2be3ba9e7b" providerId="ADAL" clId="{0DCD8985-D96C-412E-935B-B059EB06B198}" dt="2022-02-15T16:15:27.051" v="276"/>
          <ac:spMkLst>
            <pc:docMk/>
            <pc:sldMk cId="3883657066" sldId="877"/>
            <ac:spMk id="4" creationId="{124B1B8E-89CB-4E76-ACD6-B7C4F301DB96}"/>
          </ac:spMkLst>
        </pc:spChg>
        <pc:spChg chg="mod">
          <ac:chgData name="Tania Lucas" userId="232b37cb-a817-446c-b5f8-6c2be3ba9e7b" providerId="ADAL" clId="{0DCD8985-D96C-412E-935B-B059EB06B198}" dt="2022-02-15T16:38:05.795" v="479" actId="20577"/>
          <ac:spMkLst>
            <pc:docMk/>
            <pc:sldMk cId="3883657066" sldId="877"/>
            <ac:spMk id="7" creationId="{A827410A-D19B-4502-8532-2D90FEF84700}"/>
          </ac:spMkLst>
        </pc:spChg>
        <pc:spChg chg="del">
          <ac:chgData name="Tania Lucas" userId="232b37cb-a817-446c-b5f8-6c2be3ba9e7b" providerId="ADAL" clId="{0DCD8985-D96C-412E-935B-B059EB06B198}" dt="2022-02-15T14:40:35.934" v="84" actId="478"/>
          <ac:spMkLst>
            <pc:docMk/>
            <pc:sldMk cId="3883657066" sldId="877"/>
            <ac:spMk id="8" creationId="{21C129E5-0552-4B82-9A6D-AEEA44245747}"/>
          </ac:spMkLst>
        </pc:spChg>
        <pc:spChg chg="add mod">
          <ac:chgData name="Tania Lucas" userId="232b37cb-a817-446c-b5f8-6c2be3ba9e7b" providerId="ADAL" clId="{0DCD8985-D96C-412E-935B-B059EB06B198}" dt="2022-02-15T16:38:11.373" v="480" actId="14100"/>
          <ac:spMkLst>
            <pc:docMk/>
            <pc:sldMk cId="3883657066" sldId="877"/>
            <ac:spMk id="10" creationId="{855C9EFB-CFAC-40A3-9ADD-EA13DC544AFE}"/>
          </ac:spMkLst>
        </pc:spChg>
        <pc:spChg chg="add mod">
          <ac:chgData name="Tania Lucas" userId="232b37cb-a817-446c-b5f8-6c2be3ba9e7b" providerId="ADAL" clId="{0DCD8985-D96C-412E-935B-B059EB06B198}" dt="2022-02-15T16:52:48.694" v="628" actId="20577"/>
          <ac:spMkLst>
            <pc:docMk/>
            <pc:sldMk cId="3883657066" sldId="877"/>
            <ac:spMk id="11" creationId="{1C5BEEE7-2B7D-48B1-85F5-E87FC69321B0}"/>
          </ac:spMkLst>
        </pc:spChg>
        <pc:picChg chg="del">
          <ac:chgData name="Tania Lucas" userId="232b37cb-a817-446c-b5f8-6c2be3ba9e7b" providerId="ADAL" clId="{0DCD8985-D96C-412E-935B-B059EB06B198}" dt="2022-02-15T14:38:37.806" v="71" actId="478"/>
          <ac:picMkLst>
            <pc:docMk/>
            <pc:sldMk cId="3883657066" sldId="877"/>
            <ac:picMk id="5" creationId="{D07EB521-30DA-4460-90E9-D59AC6B35700}"/>
          </ac:picMkLst>
        </pc:picChg>
        <pc:picChg chg="add mod">
          <ac:chgData name="Tania Lucas" userId="232b37cb-a817-446c-b5f8-6c2be3ba9e7b" providerId="ADAL" clId="{0DCD8985-D96C-412E-935B-B059EB06B198}" dt="2022-02-15T16:17:15.998" v="294" actId="14100"/>
          <ac:picMkLst>
            <pc:docMk/>
            <pc:sldMk cId="3883657066" sldId="877"/>
            <ac:picMk id="9" creationId="{65912C34-340A-4D0F-9787-7F51CCCB3A8C}"/>
          </ac:picMkLst>
        </pc:picChg>
      </pc:sldChg>
      <pc:sldChg chg="addSp delSp modSp add mod">
        <pc:chgData name="Tania Lucas" userId="232b37cb-a817-446c-b5f8-6c2be3ba9e7b" providerId="ADAL" clId="{0DCD8985-D96C-412E-935B-B059EB06B198}" dt="2022-02-15T16:53:26.855" v="643" actId="20577"/>
        <pc:sldMkLst>
          <pc:docMk/>
          <pc:sldMk cId="1929244502" sldId="878"/>
        </pc:sldMkLst>
        <pc:spChg chg="del">
          <ac:chgData name="Tania Lucas" userId="232b37cb-a817-446c-b5f8-6c2be3ba9e7b" providerId="ADAL" clId="{0DCD8985-D96C-412E-935B-B059EB06B198}" dt="2022-02-15T16:52:55.196" v="629" actId="478"/>
          <ac:spMkLst>
            <pc:docMk/>
            <pc:sldMk cId="1929244502" sldId="878"/>
            <ac:spMk id="2" creationId="{1D483FD1-F118-497C-84B1-E0D9ACD6C7C1}"/>
          </ac:spMkLst>
        </pc:spChg>
        <pc:spChg chg="add del mod">
          <ac:chgData name="Tania Lucas" userId="232b37cb-a817-446c-b5f8-6c2be3ba9e7b" providerId="ADAL" clId="{0DCD8985-D96C-412E-935B-B059EB06B198}" dt="2022-02-15T16:18:42.018" v="301" actId="478"/>
          <ac:spMkLst>
            <pc:docMk/>
            <pc:sldMk cId="1929244502" sldId="878"/>
            <ac:spMk id="4" creationId="{A0C1563E-1A9B-48B3-86F3-5830642EDAD4}"/>
          </ac:spMkLst>
        </pc:spChg>
        <pc:spChg chg="mod">
          <ac:chgData name="Tania Lucas" userId="232b37cb-a817-446c-b5f8-6c2be3ba9e7b" providerId="ADAL" clId="{0DCD8985-D96C-412E-935B-B059EB06B198}" dt="2022-02-15T16:37:16.444" v="462" actId="1076"/>
          <ac:spMkLst>
            <pc:docMk/>
            <pc:sldMk cId="1929244502" sldId="878"/>
            <ac:spMk id="7" creationId="{E0FC6E63-7657-4EAC-9970-DA40753700F7}"/>
          </ac:spMkLst>
        </pc:spChg>
        <pc:spChg chg="del">
          <ac:chgData name="Tania Lucas" userId="232b37cb-a817-446c-b5f8-6c2be3ba9e7b" providerId="ADAL" clId="{0DCD8985-D96C-412E-935B-B059EB06B198}" dt="2022-02-15T16:18:45.473" v="302" actId="478"/>
          <ac:spMkLst>
            <pc:docMk/>
            <pc:sldMk cId="1929244502" sldId="878"/>
            <ac:spMk id="8" creationId="{6E265D1B-B24C-4ECD-8950-8972A292D93F}"/>
          </ac:spMkLst>
        </pc:spChg>
        <pc:spChg chg="add mod">
          <ac:chgData name="Tania Lucas" userId="232b37cb-a817-446c-b5f8-6c2be3ba9e7b" providerId="ADAL" clId="{0DCD8985-D96C-412E-935B-B059EB06B198}" dt="2022-02-15T16:18:47.532" v="303"/>
          <ac:spMkLst>
            <pc:docMk/>
            <pc:sldMk cId="1929244502" sldId="878"/>
            <ac:spMk id="10" creationId="{77702211-9565-460D-B73B-EE0361079ABD}"/>
          </ac:spMkLst>
        </pc:spChg>
        <pc:spChg chg="add mod">
          <ac:chgData name="Tania Lucas" userId="232b37cb-a817-446c-b5f8-6c2be3ba9e7b" providerId="ADAL" clId="{0DCD8985-D96C-412E-935B-B059EB06B198}" dt="2022-02-15T16:53:26.855" v="643" actId="20577"/>
          <ac:spMkLst>
            <pc:docMk/>
            <pc:sldMk cId="1929244502" sldId="878"/>
            <ac:spMk id="11" creationId="{2762BFC1-BB9C-4484-A225-8F4D6D747C27}"/>
          </ac:spMkLst>
        </pc:spChg>
        <pc:picChg chg="del">
          <ac:chgData name="Tania Lucas" userId="232b37cb-a817-446c-b5f8-6c2be3ba9e7b" providerId="ADAL" clId="{0DCD8985-D96C-412E-935B-B059EB06B198}" dt="2022-02-15T14:43:20.439" v="85" actId="478"/>
          <ac:picMkLst>
            <pc:docMk/>
            <pc:sldMk cId="1929244502" sldId="878"/>
            <ac:picMk id="5" creationId="{8ADBAC83-FA02-4419-9C7F-6B894157CA33}"/>
          </ac:picMkLst>
        </pc:picChg>
        <pc:picChg chg="add mod">
          <ac:chgData name="Tania Lucas" userId="232b37cb-a817-446c-b5f8-6c2be3ba9e7b" providerId="ADAL" clId="{0DCD8985-D96C-412E-935B-B059EB06B198}" dt="2022-02-15T16:19:55.202" v="315" actId="14100"/>
          <ac:picMkLst>
            <pc:docMk/>
            <pc:sldMk cId="1929244502" sldId="878"/>
            <ac:picMk id="9" creationId="{02BC770E-5F4F-4934-A225-6E17AF9279F6}"/>
          </ac:picMkLst>
        </pc:picChg>
      </pc:sldChg>
      <pc:sldChg chg="addSp delSp modSp add mod">
        <pc:chgData name="Tania Lucas" userId="232b37cb-a817-446c-b5f8-6c2be3ba9e7b" providerId="ADAL" clId="{0DCD8985-D96C-412E-935B-B059EB06B198}" dt="2022-02-15T16:53:19.426" v="640" actId="20577"/>
        <pc:sldMkLst>
          <pc:docMk/>
          <pc:sldMk cId="140504211" sldId="879"/>
        </pc:sldMkLst>
        <pc:spChg chg="del mod">
          <ac:chgData name="Tania Lucas" userId="232b37cb-a817-446c-b5f8-6c2be3ba9e7b" providerId="ADAL" clId="{0DCD8985-D96C-412E-935B-B059EB06B198}" dt="2022-02-15T16:53:09.899" v="636" actId="478"/>
          <ac:spMkLst>
            <pc:docMk/>
            <pc:sldMk cId="140504211" sldId="879"/>
            <ac:spMk id="2" creationId="{DFB372B9-9822-42F3-ABF4-322B41203A65}"/>
          </ac:spMkLst>
        </pc:spChg>
        <pc:spChg chg="add del mod">
          <ac:chgData name="Tania Lucas" userId="232b37cb-a817-446c-b5f8-6c2be3ba9e7b" providerId="ADAL" clId="{0DCD8985-D96C-412E-935B-B059EB06B198}" dt="2022-02-15T16:20:57.526" v="321" actId="478"/>
          <ac:spMkLst>
            <pc:docMk/>
            <pc:sldMk cId="140504211" sldId="879"/>
            <ac:spMk id="4" creationId="{B839CA32-0F7C-4071-A3AA-C46CBC99E672}"/>
          </ac:spMkLst>
        </pc:spChg>
        <pc:spChg chg="mod">
          <ac:chgData name="Tania Lucas" userId="232b37cb-a817-446c-b5f8-6c2be3ba9e7b" providerId="ADAL" clId="{0DCD8985-D96C-412E-935B-B059EB06B198}" dt="2022-02-15T16:37:03.617" v="460" actId="1076"/>
          <ac:spMkLst>
            <pc:docMk/>
            <pc:sldMk cId="140504211" sldId="879"/>
            <ac:spMk id="7" creationId="{B9D4E958-0FF4-4CB9-9682-AE93260145E4}"/>
          </ac:spMkLst>
        </pc:spChg>
        <pc:spChg chg="del">
          <ac:chgData name="Tania Lucas" userId="232b37cb-a817-446c-b5f8-6c2be3ba9e7b" providerId="ADAL" clId="{0DCD8985-D96C-412E-935B-B059EB06B198}" dt="2022-02-15T15:38:36.199" v="129" actId="478"/>
          <ac:spMkLst>
            <pc:docMk/>
            <pc:sldMk cId="140504211" sldId="879"/>
            <ac:spMk id="8" creationId="{7297F821-5581-415C-96D6-9A5F4F3DAF83}"/>
          </ac:spMkLst>
        </pc:spChg>
        <pc:spChg chg="add del">
          <ac:chgData name="Tania Lucas" userId="232b37cb-a817-446c-b5f8-6c2be3ba9e7b" providerId="ADAL" clId="{0DCD8985-D96C-412E-935B-B059EB06B198}" dt="2022-02-15T16:20:25.709" v="317" actId="478"/>
          <ac:spMkLst>
            <pc:docMk/>
            <pc:sldMk cId="140504211" sldId="879"/>
            <ac:spMk id="11" creationId="{48EDB68E-161D-495A-991B-8E141DDA2A6D}"/>
          </ac:spMkLst>
        </pc:spChg>
        <pc:spChg chg="add mod">
          <ac:chgData name="Tania Lucas" userId="232b37cb-a817-446c-b5f8-6c2be3ba9e7b" providerId="ADAL" clId="{0DCD8985-D96C-412E-935B-B059EB06B198}" dt="2022-02-15T16:21:50.848" v="333" actId="1076"/>
          <ac:spMkLst>
            <pc:docMk/>
            <pc:sldMk cId="140504211" sldId="879"/>
            <ac:spMk id="12" creationId="{34D370B1-579C-4338-8473-B7275CFE5484}"/>
          </ac:spMkLst>
        </pc:spChg>
        <pc:spChg chg="add mod">
          <ac:chgData name="Tania Lucas" userId="232b37cb-a817-446c-b5f8-6c2be3ba9e7b" providerId="ADAL" clId="{0DCD8985-D96C-412E-935B-B059EB06B198}" dt="2022-02-15T16:22:55.016" v="340" actId="14100"/>
          <ac:spMkLst>
            <pc:docMk/>
            <pc:sldMk cId="140504211" sldId="879"/>
            <ac:spMk id="13" creationId="{07BCB810-BB28-4121-B3BA-ED411415045C}"/>
          </ac:spMkLst>
        </pc:spChg>
        <pc:spChg chg="add del mod">
          <ac:chgData name="Tania Lucas" userId="232b37cb-a817-446c-b5f8-6c2be3ba9e7b" providerId="ADAL" clId="{0DCD8985-D96C-412E-935B-B059EB06B198}" dt="2022-02-15T16:53:14.224" v="637" actId="478"/>
          <ac:spMkLst>
            <pc:docMk/>
            <pc:sldMk cId="140504211" sldId="879"/>
            <ac:spMk id="15" creationId="{32D171F3-182A-49FD-BF26-5E680D5CE6DC}"/>
          </ac:spMkLst>
        </pc:spChg>
        <pc:spChg chg="add mod">
          <ac:chgData name="Tania Lucas" userId="232b37cb-a817-446c-b5f8-6c2be3ba9e7b" providerId="ADAL" clId="{0DCD8985-D96C-412E-935B-B059EB06B198}" dt="2022-02-15T16:53:19.426" v="640" actId="20577"/>
          <ac:spMkLst>
            <pc:docMk/>
            <pc:sldMk cId="140504211" sldId="879"/>
            <ac:spMk id="16" creationId="{DB85BCB8-B254-48C5-AF5E-8E168CC36147}"/>
          </ac:spMkLst>
        </pc:spChg>
        <pc:picChg chg="del">
          <ac:chgData name="Tania Lucas" userId="232b37cb-a817-446c-b5f8-6c2be3ba9e7b" providerId="ADAL" clId="{0DCD8985-D96C-412E-935B-B059EB06B198}" dt="2022-02-15T15:38:05.371" v="124" actId="478"/>
          <ac:picMkLst>
            <pc:docMk/>
            <pc:sldMk cId="140504211" sldId="879"/>
            <ac:picMk id="5" creationId="{800D3242-A2A4-478D-9F5D-32F73C646ED7}"/>
          </ac:picMkLst>
        </pc:picChg>
        <pc:picChg chg="add mod">
          <ac:chgData name="Tania Lucas" userId="232b37cb-a817-446c-b5f8-6c2be3ba9e7b" providerId="ADAL" clId="{0DCD8985-D96C-412E-935B-B059EB06B198}" dt="2022-02-15T16:21:39.312" v="332" actId="1076"/>
          <ac:picMkLst>
            <pc:docMk/>
            <pc:sldMk cId="140504211" sldId="879"/>
            <ac:picMk id="9" creationId="{CB8ACE2D-BCD9-419E-BBD4-24601FBA9339}"/>
          </ac:picMkLst>
        </pc:picChg>
      </pc:sldChg>
      <pc:sldChg chg="addSp delSp modSp add mod">
        <pc:chgData name="Tania Lucas" userId="232b37cb-a817-446c-b5f8-6c2be3ba9e7b" providerId="ADAL" clId="{0DCD8985-D96C-412E-935B-B059EB06B198}" dt="2022-02-15T16:53:46.431" v="650" actId="20577"/>
        <pc:sldMkLst>
          <pc:docMk/>
          <pc:sldMk cId="2627725788" sldId="880"/>
        </pc:sldMkLst>
        <pc:spChg chg="del mod">
          <ac:chgData name="Tania Lucas" userId="232b37cb-a817-446c-b5f8-6c2be3ba9e7b" providerId="ADAL" clId="{0DCD8985-D96C-412E-935B-B059EB06B198}" dt="2022-02-15T16:53:34.745" v="644" actId="478"/>
          <ac:spMkLst>
            <pc:docMk/>
            <pc:sldMk cId="2627725788" sldId="880"/>
            <ac:spMk id="2" creationId="{739DD02E-DBA0-47B8-8EDF-8544D6EAE7E2}"/>
          </ac:spMkLst>
        </pc:spChg>
        <pc:spChg chg="add del mod">
          <ac:chgData name="Tania Lucas" userId="232b37cb-a817-446c-b5f8-6c2be3ba9e7b" providerId="ADAL" clId="{0DCD8985-D96C-412E-935B-B059EB06B198}" dt="2022-02-15T16:23:17.582" v="341" actId="478"/>
          <ac:spMkLst>
            <pc:docMk/>
            <pc:sldMk cId="2627725788" sldId="880"/>
            <ac:spMk id="4" creationId="{C20AC50E-0C80-4C49-91A5-AFF2068A1849}"/>
          </ac:spMkLst>
        </pc:spChg>
        <pc:spChg chg="mod">
          <ac:chgData name="Tania Lucas" userId="232b37cb-a817-446c-b5f8-6c2be3ba9e7b" providerId="ADAL" clId="{0DCD8985-D96C-412E-935B-B059EB06B198}" dt="2022-02-15T16:36:42.760" v="457" actId="2085"/>
          <ac:spMkLst>
            <pc:docMk/>
            <pc:sldMk cId="2627725788" sldId="880"/>
            <ac:spMk id="7" creationId="{BFB39C26-4A16-44C7-B673-058006612457}"/>
          </ac:spMkLst>
        </pc:spChg>
        <pc:spChg chg="del">
          <ac:chgData name="Tania Lucas" userId="232b37cb-a817-446c-b5f8-6c2be3ba9e7b" providerId="ADAL" clId="{0DCD8985-D96C-412E-935B-B059EB06B198}" dt="2022-02-15T15:43:16.774" v="135" actId="478"/>
          <ac:spMkLst>
            <pc:docMk/>
            <pc:sldMk cId="2627725788" sldId="880"/>
            <ac:spMk id="8" creationId="{7E0CEE29-B61B-46DC-A325-60C738192071}"/>
          </ac:spMkLst>
        </pc:spChg>
        <pc:spChg chg="add mod">
          <ac:chgData name="Tania Lucas" userId="232b37cb-a817-446c-b5f8-6c2be3ba9e7b" providerId="ADAL" clId="{0DCD8985-D96C-412E-935B-B059EB06B198}" dt="2022-02-15T16:36:34.763" v="456" actId="14100"/>
          <ac:spMkLst>
            <pc:docMk/>
            <pc:sldMk cId="2627725788" sldId="880"/>
            <ac:spMk id="10" creationId="{7F5C42D6-FBB2-448B-9C7D-ADE22FF893BE}"/>
          </ac:spMkLst>
        </pc:spChg>
        <pc:spChg chg="add del mod">
          <ac:chgData name="Tania Lucas" userId="232b37cb-a817-446c-b5f8-6c2be3ba9e7b" providerId="ADAL" clId="{0DCD8985-D96C-412E-935B-B059EB06B198}" dt="2022-02-15T16:24:33.608" v="356"/>
          <ac:spMkLst>
            <pc:docMk/>
            <pc:sldMk cId="2627725788" sldId="880"/>
            <ac:spMk id="11" creationId="{42767ACC-560B-433C-927F-36746100E040}"/>
          </ac:spMkLst>
        </pc:spChg>
        <pc:spChg chg="add mod">
          <ac:chgData name="Tania Lucas" userId="232b37cb-a817-446c-b5f8-6c2be3ba9e7b" providerId="ADAL" clId="{0DCD8985-D96C-412E-935B-B059EB06B198}" dt="2022-02-15T16:27:43.584" v="360" actId="1035"/>
          <ac:spMkLst>
            <pc:docMk/>
            <pc:sldMk cId="2627725788" sldId="880"/>
            <ac:spMk id="12" creationId="{72F6BBDA-A654-4DF4-8D95-E6D4F8D811B8}"/>
          </ac:spMkLst>
        </pc:spChg>
        <pc:spChg chg="add del mod">
          <ac:chgData name="Tania Lucas" userId="232b37cb-a817-446c-b5f8-6c2be3ba9e7b" providerId="ADAL" clId="{0DCD8985-D96C-412E-935B-B059EB06B198}" dt="2022-02-15T16:53:38.453" v="645" actId="478"/>
          <ac:spMkLst>
            <pc:docMk/>
            <pc:sldMk cId="2627725788" sldId="880"/>
            <ac:spMk id="14" creationId="{021C4DD7-3F75-4A84-8FF2-2EF833D03EA9}"/>
          </ac:spMkLst>
        </pc:spChg>
        <pc:spChg chg="add mod">
          <ac:chgData name="Tania Lucas" userId="232b37cb-a817-446c-b5f8-6c2be3ba9e7b" providerId="ADAL" clId="{0DCD8985-D96C-412E-935B-B059EB06B198}" dt="2022-02-15T16:53:46.431" v="650" actId="20577"/>
          <ac:spMkLst>
            <pc:docMk/>
            <pc:sldMk cId="2627725788" sldId="880"/>
            <ac:spMk id="15" creationId="{6053761F-89DD-4F62-88A1-5F3451588C9A}"/>
          </ac:spMkLst>
        </pc:spChg>
        <pc:picChg chg="del">
          <ac:chgData name="Tania Lucas" userId="232b37cb-a817-446c-b5f8-6c2be3ba9e7b" providerId="ADAL" clId="{0DCD8985-D96C-412E-935B-B059EB06B198}" dt="2022-02-15T15:42:52.532" v="130" actId="478"/>
          <ac:picMkLst>
            <pc:docMk/>
            <pc:sldMk cId="2627725788" sldId="880"/>
            <ac:picMk id="5" creationId="{51838399-75D6-4D84-B3CD-A2EF9E18F3D6}"/>
          </ac:picMkLst>
        </pc:picChg>
        <pc:picChg chg="add mod">
          <ac:chgData name="Tania Lucas" userId="232b37cb-a817-446c-b5f8-6c2be3ba9e7b" providerId="ADAL" clId="{0DCD8985-D96C-412E-935B-B059EB06B198}" dt="2022-02-15T16:27:31.615" v="358" actId="1076"/>
          <ac:picMkLst>
            <pc:docMk/>
            <pc:sldMk cId="2627725788" sldId="880"/>
            <ac:picMk id="9" creationId="{B8F7F376-AF89-449B-9E1A-B17B5C5C2523}"/>
          </ac:picMkLst>
        </pc:picChg>
      </pc:sldChg>
      <pc:sldChg chg="addSp delSp modSp add mod">
        <pc:chgData name="Tania Lucas" userId="232b37cb-a817-446c-b5f8-6c2be3ba9e7b" providerId="ADAL" clId="{0DCD8985-D96C-412E-935B-B059EB06B198}" dt="2022-02-15T16:53:58.775" v="657" actId="20577"/>
        <pc:sldMkLst>
          <pc:docMk/>
          <pc:sldMk cId="3235101263" sldId="881"/>
        </pc:sldMkLst>
        <pc:spChg chg="del">
          <ac:chgData name="Tania Lucas" userId="232b37cb-a817-446c-b5f8-6c2be3ba9e7b" providerId="ADAL" clId="{0DCD8985-D96C-412E-935B-B059EB06B198}" dt="2022-02-15T16:53:52.767" v="651" actId="478"/>
          <ac:spMkLst>
            <pc:docMk/>
            <pc:sldMk cId="3235101263" sldId="881"/>
            <ac:spMk id="2" creationId="{EFA0A750-709A-4C1C-A612-D06F181F2EC2}"/>
          </ac:spMkLst>
        </pc:spChg>
        <pc:spChg chg="add del mod">
          <ac:chgData name="Tania Lucas" userId="232b37cb-a817-446c-b5f8-6c2be3ba9e7b" providerId="ADAL" clId="{0DCD8985-D96C-412E-935B-B059EB06B198}" dt="2022-02-15T16:28:00.461" v="361" actId="478"/>
          <ac:spMkLst>
            <pc:docMk/>
            <pc:sldMk cId="3235101263" sldId="881"/>
            <ac:spMk id="4" creationId="{7AAE7F5F-A65A-450C-9BF5-8CB503DC45D9}"/>
          </ac:spMkLst>
        </pc:spChg>
        <pc:spChg chg="mod">
          <ac:chgData name="Tania Lucas" userId="232b37cb-a817-446c-b5f8-6c2be3ba9e7b" providerId="ADAL" clId="{0DCD8985-D96C-412E-935B-B059EB06B198}" dt="2022-02-15T16:36:20.771" v="454" actId="20577"/>
          <ac:spMkLst>
            <pc:docMk/>
            <pc:sldMk cId="3235101263" sldId="881"/>
            <ac:spMk id="7" creationId="{19AB314D-1075-4BCE-9C67-5C9A7E737883}"/>
          </ac:spMkLst>
        </pc:spChg>
        <pc:spChg chg="del">
          <ac:chgData name="Tania Lucas" userId="232b37cb-a817-446c-b5f8-6c2be3ba9e7b" providerId="ADAL" clId="{0DCD8985-D96C-412E-935B-B059EB06B198}" dt="2022-02-15T15:47:21.540" v="139" actId="478"/>
          <ac:spMkLst>
            <pc:docMk/>
            <pc:sldMk cId="3235101263" sldId="881"/>
            <ac:spMk id="8" creationId="{75FB8312-7C76-4CB7-8D87-C6A715F3B0D8}"/>
          </ac:spMkLst>
        </pc:spChg>
        <pc:spChg chg="add mod">
          <ac:chgData name="Tania Lucas" userId="232b37cb-a817-446c-b5f8-6c2be3ba9e7b" providerId="ADAL" clId="{0DCD8985-D96C-412E-935B-B059EB06B198}" dt="2022-02-15T16:36:18.032" v="453" actId="14100"/>
          <ac:spMkLst>
            <pc:docMk/>
            <pc:sldMk cId="3235101263" sldId="881"/>
            <ac:spMk id="10" creationId="{0A4DA4E1-3D50-4AE0-BAED-6924CBAFBBFF}"/>
          </ac:spMkLst>
        </pc:spChg>
        <pc:spChg chg="add mod">
          <ac:chgData name="Tania Lucas" userId="232b37cb-a817-446c-b5f8-6c2be3ba9e7b" providerId="ADAL" clId="{0DCD8985-D96C-412E-935B-B059EB06B198}" dt="2022-02-15T16:53:58.775" v="657" actId="20577"/>
          <ac:spMkLst>
            <pc:docMk/>
            <pc:sldMk cId="3235101263" sldId="881"/>
            <ac:spMk id="11" creationId="{EA68D0BA-9B60-4DD0-8A44-C691118441B6}"/>
          </ac:spMkLst>
        </pc:spChg>
        <pc:picChg chg="del">
          <ac:chgData name="Tania Lucas" userId="232b37cb-a817-446c-b5f8-6c2be3ba9e7b" providerId="ADAL" clId="{0DCD8985-D96C-412E-935B-B059EB06B198}" dt="2022-02-15T15:46:56.045" v="136" actId="478"/>
          <ac:picMkLst>
            <pc:docMk/>
            <pc:sldMk cId="3235101263" sldId="881"/>
            <ac:picMk id="5" creationId="{96380CA1-7FCA-4CEC-9D46-DBBC9B05CC7A}"/>
          </ac:picMkLst>
        </pc:picChg>
        <pc:picChg chg="add mod">
          <ac:chgData name="Tania Lucas" userId="232b37cb-a817-446c-b5f8-6c2be3ba9e7b" providerId="ADAL" clId="{0DCD8985-D96C-412E-935B-B059EB06B198}" dt="2022-02-15T16:28:42.924" v="372" actId="14100"/>
          <ac:picMkLst>
            <pc:docMk/>
            <pc:sldMk cId="3235101263" sldId="881"/>
            <ac:picMk id="9" creationId="{9F896122-4C35-4F3E-AD15-EF9436DEDD05}"/>
          </ac:picMkLst>
        </pc:picChg>
      </pc:sldChg>
      <pc:sldChg chg="addSp delSp modSp add mod">
        <pc:chgData name="Tania Lucas" userId="232b37cb-a817-446c-b5f8-6c2be3ba9e7b" providerId="ADAL" clId="{0DCD8985-D96C-412E-935B-B059EB06B198}" dt="2022-02-15T16:54:10.083" v="661" actId="20577"/>
        <pc:sldMkLst>
          <pc:docMk/>
          <pc:sldMk cId="362556216" sldId="882"/>
        </pc:sldMkLst>
        <pc:spChg chg="del">
          <ac:chgData name="Tania Lucas" userId="232b37cb-a817-446c-b5f8-6c2be3ba9e7b" providerId="ADAL" clId="{0DCD8985-D96C-412E-935B-B059EB06B198}" dt="2022-02-15T16:54:05.370" v="658" actId="478"/>
          <ac:spMkLst>
            <pc:docMk/>
            <pc:sldMk cId="362556216" sldId="882"/>
            <ac:spMk id="2" creationId="{9D6A1AEA-97CF-4B52-B1E4-E42372593A29}"/>
          </ac:spMkLst>
        </pc:spChg>
        <pc:spChg chg="add del mod">
          <ac:chgData name="Tania Lucas" userId="232b37cb-a817-446c-b5f8-6c2be3ba9e7b" providerId="ADAL" clId="{0DCD8985-D96C-412E-935B-B059EB06B198}" dt="2022-02-15T16:30:25.447" v="386" actId="478"/>
          <ac:spMkLst>
            <pc:docMk/>
            <pc:sldMk cId="362556216" sldId="882"/>
            <ac:spMk id="4" creationId="{6D113A7A-AFDC-45DD-93FE-0042383EC66C}"/>
          </ac:spMkLst>
        </pc:spChg>
        <pc:spChg chg="mod">
          <ac:chgData name="Tania Lucas" userId="232b37cb-a817-446c-b5f8-6c2be3ba9e7b" providerId="ADAL" clId="{0DCD8985-D96C-412E-935B-B059EB06B198}" dt="2022-02-15T16:35:58.900" v="451" actId="2085"/>
          <ac:spMkLst>
            <pc:docMk/>
            <pc:sldMk cId="362556216" sldId="882"/>
            <ac:spMk id="7" creationId="{C2ED5EDE-F738-4730-BFFB-9648F2B26552}"/>
          </ac:spMkLst>
        </pc:spChg>
        <pc:spChg chg="del">
          <ac:chgData name="Tania Lucas" userId="232b37cb-a817-446c-b5f8-6c2be3ba9e7b" providerId="ADAL" clId="{0DCD8985-D96C-412E-935B-B059EB06B198}" dt="2022-02-15T15:21:43.781" v="107" actId="478"/>
          <ac:spMkLst>
            <pc:docMk/>
            <pc:sldMk cId="362556216" sldId="882"/>
            <ac:spMk id="8" creationId="{2DA2467C-31D9-4991-AB4C-1D35654E1E11}"/>
          </ac:spMkLst>
        </pc:spChg>
        <pc:spChg chg="add mod">
          <ac:chgData name="Tania Lucas" userId="232b37cb-a817-446c-b5f8-6c2be3ba9e7b" providerId="ADAL" clId="{0DCD8985-D96C-412E-935B-B059EB06B198}" dt="2022-02-15T16:35:41.564" v="448" actId="14100"/>
          <ac:spMkLst>
            <pc:docMk/>
            <pc:sldMk cId="362556216" sldId="882"/>
            <ac:spMk id="10" creationId="{1D4C6744-E8B4-455C-A322-5CD06078B73D}"/>
          </ac:spMkLst>
        </pc:spChg>
        <pc:spChg chg="add del mod">
          <ac:chgData name="Tania Lucas" userId="232b37cb-a817-446c-b5f8-6c2be3ba9e7b" providerId="ADAL" clId="{0DCD8985-D96C-412E-935B-B059EB06B198}" dt="2022-02-15T16:32:06.154" v="411" actId="14100"/>
          <ac:spMkLst>
            <pc:docMk/>
            <pc:sldMk cId="362556216" sldId="882"/>
            <ac:spMk id="11" creationId="{673E89D8-8EB6-4A6C-8A90-5ECCB383E1E2}"/>
          </ac:spMkLst>
        </pc:spChg>
        <pc:spChg chg="add mod">
          <ac:chgData name="Tania Lucas" userId="232b37cb-a817-446c-b5f8-6c2be3ba9e7b" providerId="ADAL" clId="{0DCD8985-D96C-412E-935B-B059EB06B198}" dt="2022-02-15T16:54:10.083" v="661" actId="20577"/>
          <ac:spMkLst>
            <pc:docMk/>
            <pc:sldMk cId="362556216" sldId="882"/>
            <ac:spMk id="12" creationId="{F43484F4-B02C-4895-9E62-3C4744283CFF}"/>
          </ac:spMkLst>
        </pc:spChg>
        <pc:picChg chg="del">
          <ac:chgData name="Tania Lucas" userId="232b37cb-a817-446c-b5f8-6c2be3ba9e7b" providerId="ADAL" clId="{0DCD8985-D96C-412E-935B-B059EB06B198}" dt="2022-02-15T15:21:25.571" v="104" actId="478"/>
          <ac:picMkLst>
            <pc:docMk/>
            <pc:sldMk cId="362556216" sldId="882"/>
            <ac:picMk id="5" creationId="{DD6E9558-F5C2-42B0-9A28-D67D8EDE4574}"/>
          </ac:picMkLst>
        </pc:picChg>
        <pc:picChg chg="add mod">
          <ac:chgData name="Tania Lucas" userId="232b37cb-a817-446c-b5f8-6c2be3ba9e7b" providerId="ADAL" clId="{0DCD8985-D96C-412E-935B-B059EB06B198}" dt="2022-02-15T16:32:13.212" v="412" actId="1076"/>
          <ac:picMkLst>
            <pc:docMk/>
            <pc:sldMk cId="362556216" sldId="882"/>
            <ac:picMk id="9" creationId="{D023E7B0-665C-45CE-87C3-B76BA29C50F5}"/>
          </ac:picMkLst>
        </pc:picChg>
      </pc:sldChg>
      <pc:sldChg chg="addSp delSp modSp add mod">
        <pc:chgData name="Tania Lucas" userId="232b37cb-a817-446c-b5f8-6c2be3ba9e7b" providerId="ADAL" clId="{0DCD8985-D96C-412E-935B-B059EB06B198}" dt="2022-02-15T16:54:21.438" v="668" actId="20577"/>
        <pc:sldMkLst>
          <pc:docMk/>
          <pc:sldMk cId="148385400" sldId="883"/>
        </pc:sldMkLst>
        <pc:spChg chg="del">
          <ac:chgData name="Tania Lucas" userId="232b37cb-a817-446c-b5f8-6c2be3ba9e7b" providerId="ADAL" clId="{0DCD8985-D96C-412E-935B-B059EB06B198}" dt="2022-02-15T16:54:16.154" v="662" actId="478"/>
          <ac:spMkLst>
            <pc:docMk/>
            <pc:sldMk cId="148385400" sldId="883"/>
            <ac:spMk id="2" creationId="{0854FFE9-4BF0-49BC-B421-31BE8B956291}"/>
          </ac:spMkLst>
        </pc:spChg>
        <pc:spChg chg="add del mod">
          <ac:chgData name="Tania Lucas" userId="232b37cb-a817-446c-b5f8-6c2be3ba9e7b" providerId="ADAL" clId="{0DCD8985-D96C-412E-935B-B059EB06B198}" dt="2022-02-15T16:32:40.196" v="414" actId="478"/>
          <ac:spMkLst>
            <pc:docMk/>
            <pc:sldMk cId="148385400" sldId="883"/>
            <ac:spMk id="4" creationId="{8EA9097A-EB7B-4B2B-81CD-CA421D486E08}"/>
          </ac:spMkLst>
        </pc:spChg>
        <pc:spChg chg="mod">
          <ac:chgData name="Tania Lucas" userId="232b37cb-a817-446c-b5f8-6c2be3ba9e7b" providerId="ADAL" clId="{0DCD8985-D96C-412E-935B-B059EB06B198}" dt="2022-02-15T16:35:06.506" v="444" actId="2085"/>
          <ac:spMkLst>
            <pc:docMk/>
            <pc:sldMk cId="148385400" sldId="883"/>
            <ac:spMk id="7" creationId="{3950134E-3BB5-4920-A7D1-D92196AF1DCA}"/>
          </ac:spMkLst>
        </pc:spChg>
        <pc:spChg chg="del">
          <ac:chgData name="Tania Lucas" userId="232b37cb-a817-446c-b5f8-6c2be3ba9e7b" providerId="ADAL" clId="{0DCD8985-D96C-412E-935B-B059EB06B198}" dt="2022-02-15T16:32:35.513" v="413" actId="478"/>
          <ac:spMkLst>
            <pc:docMk/>
            <pc:sldMk cId="148385400" sldId="883"/>
            <ac:spMk id="8" creationId="{D9246873-6E05-4444-A4FA-475A25F3BB11}"/>
          </ac:spMkLst>
        </pc:spChg>
        <pc:spChg chg="add mod">
          <ac:chgData name="Tania Lucas" userId="232b37cb-a817-446c-b5f8-6c2be3ba9e7b" providerId="ADAL" clId="{0DCD8985-D96C-412E-935B-B059EB06B198}" dt="2022-02-15T16:34:17.889" v="441" actId="14100"/>
          <ac:spMkLst>
            <pc:docMk/>
            <pc:sldMk cId="148385400" sldId="883"/>
            <ac:spMk id="10" creationId="{5713E1A8-F665-496E-B6C0-CE17C7EECC84}"/>
          </ac:spMkLst>
        </pc:spChg>
        <pc:spChg chg="add mod">
          <ac:chgData name="Tania Lucas" userId="232b37cb-a817-446c-b5f8-6c2be3ba9e7b" providerId="ADAL" clId="{0DCD8985-D96C-412E-935B-B059EB06B198}" dt="2022-02-15T16:54:21.438" v="668" actId="20577"/>
          <ac:spMkLst>
            <pc:docMk/>
            <pc:sldMk cId="148385400" sldId="883"/>
            <ac:spMk id="11" creationId="{B5F837B1-1F15-4A9C-9A07-309D1EF1A099}"/>
          </ac:spMkLst>
        </pc:spChg>
        <pc:picChg chg="del">
          <ac:chgData name="Tania Lucas" userId="232b37cb-a817-446c-b5f8-6c2be3ba9e7b" providerId="ADAL" clId="{0DCD8985-D96C-412E-935B-B059EB06B198}" dt="2022-02-15T14:46:14.121" v="90" actId="478"/>
          <ac:picMkLst>
            <pc:docMk/>
            <pc:sldMk cId="148385400" sldId="883"/>
            <ac:picMk id="5" creationId="{1FD07674-AE41-43AC-A608-2BD1544F9290}"/>
          </ac:picMkLst>
        </pc:picChg>
        <pc:picChg chg="add mod modCrop">
          <ac:chgData name="Tania Lucas" userId="232b37cb-a817-446c-b5f8-6c2be3ba9e7b" providerId="ADAL" clId="{0DCD8985-D96C-412E-935B-B059EB06B198}" dt="2022-02-15T16:35:26.374" v="447" actId="732"/>
          <ac:picMkLst>
            <pc:docMk/>
            <pc:sldMk cId="148385400" sldId="883"/>
            <ac:picMk id="9" creationId="{A9F2959B-742A-4E07-BDC8-898861A0CB26}"/>
          </ac:picMkLst>
        </pc:picChg>
      </pc:sldChg>
      <pc:sldChg chg="addSp delSp modSp add mod">
        <pc:chgData name="Tania Lucas" userId="232b37cb-a817-446c-b5f8-6c2be3ba9e7b" providerId="ADAL" clId="{0DCD8985-D96C-412E-935B-B059EB06B198}" dt="2022-02-15T16:54:49.606" v="676" actId="1076"/>
        <pc:sldMkLst>
          <pc:docMk/>
          <pc:sldMk cId="2821681617" sldId="884"/>
        </pc:sldMkLst>
        <pc:spChg chg="del">
          <ac:chgData name="Tania Lucas" userId="232b37cb-a817-446c-b5f8-6c2be3ba9e7b" providerId="ADAL" clId="{0DCD8985-D96C-412E-935B-B059EB06B198}" dt="2022-02-15T16:54:33.304" v="669" actId="478"/>
          <ac:spMkLst>
            <pc:docMk/>
            <pc:sldMk cId="2821681617" sldId="884"/>
            <ac:spMk id="2" creationId="{28EB1E5C-7507-47F2-A8D2-E3E35FF2BEED}"/>
          </ac:spMkLst>
        </pc:spChg>
        <pc:spChg chg="add del mod">
          <ac:chgData name="Tania Lucas" userId="232b37cb-a817-446c-b5f8-6c2be3ba9e7b" providerId="ADAL" clId="{0DCD8985-D96C-412E-935B-B059EB06B198}" dt="2022-02-15T16:43:47.018" v="524" actId="478"/>
          <ac:spMkLst>
            <pc:docMk/>
            <pc:sldMk cId="2821681617" sldId="884"/>
            <ac:spMk id="4" creationId="{FBD2205D-866A-4AB9-B6D1-EE8A2A4CC872}"/>
          </ac:spMkLst>
        </pc:spChg>
        <pc:spChg chg="mod">
          <ac:chgData name="Tania Lucas" userId="232b37cb-a817-446c-b5f8-6c2be3ba9e7b" providerId="ADAL" clId="{0DCD8985-D96C-412E-935B-B059EB06B198}" dt="2022-02-15T16:46:24.680" v="544" actId="14100"/>
          <ac:spMkLst>
            <pc:docMk/>
            <pc:sldMk cId="2821681617" sldId="884"/>
            <ac:spMk id="7" creationId="{DEC94E2A-44A6-4AB7-94FA-E0F864E47F5B}"/>
          </ac:spMkLst>
        </pc:spChg>
        <pc:spChg chg="del">
          <ac:chgData name="Tania Lucas" userId="232b37cb-a817-446c-b5f8-6c2be3ba9e7b" providerId="ADAL" clId="{0DCD8985-D96C-412E-935B-B059EB06B198}" dt="2022-02-15T15:26:48.918" v="111" actId="478"/>
          <ac:spMkLst>
            <pc:docMk/>
            <pc:sldMk cId="2821681617" sldId="884"/>
            <ac:spMk id="8" creationId="{96DBE726-A2BC-4019-BB89-DAE7502CA715}"/>
          </ac:spMkLst>
        </pc:spChg>
        <pc:spChg chg="add mod">
          <ac:chgData name="Tania Lucas" userId="232b37cb-a817-446c-b5f8-6c2be3ba9e7b" providerId="ADAL" clId="{0DCD8985-D96C-412E-935B-B059EB06B198}" dt="2022-02-15T16:46:09.553" v="542" actId="14100"/>
          <ac:spMkLst>
            <pc:docMk/>
            <pc:sldMk cId="2821681617" sldId="884"/>
            <ac:spMk id="10" creationId="{6F51EB9C-D45D-4EF5-94EB-7821475B6F76}"/>
          </ac:spMkLst>
        </pc:spChg>
        <pc:spChg chg="add mod">
          <ac:chgData name="Tania Lucas" userId="232b37cb-a817-446c-b5f8-6c2be3ba9e7b" providerId="ADAL" clId="{0DCD8985-D96C-412E-935B-B059EB06B198}" dt="2022-02-15T16:54:41.677" v="675" actId="20577"/>
          <ac:spMkLst>
            <pc:docMk/>
            <pc:sldMk cId="2821681617" sldId="884"/>
            <ac:spMk id="11" creationId="{81E8A0EC-9882-493C-A435-8458CAA9ED0F}"/>
          </ac:spMkLst>
        </pc:spChg>
        <pc:picChg chg="del">
          <ac:chgData name="Tania Lucas" userId="232b37cb-a817-446c-b5f8-6c2be3ba9e7b" providerId="ADAL" clId="{0DCD8985-D96C-412E-935B-B059EB06B198}" dt="2022-02-15T15:26:34.492" v="108" actId="478"/>
          <ac:picMkLst>
            <pc:docMk/>
            <pc:sldMk cId="2821681617" sldId="884"/>
            <ac:picMk id="5" creationId="{567B2F93-93E2-4BD6-A453-9B4A4F3FB066}"/>
          </ac:picMkLst>
        </pc:picChg>
        <pc:picChg chg="add mod">
          <ac:chgData name="Tania Lucas" userId="232b37cb-a817-446c-b5f8-6c2be3ba9e7b" providerId="ADAL" clId="{0DCD8985-D96C-412E-935B-B059EB06B198}" dt="2022-02-15T16:54:49.606" v="676" actId="1076"/>
          <ac:picMkLst>
            <pc:docMk/>
            <pc:sldMk cId="2821681617" sldId="884"/>
            <ac:picMk id="9" creationId="{3C0E6E11-E6DC-46FC-B195-89E5AA039584}"/>
          </ac:picMkLst>
        </pc:picChg>
      </pc:sldChg>
      <pc:sldChg chg="addSp delSp modSp add mod">
        <pc:chgData name="Tania Lucas" userId="232b37cb-a817-446c-b5f8-6c2be3ba9e7b" providerId="ADAL" clId="{0DCD8985-D96C-412E-935B-B059EB06B198}" dt="2022-02-15T17:00:06.715" v="683" actId="20577"/>
        <pc:sldMkLst>
          <pc:docMk/>
          <pc:sldMk cId="2090230415" sldId="885"/>
        </pc:sldMkLst>
        <pc:spChg chg="del">
          <ac:chgData name="Tania Lucas" userId="232b37cb-a817-446c-b5f8-6c2be3ba9e7b" providerId="ADAL" clId="{0DCD8985-D96C-412E-935B-B059EB06B198}" dt="2022-02-15T17:00:00.332" v="677" actId="478"/>
          <ac:spMkLst>
            <pc:docMk/>
            <pc:sldMk cId="2090230415" sldId="885"/>
            <ac:spMk id="2" creationId="{6EDFB592-6B50-4A14-8DC5-573300815C03}"/>
          </ac:spMkLst>
        </pc:spChg>
        <pc:spChg chg="add del mod">
          <ac:chgData name="Tania Lucas" userId="232b37cb-a817-446c-b5f8-6c2be3ba9e7b" providerId="ADAL" clId="{0DCD8985-D96C-412E-935B-B059EB06B198}" dt="2022-02-15T16:46:47.185" v="545" actId="478"/>
          <ac:spMkLst>
            <pc:docMk/>
            <pc:sldMk cId="2090230415" sldId="885"/>
            <ac:spMk id="4" creationId="{41087680-D7CF-44DC-A20E-C25B93C8E2F9}"/>
          </ac:spMkLst>
        </pc:spChg>
        <pc:spChg chg="mod">
          <ac:chgData name="Tania Lucas" userId="232b37cb-a817-446c-b5f8-6c2be3ba9e7b" providerId="ADAL" clId="{0DCD8985-D96C-412E-935B-B059EB06B198}" dt="2022-02-15T16:48:05.847" v="558" actId="2085"/>
          <ac:spMkLst>
            <pc:docMk/>
            <pc:sldMk cId="2090230415" sldId="885"/>
            <ac:spMk id="7" creationId="{ECE860B3-093D-4D5D-86BB-ECC10884BDF0}"/>
          </ac:spMkLst>
        </pc:spChg>
        <pc:spChg chg="del">
          <ac:chgData name="Tania Lucas" userId="232b37cb-a817-446c-b5f8-6c2be3ba9e7b" providerId="ADAL" clId="{0DCD8985-D96C-412E-935B-B059EB06B198}" dt="2022-02-15T15:50:13.077" v="143" actId="478"/>
          <ac:spMkLst>
            <pc:docMk/>
            <pc:sldMk cId="2090230415" sldId="885"/>
            <ac:spMk id="8" creationId="{130BC6C4-C527-4CFB-B519-672ABB9B9DBA}"/>
          </ac:spMkLst>
        </pc:spChg>
        <pc:spChg chg="add">
          <ac:chgData name="Tania Lucas" userId="232b37cb-a817-446c-b5f8-6c2be3ba9e7b" providerId="ADAL" clId="{0DCD8985-D96C-412E-935B-B059EB06B198}" dt="2022-02-15T15:51:51.549" v="144" actId="11529"/>
          <ac:spMkLst>
            <pc:docMk/>
            <pc:sldMk cId="2090230415" sldId="885"/>
            <ac:spMk id="10" creationId="{AAFFF213-36F2-4085-97C7-1B0F36B1DAA4}"/>
          </ac:spMkLst>
        </pc:spChg>
        <pc:spChg chg="add">
          <ac:chgData name="Tania Lucas" userId="232b37cb-a817-446c-b5f8-6c2be3ba9e7b" providerId="ADAL" clId="{0DCD8985-D96C-412E-935B-B059EB06B198}" dt="2022-02-15T15:52:07.148" v="145" actId="11529"/>
          <ac:spMkLst>
            <pc:docMk/>
            <pc:sldMk cId="2090230415" sldId="885"/>
            <ac:spMk id="11" creationId="{67D36B14-38AF-4530-8EE9-93EFFBDEEB1A}"/>
          </ac:spMkLst>
        </pc:spChg>
        <pc:spChg chg="add">
          <ac:chgData name="Tania Lucas" userId="232b37cb-a817-446c-b5f8-6c2be3ba9e7b" providerId="ADAL" clId="{0DCD8985-D96C-412E-935B-B059EB06B198}" dt="2022-02-15T15:52:20.501" v="146" actId="11529"/>
          <ac:spMkLst>
            <pc:docMk/>
            <pc:sldMk cId="2090230415" sldId="885"/>
            <ac:spMk id="12" creationId="{94FE907D-5BB9-4A0B-9D07-42E4724643EB}"/>
          </ac:spMkLst>
        </pc:spChg>
        <pc:spChg chg="add">
          <ac:chgData name="Tania Lucas" userId="232b37cb-a817-446c-b5f8-6c2be3ba9e7b" providerId="ADAL" clId="{0DCD8985-D96C-412E-935B-B059EB06B198}" dt="2022-02-15T15:52:25.601" v="147" actId="11529"/>
          <ac:spMkLst>
            <pc:docMk/>
            <pc:sldMk cId="2090230415" sldId="885"/>
            <ac:spMk id="13" creationId="{103B410D-34C7-4169-A936-4EE0AFD52CDB}"/>
          </ac:spMkLst>
        </pc:spChg>
        <pc:spChg chg="add mod">
          <ac:chgData name="Tania Lucas" userId="232b37cb-a817-446c-b5f8-6c2be3ba9e7b" providerId="ADAL" clId="{0DCD8985-D96C-412E-935B-B059EB06B198}" dt="2022-02-15T16:47:57.228" v="557" actId="14100"/>
          <ac:spMkLst>
            <pc:docMk/>
            <pc:sldMk cId="2090230415" sldId="885"/>
            <ac:spMk id="14" creationId="{023A1E89-2820-4D4D-BFD9-7EF83D86B0CE}"/>
          </ac:spMkLst>
        </pc:spChg>
        <pc:spChg chg="add mod">
          <ac:chgData name="Tania Lucas" userId="232b37cb-a817-446c-b5f8-6c2be3ba9e7b" providerId="ADAL" clId="{0DCD8985-D96C-412E-935B-B059EB06B198}" dt="2022-02-15T17:00:06.715" v="683" actId="20577"/>
          <ac:spMkLst>
            <pc:docMk/>
            <pc:sldMk cId="2090230415" sldId="885"/>
            <ac:spMk id="15" creationId="{753E7B51-5489-426A-8BFE-FC32D6D20467}"/>
          </ac:spMkLst>
        </pc:spChg>
        <pc:picChg chg="del">
          <ac:chgData name="Tania Lucas" userId="232b37cb-a817-446c-b5f8-6c2be3ba9e7b" providerId="ADAL" clId="{0DCD8985-D96C-412E-935B-B059EB06B198}" dt="2022-02-15T15:50:02.317" v="140" actId="478"/>
          <ac:picMkLst>
            <pc:docMk/>
            <pc:sldMk cId="2090230415" sldId="885"/>
            <ac:picMk id="5" creationId="{B7AC851F-DDD3-4352-B40D-1346C8B77167}"/>
          </ac:picMkLst>
        </pc:picChg>
        <pc:picChg chg="add mod">
          <ac:chgData name="Tania Lucas" userId="232b37cb-a817-446c-b5f8-6c2be3ba9e7b" providerId="ADAL" clId="{0DCD8985-D96C-412E-935B-B059EB06B198}" dt="2022-02-15T16:47:40.794" v="555" actId="14100"/>
          <ac:picMkLst>
            <pc:docMk/>
            <pc:sldMk cId="2090230415" sldId="885"/>
            <ac:picMk id="9" creationId="{11145D2D-39A3-490C-B41C-1EE0B3774DBE}"/>
          </ac:picMkLst>
        </pc:picChg>
      </pc:sldChg>
      <pc:sldChg chg="addSp delSp modSp add mod">
        <pc:chgData name="Tania Lucas" userId="232b37cb-a817-446c-b5f8-6c2be3ba9e7b" providerId="ADAL" clId="{0DCD8985-D96C-412E-935B-B059EB06B198}" dt="2022-02-15T17:00:58.606" v="691" actId="1076"/>
        <pc:sldMkLst>
          <pc:docMk/>
          <pc:sldMk cId="3809646777" sldId="886"/>
        </pc:sldMkLst>
        <pc:spChg chg="del mod">
          <ac:chgData name="Tania Lucas" userId="232b37cb-a817-446c-b5f8-6c2be3ba9e7b" providerId="ADAL" clId="{0DCD8985-D96C-412E-935B-B059EB06B198}" dt="2022-02-15T17:00:18.871" v="684" actId="478"/>
          <ac:spMkLst>
            <pc:docMk/>
            <pc:sldMk cId="3809646777" sldId="886"/>
            <ac:spMk id="2" creationId="{3960FD80-A65B-4BE7-BA3B-7AE2F62823E2}"/>
          </ac:spMkLst>
        </pc:spChg>
        <pc:spChg chg="add del mod">
          <ac:chgData name="Tania Lucas" userId="232b37cb-a817-446c-b5f8-6c2be3ba9e7b" providerId="ADAL" clId="{0DCD8985-D96C-412E-935B-B059EB06B198}" dt="2022-02-15T16:48:36.432" v="562" actId="478"/>
          <ac:spMkLst>
            <pc:docMk/>
            <pc:sldMk cId="3809646777" sldId="886"/>
            <ac:spMk id="4" creationId="{99CE14A5-4393-4A84-9642-800AD5CEBA81}"/>
          </ac:spMkLst>
        </pc:spChg>
        <pc:spChg chg="mod">
          <ac:chgData name="Tania Lucas" userId="232b37cb-a817-446c-b5f8-6c2be3ba9e7b" providerId="ADAL" clId="{0DCD8985-D96C-412E-935B-B059EB06B198}" dt="2022-02-15T16:50:23.447" v="583" actId="1035"/>
          <ac:spMkLst>
            <pc:docMk/>
            <pc:sldMk cId="3809646777" sldId="886"/>
            <ac:spMk id="7" creationId="{88BB50E6-D5EA-45BA-9277-8060178A75D1}"/>
          </ac:spMkLst>
        </pc:spChg>
        <pc:spChg chg="del">
          <ac:chgData name="Tania Lucas" userId="232b37cb-a817-446c-b5f8-6c2be3ba9e7b" providerId="ADAL" clId="{0DCD8985-D96C-412E-935B-B059EB06B198}" dt="2022-02-15T15:29:50.110" v="117" actId="478"/>
          <ac:spMkLst>
            <pc:docMk/>
            <pc:sldMk cId="3809646777" sldId="886"/>
            <ac:spMk id="8" creationId="{3DBF259F-4C70-4FDD-842C-12BF9AA2B9EC}"/>
          </ac:spMkLst>
        </pc:spChg>
        <pc:spChg chg="add mod">
          <ac:chgData name="Tania Lucas" userId="232b37cb-a817-446c-b5f8-6c2be3ba9e7b" providerId="ADAL" clId="{0DCD8985-D96C-412E-935B-B059EB06B198}" dt="2022-02-15T16:49:52.150" v="577" actId="14100"/>
          <ac:spMkLst>
            <pc:docMk/>
            <pc:sldMk cId="3809646777" sldId="886"/>
            <ac:spMk id="10" creationId="{55C57143-984F-4D40-83AF-3A39D21D1469}"/>
          </ac:spMkLst>
        </pc:spChg>
        <pc:spChg chg="add del mod">
          <ac:chgData name="Tania Lucas" userId="232b37cb-a817-446c-b5f8-6c2be3ba9e7b" providerId="ADAL" clId="{0DCD8985-D96C-412E-935B-B059EB06B198}" dt="2022-02-15T17:00:22.215" v="685" actId="478"/>
          <ac:spMkLst>
            <pc:docMk/>
            <pc:sldMk cId="3809646777" sldId="886"/>
            <ac:spMk id="12" creationId="{EFEE1E4C-593C-4D15-AC17-05900FCE9E55}"/>
          </ac:spMkLst>
        </pc:spChg>
        <pc:spChg chg="add mod">
          <ac:chgData name="Tania Lucas" userId="232b37cb-a817-446c-b5f8-6c2be3ba9e7b" providerId="ADAL" clId="{0DCD8985-D96C-412E-935B-B059EB06B198}" dt="2022-02-15T17:00:32.327" v="688" actId="20577"/>
          <ac:spMkLst>
            <pc:docMk/>
            <pc:sldMk cId="3809646777" sldId="886"/>
            <ac:spMk id="13" creationId="{BC692A9E-798E-4C3A-BDC0-F4B7D786F6AD}"/>
          </ac:spMkLst>
        </pc:spChg>
        <pc:spChg chg="add mod">
          <ac:chgData name="Tania Lucas" userId="232b37cb-a817-446c-b5f8-6c2be3ba9e7b" providerId="ADAL" clId="{0DCD8985-D96C-412E-935B-B059EB06B198}" dt="2022-02-15T17:00:58.606" v="691" actId="1076"/>
          <ac:spMkLst>
            <pc:docMk/>
            <pc:sldMk cId="3809646777" sldId="886"/>
            <ac:spMk id="14" creationId="{142FEB14-214E-40BF-916B-9E2DE6DC0059}"/>
          </ac:spMkLst>
        </pc:spChg>
        <pc:picChg chg="del">
          <ac:chgData name="Tania Lucas" userId="232b37cb-a817-446c-b5f8-6c2be3ba9e7b" providerId="ADAL" clId="{0DCD8985-D96C-412E-935B-B059EB06B198}" dt="2022-02-15T15:29:31.845" v="112" actId="478"/>
          <ac:picMkLst>
            <pc:docMk/>
            <pc:sldMk cId="3809646777" sldId="886"/>
            <ac:picMk id="5" creationId="{017E4684-E9CC-4D90-A89C-06DC8A4F0AD3}"/>
          </ac:picMkLst>
        </pc:picChg>
        <pc:picChg chg="add mod">
          <ac:chgData name="Tania Lucas" userId="232b37cb-a817-446c-b5f8-6c2be3ba9e7b" providerId="ADAL" clId="{0DCD8985-D96C-412E-935B-B059EB06B198}" dt="2022-02-15T16:49:24.722" v="574" actId="14100"/>
          <ac:picMkLst>
            <pc:docMk/>
            <pc:sldMk cId="3809646777" sldId="886"/>
            <ac:picMk id="9" creationId="{ABCAEE4F-3913-4EDD-9F8C-BD718795D262}"/>
          </ac:picMkLst>
        </pc:picChg>
      </pc:sldChg>
      <pc:sldMasterChg chg="del delSldLayout">
        <pc:chgData name="Tania Lucas" userId="232b37cb-a817-446c-b5f8-6c2be3ba9e7b" providerId="ADAL" clId="{0DCD8985-D96C-412E-935B-B059EB06B198}" dt="2022-02-15T13:09:55.789" v="21" actId="2696"/>
        <pc:sldMasterMkLst>
          <pc:docMk/>
          <pc:sldMasterMk cId="2759913516" sldId="2147483766"/>
        </pc:sldMasterMkLst>
        <pc:sldLayoutChg chg="del">
          <pc:chgData name="Tania Lucas" userId="232b37cb-a817-446c-b5f8-6c2be3ba9e7b" providerId="ADAL" clId="{0DCD8985-D96C-412E-935B-B059EB06B198}" dt="2022-02-15T13:09:55.789" v="21" actId="2696"/>
          <pc:sldLayoutMkLst>
            <pc:docMk/>
            <pc:sldMasterMk cId="2759913516" sldId="2147483766"/>
            <pc:sldLayoutMk cId="1122070655" sldId="2147483767"/>
          </pc:sldLayoutMkLst>
        </pc:sldLayoutChg>
        <pc:sldLayoutChg chg="del">
          <pc:chgData name="Tania Lucas" userId="232b37cb-a817-446c-b5f8-6c2be3ba9e7b" providerId="ADAL" clId="{0DCD8985-D96C-412E-935B-B059EB06B198}" dt="2022-02-15T13:09:55.789" v="21" actId="2696"/>
          <pc:sldLayoutMkLst>
            <pc:docMk/>
            <pc:sldMasterMk cId="2759913516" sldId="2147483766"/>
            <pc:sldLayoutMk cId="3286301297" sldId="2147483768"/>
          </pc:sldLayoutMkLst>
        </pc:sldLayoutChg>
        <pc:sldLayoutChg chg="del">
          <pc:chgData name="Tania Lucas" userId="232b37cb-a817-446c-b5f8-6c2be3ba9e7b" providerId="ADAL" clId="{0DCD8985-D96C-412E-935B-B059EB06B198}" dt="2022-02-15T13:09:55.789" v="21" actId="2696"/>
          <pc:sldLayoutMkLst>
            <pc:docMk/>
            <pc:sldMasterMk cId="2759913516" sldId="2147483766"/>
            <pc:sldLayoutMk cId="4194870180" sldId="2147483769"/>
          </pc:sldLayoutMkLst>
        </pc:sldLayoutChg>
        <pc:sldLayoutChg chg="del">
          <pc:chgData name="Tania Lucas" userId="232b37cb-a817-446c-b5f8-6c2be3ba9e7b" providerId="ADAL" clId="{0DCD8985-D96C-412E-935B-B059EB06B198}" dt="2022-02-15T13:09:55.789" v="21" actId="2696"/>
          <pc:sldLayoutMkLst>
            <pc:docMk/>
            <pc:sldMasterMk cId="2759913516" sldId="2147483766"/>
            <pc:sldLayoutMk cId="841174764" sldId="2147483770"/>
          </pc:sldLayoutMkLst>
        </pc:sldLayoutChg>
        <pc:sldLayoutChg chg="del">
          <pc:chgData name="Tania Lucas" userId="232b37cb-a817-446c-b5f8-6c2be3ba9e7b" providerId="ADAL" clId="{0DCD8985-D96C-412E-935B-B059EB06B198}" dt="2022-02-15T13:09:55.789" v="21" actId="2696"/>
          <pc:sldLayoutMkLst>
            <pc:docMk/>
            <pc:sldMasterMk cId="2759913516" sldId="2147483766"/>
            <pc:sldLayoutMk cId="1430064929" sldId="2147483771"/>
          </pc:sldLayoutMkLst>
        </pc:sldLayoutChg>
      </pc:sldMasterChg>
    </pc:docChg>
  </pc:docChgLst>
  <pc:docChgLst>
    <pc:chgData name="Lucas, Tania" userId="232b37cb-a817-446c-b5f8-6c2be3ba9e7b" providerId="ADAL" clId="{CBEAEFEE-798C-48E6-8921-8406C2ABCA16}"/>
    <pc:docChg chg="undo custSel modSld">
      <pc:chgData name="Lucas, Tania" userId="232b37cb-a817-446c-b5f8-6c2be3ba9e7b" providerId="ADAL" clId="{CBEAEFEE-798C-48E6-8921-8406C2ABCA16}" dt="2022-03-30T14:59:39.623" v="200" actId="113"/>
      <pc:docMkLst>
        <pc:docMk/>
      </pc:docMkLst>
      <pc:sldChg chg="modSp mod">
        <pc:chgData name="Lucas, Tania" userId="232b37cb-a817-446c-b5f8-6c2be3ba9e7b" providerId="ADAL" clId="{CBEAEFEE-798C-48E6-8921-8406C2ABCA16}" dt="2022-03-30T07:08:51.462" v="16" actId="14100"/>
        <pc:sldMkLst>
          <pc:docMk/>
          <pc:sldMk cId="70728850" sldId="776"/>
        </pc:sldMkLst>
        <pc:spChg chg="mod">
          <ac:chgData name="Lucas, Tania" userId="232b37cb-a817-446c-b5f8-6c2be3ba9e7b" providerId="ADAL" clId="{CBEAEFEE-798C-48E6-8921-8406C2ABCA16}" dt="2022-03-30T07:08:51.462" v="16" actId="14100"/>
          <ac:spMkLst>
            <pc:docMk/>
            <pc:sldMk cId="70728850" sldId="776"/>
            <ac:spMk id="7" creationId="{FAFB38ED-F7B4-4CC0-B42C-3224332C89FD}"/>
          </ac:spMkLst>
        </pc:spChg>
      </pc:sldChg>
      <pc:sldChg chg="addSp delSp modSp mod">
        <pc:chgData name="Lucas, Tania" userId="232b37cb-a817-446c-b5f8-6c2be3ba9e7b" providerId="ADAL" clId="{CBEAEFEE-798C-48E6-8921-8406C2ABCA16}" dt="2022-03-30T14:48:15.187" v="80"/>
        <pc:sldMkLst>
          <pc:docMk/>
          <pc:sldMk cId="3376281880" sldId="853"/>
        </pc:sldMkLst>
        <pc:spChg chg="add del mod">
          <ac:chgData name="Lucas, Tania" userId="232b37cb-a817-446c-b5f8-6c2be3ba9e7b" providerId="ADAL" clId="{CBEAEFEE-798C-48E6-8921-8406C2ABCA16}" dt="2022-03-30T13:57:54.571" v="47"/>
          <ac:spMkLst>
            <pc:docMk/>
            <pc:sldMk cId="3376281880" sldId="853"/>
            <ac:spMk id="5" creationId="{AFDC9847-F77F-4E99-A23B-CE73B3E12077}"/>
          </ac:spMkLst>
        </pc:spChg>
        <pc:spChg chg="add del mod">
          <ac:chgData name="Lucas, Tania" userId="232b37cb-a817-446c-b5f8-6c2be3ba9e7b" providerId="ADAL" clId="{CBEAEFEE-798C-48E6-8921-8406C2ABCA16}" dt="2022-03-30T13:57:40.608" v="45" actId="478"/>
          <ac:spMkLst>
            <pc:docMk/>
            <pc:sldMk cId="3376281880" sldId="853"/>
            <ac:spMk id="6" creationId="{A5C09DD1-64D7-41CC-9926-C042C2003ABB}"/>
          </ac:spMkLst>
        </pc:spChg>
        <pc:spChg chg="add mod">
          <ac:chgData name="Lucas, Tania" userId="232b37cb-a817-446c-b5f8-6c2be3ba9e7b" providerId="ADAL" clId="{CBEAEFEE-798C-48E6-8921-8406C2ABCA16}" dt="2022-03-30T14:48:15.187" v="80"/>
          <ac:spMkLst>
            <pc:docMk/>
            <pc:sldMk cId="3376281880" sldId="853"/>
            <ac:spMk id="8" creationId="{8A6E31C1-77A1-47D4-86BA-ADEB110FE1CB}"/>
          </ac:spMkLst>
        </pc:spChg>
      </pc:sldChg>
      <pc:sldChg chg="addSp modSp mod">
        <pc:chgData name="Lucas, Tania" userId="232b37cb-a817-446c-b5f8-6c2be3ba9e7b" providerId="ADAL" clId="{CBEAEFEE-798C-48E6-8921-8406C2ABCA16}" dt="2022-03-30T14:49:21.518" v="85" actId="20577"/>
        <pc:sldMkLst>
          <pc:docMk/>
          <pc:sldMk cId="53105405" sldId="858"/>
        </pc:sldMkLst>
        <pc:spChg chg="add mod">
          <ac:chgData name="Lucas, Tania" userId="232b37cb-a817-446c-b5f8-6c2be3ba9e7b" providerId="ADAL" clId="{CBEAEFEE-798C-48E6-8921-8406C2ABCA16}" dt="2022-03-30T14:49:21.518" v="85" actId="20577"/>
          <ac:spMkLst>
            <pc:docMk/>
            <pc:sldMk cId="53105405" sldId="858"/>
            <ac:spMk id="7" creationId="{AFDAEA9D-3115-4008-9D9C-6FB75FBB3337}"/>
          </ac:spMkLst>
        </pc:spChg>
      </pc:sldChg>
      <pc:sldChg chg="addSp delSp modSp mod">
        <pc:chgData name="Lucas, Tania" userId="232b37cb-a817-446c-b5f8-6c2be3ba9e7b" providerId="ADAL" clId="{CBEAEFEE-798C-48E6-8921-8406C2ABCA16}" dt="2022-03-30T14:53:45.512" v="124" actId="113"/>
        <pc:sldMkLst>
          <pc:docMk/>
          <pc:sldMk cId="1958613141" sldId="859"/>
        </pc:sldMkLst>
        <pc:spChg chg="add del">
          <ac:chgData name="Lucas, Tania" userId="232b37cb-a817-446c-b5f8-6c2be3ba9e7b" providerId="ADAL" clId="{CBEAEFEE-798C-48E6-8921-8406C2ABCA16}" dt="2022-03-30T14:51:23.853" v="104" actId="22"/>
          <ac:spMkLst>
            <pc:docMk/>
            <pc:sldMk cId="1958613141" sldId="859"/>
            <ac:spMk id="9" creationId="{2759D369-E3F4-49E0-BFF8-39B22C8CA3A5}"/>
          </ac:spMkLst>
        </pc:spChg>
        <pc:spChg chg="add mod">
          <ac:chgData name="Lucas, Tania" userId="232b37cb-a817-446c-b5f8-6c2be3ba9e7b" providerId="ADAL" clId="{CBEAEFEE-798C-48E6-8921-8406C2ABCA16}" dt="2022-03-30T14:53:45.512" v="124" actId="113"/>
          <ac:spMkLst>
            <pc:docMk/>
            <pc:sldMk cId="1958613141" sldId="859"/>
            <ac:spMk id="10" creationId="{2FC0F5FB-73F9-4DBE-B07A-B554F584D1A9}"/>
          </ac:spMkLst>
        </pc:spChg>
      </pc:sldChg>
      <pc:sldChg chg="addSp delSp modSp mod">
        <pc:chgData name="Lucas, Tania" userId="232b37cb-a817-446c-b5f8-6c2be3ba9e7b" providerId="ADAL" clId="{CBEAEFEE-798C-48E6-8921-8406C2ABCA16}" dt="2022-03-30T14:51:08.109" v="102" actId="113"/>
        <pc:sldMkLst>
          <pc:docMk/>
          <pc:sldMk cId="2778348827" sldId="860"/>
        </pc:sldMkLst>
        <pc:spChg chg="add del">
          <ac:chgData name="Lucas, Tania" userId="232b37cb-a817-446c-b5f8-6c2be3ba9e7b" providerId="ADAL" clId="{CBEAEFEE-798C-48E6-8921-8406C2ABCA16}" dt="2022-03-30T14:50:26.079" v="95" actId="22"/>
          <ac:spMkLst>
            <pc:docMk/>
            <pc:sldMk cId="2778348827" sldId="860"/>
            <ac:spMk id="9" creationId="{A9575D76-FF72-424D-878E-774B2E13C982}"/>
          </ac:spMkLst>
        </pc:spChg>
        <pc:spChg chg="add mod">
          <ac:chgData name="Lucas, Tania" userId="232b37cb-a817-446c-b5f8-6c2be3ba9e7b" providerId="ADAL" clId="{CBEAEFEE-798C-48E6-8921-8406C2ABCA16}" dt="2022-03-30T14:51:08.109" v="102" actId="113"/>
          <ac:spMkLst>
            <pc:docMk/>
            <pc:sldMk cId="2778348827" sldId="860"/>
            <ac:spMk id="10" creationId="{8AB7045D-FC3B-476D-9049-5A63135DD591}"/>
          </ac:spMkLst>
        </pc:spChg>
      </pc:sldChg>
      <pc:sldChg chg="addSp modSp mod">
        <pc:chgData name="Lucas, Tania" userId="232b37cb-a817-446c-b5f8-6c2be3ba9e7b" providerId="ADAL" clId="{CBEAEFEE-798C-48E6-8921-8406C2ABCA16}" dt="2022-03-30T14:50:16.399" v="93" actId="113"/>
        <pc:sldMkLst>
          <pc:docMk/>
          <pc:sldMk cId="3625377154" sldId="861"/>
        </pc:sldMkLst>
        <pc:spChg chg="add mod">
          <ac:chgData name="Lucas, Tania" userId="232b37cb-a817-446c-b5f8-6c2be3ba9e7b" providerId="ADAL" clId="{CBEAEFEE-798C-48E6-8921-8406C2ABCA16}" dt="2022-03-30T14:50:16.399" v="93" actId="113"/>
          <ac:spMkLst>
            <pc:docMk/>
            <pc:sldMk cId="3625377154" sldId="861"/>
            <ac:spMk id="9" creationId="{3C1A3D3D-1B52-4546-8CC7-E1C75DD3AC65}"/>
          </ac:spMkLst>
        </pc:spChg>
      </pc:sldChg>
      <pc:sldChg chg="addSp delSp modSp mod">
        <pc:chgData name="Lucas, Tania" userId="232b37cb-a817-446c-b5f8-6c2be3ba9e7b" providerId="ADAL" clId="{CBEAEFEE-798C-48E6-8921-8406C2ABCA16}" dt="2022-03-30T14:54:19.609" v="131" actId="113"/>
        <pc:sldMkLst>
          <pc:docMk/>
          <pc:sldMk cId="894177709" sldId="862"/>
        </pc:sldMkLst>
        <pc:spChg chg="add mod">
          <ac:chgData name="Lucas, Tania" userId="232b37cb-a817-446c-b5f8-6c2be3ba9e7b" providerId="ADAL" clId="{CBEAEFEE-798C-48E6-8921-8406C2ABCA16}" dt="2022-03-30T14:54:19.609" v="131" actId="113"/>
          <ac:spMkLst>
            <pc:docMk/>
            <pc:sldMk cId="894177709" sldId="862"/>
            <ac:spMk id="7" creationId="{8C4DBE70-BC97-482A-BB7A-2A557A3BEDC5}"/>
          </ac:spMkLst>
        </pc:spChg>
        <pc:picChg chg="add del">
          <ac:chgData name="Lucas, Tania" userId="232b37cb-a817-446c-b5f8-6c2be3ba9e7b" providerId="ADAL" clId="{CBEAEFEE-798C-48E6-8921-8406C2ABCA16}" dt="2022-03-30T14:51:54.902" v="108"/>
          <ac:picMkLst>
            <pc:docMk/>
            <pc:sldMk cId="894177709" sldId="862"/>
            <ac:picMk id="2" creationId="{0C45BC84-3976-49BD-9BC7-3D69253D04DD}"/>
          </ac:picMkLst>
        </pc:picChg>
      </pc:sldChg>
      <pc:sldChg chg="addSp modSp mod">
        <pc:chgData name="Lucas, Tania" userId="232b37cb-a817-446c-b5f8-6c2be3ba9e7b" providerId="ADAL" clId="{CBEAEFEE-798C-48E6-8921-8406C2ABCA16}" dt="2022-03-30T14:55:38.675" v="149" actId="113"/>
        <pc:sldMkLst>
          <pc:docMk/>
          <pc:sldMk cId="224676111" sldId="863"/>
        </pc:sldMkLst>
        <pc:spChg chg="add mod">
          <ac:chgData name="Lucas, Tania" userId="232b37cb-a817-446c-b5f8-6c2be3ba9e7b" providerId="ADAL" clId="{CBEAEFEE-798C-48E6-8921-8406C2ABCA16}" dt="2022-03-30T14:55:38.675" v="149" actId="113"/>
          <ac:spMkLst>
            <pc:docMk/>
            <pc:sldMk cId="224676111" sldId="863"/>
            <ac:spMk id="9" creationId="{2976A471-1BCD-4A1B-A513-A5F7CC8DD5F7}"/>
          </ac:spMkLst>
        </pc:spChg>
      </pc:sldChg>
      <pc:sldChg chg="addSp modSp mod">
        <pc:chgData name="Lucas, Tania" userId="232b37cb-a817-446c-b5f8-6c2be3ba9e7b" providerId="ADAL" clId="{CBEAEFEE-798C-48E6-8921-8406C2ABCA16}" dt="2022-03-30T14:55:00.570" v="142" actId="113"/>
        <pc:sldMkLst>
          <pc:docMk/>
          <pc:sldMk cId="3873546128" sldId="864"/>
        </pc:sldMkLst>
        <pc:spChg chg="add mod">
          <ac:chgData name="Lucas, Tania" userId="232b37cb-a817-446c-b5f8-6c2be3ba9e7b" providerId="ADAL" clId="{CBEAEFEE-798C-48E6-8921-8406C2ABCA16}" dt="2022-03-30T14:55:00.570" v="142" actId="113"/>
          <ac:spMkLst>
            <pc:docMk/>
            <pc:sldMk cId="3873546128" sldId="864"/>
            <ac:spMk id="7" creationId="{D39981EC-5F4D-4205-B57B-C6ED056EA86E}"/>
          </ac:spMkLst>
        </pc:spChg>
      </pc:sldChg>
      <pc:sldChg chg="addSp modSp mod">
        <pc:chgData name="Lucas, Tania" userId="232b37cb-a817-446c-b5f8-6c2be3ba9e7b" providerId="ADAL" clId="{CBEAEFEE-798C-48E6-8921-8406C2ABCA16}" dt="2022-03-30T14:56:23.996" v="164" actId="113"/>
        <pc:sldMkLst>
          <pc:docMk/>
          <pc:sldMk cId="3263837858" sldId="865"/>
        </pc:sldMkLst>
        <pc:spChg chg="add mod">
          <ac:chgData name="Lucas, Tania" userId="232b37cb-a817-446c-b5f8-6c2be3ba9e7b" providerId="ADAL" clId="{CBEAEFEE-798C-48E6-8921-8406C2ABCA16}" dt="2022-03-30T14:56:23.996" v="164" actId="113"/>
          <ac:spMkLst>
            <pc:docMk/>
            <pc:sldMk cId="3263837858" sldId="865"/>
            <ac:spMk id="7" creationId="{679FD8CC-E1C5-4F62-A6E9-48CE87853729}"/>
          </ac:spMkLst>
        </pc:spChg>
      </pc:sldChg>
      <pc:sldChg chg="addSp modSp mod">
        <pc:chgData name="Lucas, Tania" userId="232b37cb-a817-446c-b5f8-6c2be3ba9e7b" providerId="ADAL" clId="{CBEAEFEE-798C-48E6-8921-8406C2ABCA16}" dt="2022-03-30T14:56:59.017" v="173" actId="113"/>
        <pc:sldMkLst>
          <pc:docMk/>
          <pc:sldMk cId="3980958659" sldId="866"/>
        </pc:sldMkLst>
        <pc:spChg chg="add mod">
          <ac:chgData name="Lucas, Tania" userId="232b37cb-a817-446c-b5f8-6c2be3ba9e7b" providerId="ADAL" clId="{CBEAEFEE-798C-48E6-8921-8406C2ABCA16}" dt="2022-03-30T14:56:59.017" v="173" actId="113"/>
          <ac:spMkLst>
            <pc:docMk/>
            <pc:sldMk cId="3980958659" sldId="866"/>
            <ac:spMk id="9" creationId="{33D34AEA-F75E-4A4B-9DEC-F0FC1945B6F2}"/>
          </ac:spMkLst>
        </pc:spChg>
      </pc:sldChg>
      <pc:sldChg chg="addSp modSp mod">
        <pc:chgData name="Lucas, Tania" userId="232b37cb-a817-446c-b5f8-6c2be3ba9e7b" providerId="ADAL" clId="{CBEAEFEE-798C-48E6-8921-8406C2ABCA16}" dt="2022-03-30T14:57:38.029" v="180" actId="113"/>
        <pc:sldMkLst>
          <pc:docMk/>
          <pc:sldMk cId="1741827746" sldId="868"/>
        </pc:sldMkLst>
        <pc:spChg chg="add mod">
          <ac:chgData name="Lucas, Tania" userId="232b37cb-a817-446c-b5f8-6c2be3ba9e7b" providerId="ADAL" clId="{CBEAEFEE-798C-48E6-8921-8406C2ABCA16}" dt="2022-03-30T14:57:38.029" v="180" actId="113"/>
          <ac:spMkLst>
            <pc:docMk/>
            <pc:sldMk cId="1741827746" sldId="868"/>
            <ac:spMk id="9" creationId="{26F98D5F-5669-45E9-8317-5610E8978427}"/>
          </ac:spMkLst>
        </pc:spChg>
      </pc:sldChg>
      <pc:sldChg chg="addSp modSp mod">
        <pc:chgData name="Lucas, Tania" userId="232b37cb-a817-446c-b5f8-6c2be3ba9e7b" providerId="ADAL" clId="{CBEAEFEE-798C-48E6-8921-8406C2ABCA16}" dt="2022-03-30T14:59:06.528" v="193" actId="113"/>
        <pc:sldMkLst>
          <pc:docMk/>
          <pc:sldMk cId="2992465298" sldId="869"/>
        </pc:sldMkLst>
        <pc:spChg chg="add mod">
          <ac:chgData name="Lucas, Tania" userId="232b37cb-a817-446c-b5f8-6c2be3ba9e7b" providerId="ADAL" clId="{CBEAEFEE-798C-48E6-8921-8406C2ABCA16}" dt="2022-03-30T14:59:06.528" v="193" actId="113"/>
          <ac:spMkLst>
            <pc:docMk/>
            <pc:sldMk cId="2992465298" sldId="869"/>
            <ac:spMk id="9" creationId="{157F3B7D-74C4-4E20-8328-2BAB29DFEB0C}"/>
          </ac:spMkLst>
        </pc:spChg>
      </pc:sldChg>
      <pc:sldChg chg="addSp modSp mod">
        <pc:chgData name="Lucas, Tania" userId="232b37cb-a817-446c-b5f8-6c2be3ba9e7b" providerId="ADAL" clId="{CBEAEFEE-798C-48E6-8921-8406C2ABCA16}" dt="2022-03-30T14:58:22.884" v="186" actId="113"/>
        <pc:sldMkLst>
          <pc:docMk/>
          <pc:sldMk cId="3951211961" sldId="870"/>
        </pc:sldMkLst>
        <pc:spChg chg="add mod">
          <ac:chgData name="Lucas, Tania" userId="232b37cb-a817-446c-b5f8-6c2be3ba9e7b" providerId="ADAL" clId="{CBEAEFEE-798C-48E6-8921-8406C2ABCA16}" dt="2022-03-30T14:58:22.884" v="186" actId="113"/>
          <ac:spMkLst>
            <pc:docMk/>
            <pc:sldMk cId="3951211961" sldId="870"/>
            <ac:spMk id="9" creationId="{639DC0F9-14E7-45EB-9EF8-F946BCEFA1D5}"/>
          </ac:spMkLst>
        </pc:spChg>
      </pc:sldChg>
      <pc:sldChg chg="addSp modSp mod">
        <pc:chgData name="Lucas, Tania" userId="232b37cb-a817-446c-b5f8-6c2be3ba9e7b" providerId="ADAL" clId="{CBEAEFEE-798C-48E6-8921-8406C2ABCA16}" dt="2022-03-30T14:59:39.623" v="200" actId="113"/>
        <pc:sldMkLst>
          <pc:docMk/>
          <pc:sldMk cId="2750324360" sldId="872"/>
        </pc:sldMkLst>
        <pc:spChg chg="add mod">
          <ac:chgData name="Lucas, Tania" userId="232b37cb-a817-446c-b5f8-6c2be3ba9e7b" providerId="ADAL" clId="{CBEAEFEE-798C-48E6-8921-8406C2ABCA16}" dt="2022-03-30T14:59:39.623" v="200" actId="113"/>
          <ac:spMkLst>
            <pc:docMk/>
            <pc:sldMk cId="2750324360" sldId="872"/>
            <ac:spMk id="8" creationId="{16E383DE-A513-454C-A7B2-2C099CBB4927}"/>
          </ac:spMkLst>
        </pc:spChg>
      </pc:sldChg>
      <pc:sldChg chg="modSp mod">
        <pc:chgData name="Lucas, Tania" userId="232b37cb-a817-446c-b5f8-6c2be3ba9e7b" providerId="ADAL" clId="{CBEAEFEE-798C-48E6-8921-8406C2ABCA16}" dt="2022-03-30T07:59:58.315" v="28" actId="20577"/>
        <pc:sldMkLst>
          <pc:docMk/>
          <pc:sldMk cId="473440445" sldId="873"/>
        </pc:sldMkLst>
        <pc:spChg chg="mod">
          <ac:chgData name="Lucas, Tania" userId="232b37cb-a817-446c-b5f8-6c2be3ba9e7b" providerId="ADAL" clId="{CBEAEFEE-798C-48E6-8921-8406C2ABCA16}" dt="2022-03-30T07:59:58.315" v="28" actId="20577"/>
          <ac:spMkLst>
            <pc:docMk/>
            <pc:sldMk cId="473440445" sldId="873"/>
            <ac:spMk id="13" creationId="{2417EEE8-2744-4E6B-9672-164EA74542FC}"/>
          </ac:spMkLst>
        </pc:spChg>
      </pc:sldChg>
      <pc:sldChg chg="modSp mod">
        <pc:chgData name="Lucas, Tania" userId="232b37cb-a817-446c-b5f8-6c2be3ba9e7b" providerId="ADAL" clId="{CBEAEFEE-798C-48E6-8921-8406C2ABCA16}" dt="2022-03-30T08:00:14.917" v="29"/>
        <pc:sldMkLst>
          <pc:docMk/>
          <pc:sldMk cId="3054202309" sldId="874"/>
        </pc:sldMkLst>
        <pc:spChg chg="mod">
          <ac:chgData name="Lucas, Tania" userId="232b37cb-a817-446c-b5f8-6c2be3ba9e7b" providerId="ADAL" clId="{CBEAEFEE-798C-48E6-8921-8406C2ABCA16}" dt="2022-03-30T08:00:14.917" v="29"/>
          <ac:spMkLst>
            <pc:docMk/>
            <pc:sldMk cId="3054202309" sldId="874"/>
            <ac:spMk id="14" creationId="{3685AA29-82C3-449D-825F-FBB0811BEC57}"/>
          </ac:spMkLst>
        </pc:spChg>
      </pc:sldChg>
      <pc:sldChg chg="modSp mod">
        <pc:chgData name="Lucas, Tania" userId="232b37cb-a817-446c-b5f8-6c2be3ba9e7b" providerId="ADAL" clId="{CBEAEFEE-798C-48E6-8921-8406C2ABCA16}" dt="2022-03-30T08:00:20.615" v="30"/>
        <pc:sldMkLst>
          <pc:docMk/>
          <pc:sldMk cId="1376774980" sldId="875"/>
        </pc:sldMkLst>
        <pc:spChg chg="mod">
          <ac:chgData name="Lucas, Tania" userId="232b37cb-a817-446c-b5f8-6c2be3ba9e7b" providerId="ADAL" clId="{CBEAEFEE-798C-48E6-8921-8406C2ABCA16}" dt="2022-03-30T08:00:20.615" v="30"/>
          <ac:spMkLst>
            <pc:docMk/>
            <pc:sldMk cId="1376774980" sldId="875"/>
            <ac:spMk id="12" creationId="{3881D40D-4F13-46D3-B802-BF0AEFC8C75D}"/>
          </ac:spMkLst>
        </pc:spChg>
      </pc:sldChg>
      <pc:sldChg chg="modSp mod">
        <pc:chgData name="Lucas, Tania" userId="232b37cb-a817-446c-b5f8-6c2be3ba9e7b" providerId="ADAL" clId="{CBEAEFEE-798C-48E6-8921-8406C2ABCA16}" dt="2022-03-30T08:00:27.687" v="31"/>
        <pc:sldMkLst>
          <pc:docMk/>
          <pc:sldMk cId="1410145314" sldId="876"/>
        </pc:sldMkLst>
        <pc:spChg chg="mod">
          <ac:chgData name="Lucas, Tania" userId="232b37cb-a817-446c-b5f8-6c2be3ba9e7b" providerId="ADAL" clId="{CBEAEFEE-798C-48E6-8921-8406C2ABCA16}" dt="2022-03-30T08:00:27.687" v="31"/>
          <ac:spMkLst>
            <pc:docMk/>
            <pc:sldMk cId="1410145314" sldId="876"/>
            <ac:spMk id="11" creationId="{344936E1-AC58-498C-BB7C-3FDD3409B3C4}"/>
          </ac:spMkLst>
        </pc:spChg>
      </pc:sldChg>
      <pc:sldChg chg="modSp mod">
        <pc:chgData name="Lucas, Tania" userId="232b37cb-a817-446c-b5f8-6c2be3ba9e7b" providerId="ADAL" clId="{CBEAEFEE-798C-48E6-8921-8406C2ABCA16}" dt="2022-03-30T08:00:36.493" v="32"/>
        <pc:sldMkLst>
          <pc:docMk/>
          <pc:sldMk cId="3883657066" sldId="877"/>
        </pc:sldMkLst>
        <pc:spChg chg="mod">
          <ac:chgData name="Lucas, Tania" userId="232b37cb-a817-446c-b5f8-6c2be3ba9e7b" providerId="ADAL" clId="{CBEAEFEE-798C-48E6-8921-8406C2ABCA16}" dt="2022-03-30T08:00:36.493" v="32"/>
          <ac:spMkLst>
            <pc:docMk/>
            <pc:sldMk cId="3883657066" sldId="877"/>
            <ac:spMk id="11" creationId="{1C5BEEE7-2B7D-48B1-85F5-E87FC69321B0}"/>
          </ac:spMkLst>
        </pc:spChg>
      </pc:sldChg>
      <pc:sldChg chg="modSp mod">
        <pc:chgData name="Lucas, Tania" userId="232b37cb-a817-446c-b5f8-6c2be3ba9e7b" providerId="ADAL" clId="{CBEAEFEE-798C-48E6-8921-8406C2ABCA16}" dt="2022-03-30T08:00:41.758" v="33"/>
        <pc:sldMkLst>
          <pc:docMk/>
          <pc:sldMk cId="1929244502" sldId="878"/>
        </pc:sldMkLst>
        <pc:spChg chg="mod">
          <ac:chgData name="Lucas, Tania" userId="232b37cb-a817-446c-b5f8-6c2be3ba9e7b" providerId="ADAL" clId="{CBEAEFEE-798C-48E6-8921-8406C2ABCA16}" dt="2022-03-30T08:00:41.758" v="33"/>
          <ac:spMkLst>
            <pc:docMk/>
            <pc:sldMk cId="1929244502" sldId="878"/>
            <ac:spMk id="11" creationId="{2762BFC1-BB9C-4484-A225-8F4D6D747C27}"/>
          </ac:spMkLst>
        </pc:spChg>
      </pc:sldChg>
      <pc:sldChg chg="modSp mod">
        <pc:chgData name="Lucas, Tania" userId="232b37cb-a817-446c-b5f8-6c2be3ba9e7b" providerId="ADAL" clId="{CBEAEFEE-798C-48E6-8921-8406C2ABCA16}" dt="2022-03-30T08:00:47.930" v="34"/>
        <pc:sldMkLst>
          <pc:docMk/>
          <pc:sldMk cId="140504211" sldId="879"/>
        </pc:sldMkLst>
        <pc:spChg chg="mod">
          <ac:chgData name="Lucas, Tania" userId="232b37cb-a817-446c-b5f8-6c2be3ba9e7b" providerId="ADAL" clId="{CBEAEFEE-798C-48E6-8921-8406C2ABCA16}" dt="2022-03-30T08:00:47.930" v="34"/>
          <ac:spMkLst>
            <pc:docMk/>
            <pc:sldMk cId="140504211" sldId="879"/>
            <ac:spMk id="16" creationId="{DB85BCB8-B254-48C5-AF5E-8E168CC36147}"/>
          </ac:spMkLst>
        </pc:spChg>
      </pc:sldChg>
      <pc:sldChg chg="modSp mod">
        <pc:chgData name="Lucas, Tania" userId="232b37cb-a817-446c-b5f8-6c2be3ba9e7b" providerId="ADAL" clId="{CBEAEFEE-798C-48E6-8921-8406C2ABCA16}" dt="2022-03-30T08:00:53.680" v="35"/>
        <pc:sldMkLst>
          <pc:docMk/>
          <pc:sldMk cId="2627725788" sldId="880"/>
        </pc:sldMkLst>
        <pc:spChg chg="mod">
          <ac:chgData name="Lucas, Tania" userId="232b37cb-a817-446c-b5f8-6c2be3ba9e7b" providerId="ADAL" clId="{CBEAEFEE-798C-48E6-8921-8406C2ABCA16}" dt="2022-03-30T08:00:53.680" v="35"/>
          <ac:spMkLst>
            <pc:docMk/>
            <pc:sldMk cId="2627725788" sldId="880"/>
            <ac:spMk id="15" creationId="{6053761F-89DD-4F62-88A1-5F3451588C9A}"/>
          </ac:spMkLst>
        </pc:spChg>
      </pc:sldChg>
      <pc:sldChg chg="modSp mod">
        <pc:chgData name="Lucas, Tania" userId="232b37cb-a817-446c-b5f8-6c2be3ba9e7b" providerId="ADAL" clId="{CBEAEFEE-798C-48E6-8921-8406C2ABCA16}" dt="2022-03-30T08:00:59.591" v="36"/>
        <pc:sldMkLst>
          <pc:docMk/>
          <pc:sldMk cId="3235101263" sldId="881"/>
        </pc:sldMkLst>
        <pc:spChg chg="mod">
          <ac:chgData name="Lucas, Tania" userId="232b37cb-a817-446c-b5f8-6c2be3ba9e7b" providerId="ADAL" clId="{CBEAEFEE-798C-48E6-8921-8406C2ABCA16}" dt="2022-03-30T08:00:59.591" v="36"/>
          <ac:spMkLst>
            <pc:docMk/>
            <pc:sldMk cId="3235101263" sldId="881"/>
            <ac:spMk id="11" creationId="{EA68D0BA-9B60-4DD0-8A44-C691118441B6}"/>
          </ac:spMkLst>
        </pc:spChg>
      </pc:sldChg>
      <pc:sldChg chg="modSp mod">
        <pc:chgData name="Lucas, Tania" userId="232b37cb-a817-446c-b5f8-6c2be3ba9e7b" providerId="ADAL" clId="{CBEAEFEE-798C-48E6-8921-8406C2ABCA16}" dt="2022-03-30T08:01:10.645" v="39"/>
        <pc:sldMkLst>
          <pc:docMk/>
          <pc:sldMk cId="362556216" sldId="882"/>
        </pc:sldMkLst>
        <pc:spChg chg="mod">
          <ac:chgData name="Lucas, Tania" userId="232b37cb-a817-446c-b5f8-6c2be3ba9e7b" providerId="ADAL" clId="{CBEAEFEE-798C-48E6-8921-8406C2ABCA16}" dt="2022-03-30T08:01:10.645" v="39"/>
          <ac:spMkLst>
            <pc:docMk/>
            <pc:sldMk cId="362556216" sldId="882"/>
            <ac:spMk id="12" creationId="{F43484F4-B02C-4895-9E62-3C4744283CFF}"/>
          </ac:spMkLst>
        </pc:spChg>
      </pc:sldChg>
      <pc:sldChg chg="modSp mod">
        <pc:chgData name="Lucas, Tania" userId="232b37cb-a817-446c-b5f8-6c2be3ba9e7b" providerId="ADAL" clId="{CBEAEFEE-798C-48E6-8921-8406C2ABCA16}" dt="2022-03-30T08:01:17.194" v="40"/>
        <pc:sldMkLst>
          <pc:docMk/>
          <pc:sldMk cId="148385400" sldId="883"/>
        </pc:sldMkLst>
        <pc:spChg chg="mod">
          <ac:chgData name="Lucas, Tania" userId="232b37cb-a817-446c-b5f8-6c2be3ba9e7b" providerId="ADAL" clId="{CBEAEFEE-798C-48E6-8921-8406C2ABCA16}" dt="2022-03-30T08:01:17.194" v="40"/>
          <ac:spMkLst>
            <pc:docMk/>
            <pc:sldMk cId="148385400" sldId="883"/>
            <ac:spMk id="11" creationId="{B5F837B1-1F15-4A9C-9A07-309D1EF1A099}"/>
          </ac:spMkLst>
        </pc:spChg>
      </pc:sldChg>
      <pc:sldChg chg="modSp mod">
        <pc:chgData name="Lucas, Tania" userId="232b37cb-a817-446c-b5f8-6c2be3ba9e7b" providerId="ADAL" clId="{CBEAEFEE-798C-48E6-8921-8406C2ABCA16}" dt="2022-03-30T08:01:23.407" v="41"/>
        <pc:sldMkLst>
          <pc:docMk/>
          <pc:sldMk cId="2821681617" sldId="884"/>
        </pc:sldMkLst>
        <pc:spChg chg="mod">
          <ac:chgData name="Lucas, Tania" userId="232b37cb-a817-446c-b5f8-6c2be3ba9e7b" providerId="ADAL" clId="{CBEAEFEE-798C-48E6-8921-8406C2ABCA16}" dt="2022-03-30T08:01:23.407" v="41"/>
          <ac:spMkLst>
            <pc:docMk/>
            <pc:sldMk cId="2821681617" sldId="884"/>
            <ac:spMk id="11" creationId="{81E8A0EC-9882-493C-A435-8458CAA9ED0F}"/>
          </ac:spMkLst>
        </pc:spChg>
      </pc:sldChg>
      <pc:sldChg chg="modSp mod">
        <pc:chgData name="Lucas, Tania" userId="232b37cb-a817-446c-b5f8-6c2be3ba9e7b" providerId="ADAL" clId="{CBEAEFEE-798C-48E6-8921-8406C2ABCA16}" dt="2022-03-30T08:01:30.059" v="42"/>
        <pc:sldMkLst>
          <pc:docMk/>
          <pc:sldMk cId="2090230415" sldId="885"/>
        </pc:sldMkLst>
        <pc:spChg chg="mod">
          <ac:chgData name="Lucas, Tania" userId="232b37cb-a817-446c-b5f8-6c2be3ba9e7b" providerId="ADAL" clId="{CBEAEFEE-798C-48E6-8921-8406C2ABCA16}" dt="2022-03-30T08:01:30.059" v="42"/>
          <ac:spMkLst>
            <pc:docMk/>
            <pc:sldMk cId="2090230415" sldId="885"/>
            <ac:spMk id="15" creationId="{753E7B51-5489-426A-8BFE-FC32D6D20467}"/>
          </ac:spMkLst>
        </pc:spChg>
      </pc:sldChg>
      <pc:sldChg chg="modSp mod">
        <pc:chgData name="Lucas, Tania" userId="232b37cb-a817-446c-b5f8-6c2be3ba9e7b" providerId="ADAL" clId="{CBEAEFEE-798C-48E6-8921-8406C2ABCA16}" dt="2022-03-30T08:01:37.723" v="43"/>
        <pc:sldMkLst>
          <pc:docMk/>
          <pc:sldMk cId="3809646777" sldId="886"/>
        </pc:sldMkLst>
        <pc:spChg chg="mod">
          <ac:chgData name="Lucas, Tania" userId="232b37cb-a817-446c-b5f8-6c2be3ba9e7b" providerId="ADAL" clId="{CBEAEFEE-798C-48E6-8921-8406C2ABCA16}" dt="2022-03-30T08:01:37.723" v="43"/>
          <ac:spMkLst>
            <pc:docMk/>
            <pc:sldMk cId="3809646777" sldId="886"/>
            <ac:spMk id="13" creationId="{BC692A9E-798E-4C3A-BDC0-F4B7D786F6AD}"/>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2949099" cy="498932"/>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54939" y="1"/>
            <a:ext cx="2949099" cy="498932"/>
          </a:xfrm>
          <a:prstGeom prst="rect">
            <a:avLst/>
          </a:prstGeom>
        </p:spPr>
        <p:txBody>
          <a:bodyPr vert="horz" lIns="91440" tIns="45720" rIns="91440" bIns="45720" rtlCol="0"/>
          <a:lstStyle>
            <a:lvl1pPr algn="r">
              <a:defRPr sz="1200"/>
            </a:lvl1pPr>
          </a:lstStyle>
          <a:p>
            <a:fld id="{9E66266E-4E78-3640-B76A-2EF766CBB339}" type="datetimeFigureOut">
              <a:rPr lang="en-US" smtClean="0"/>
              <a:t>3/30/2022</a:t>
            </a:fld>
            <a:endParaRPr lang="en-US" dirty="0"/>
          </a:p>
        </p:txBody>
      </p:sp>
      <p:sp>
        <p:nvSpPr>
          <p:cNvPr id="4" name="Footer Placeholder 3"/>
          <p:cNvSpPr>
            <a:spLocks noGrp="1"/>
          </p:cNvSpPr>
          <p:nvPr>
            <p:ph type="ftr" sz="quarter" idx="2"/>
          </p:nvPr>
        </p:nvSpPr>
        <p:spPr>
          <a:xfrm>
            <a:off x="0" y="9445170"/>
            <a:ext cx="2949099" cy="498931"/>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54939" y="9445170"/>
            <a:ext cx="2949099" cy="498931"/>
          </a:xfrm>
          <a:prstGeom prst="rect">
            <a:avLst/>
          </a:prstGeom>
        </p:spPr>
        <p:txBody>
          <a:bodyPr vert="horz" lIns="91440" tIns="45720" rIns="91440" bIns="45720" rtlCol="0" anchor="b"/>
          <a:lstStyle>
            <a:lvl1pPr algn="r">
              <a:defRPr sz="1200"/>
            </a:lvl1pPr>
          </a:lstStyle>
          <a:p>
            <a:fld id="{B4CDD846-EDA4-934F-A7DD-C369F9C78BDA}" type="slidenum">
              <a:rPr lang="en-US" smtClean="0"/>
              <a:t>‹#›</a:t>
            </a:fld>
            <a:endParaRPr lang="en-US" dirty="0"/>
          </a:p>
        </p:txBody>
      </p:sp>
    </p:spTree>
    <p:extLst>
      <p:ext uri="{BB962C8B-B14F-4D97-AF65-F5344CB8AC3E}">
        <p14:creationId xmlns:p14="http://schemas.microsoft.com/office/powerpoint/2010/main" val="73254210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2949099" cy="498932"/>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54939" y="1"/>
            <a:ext cx="2949099" cy="498932"/>
          </a:xfrm>
          <a:prstGeom prst="rect">
            <a:avLst/>
          </a:prstGeom>
        </p:spPr>
        <p:txBody>
          <a:bodyPr vert="horz" lIns="91440" tIns="45720" rIns="91440" bIns="45720" rtlCol="0"/>
          <a:lstStyle>
            <a:lvl1pPr algn="r">
              <a:defRPr sz="1200"/>
            </a:lvl1pPr>
          </a:lstStyle>
          <a:p>
            <a:fld id="{6745DA57-288E-CC44-A088-C970FBF5ECE8}" type="datetimeFigureOut">
              <a:rPr lang="en-US" smtClean="0"/>
              <a:t>3/30/2022</a:t>
            </a:fld>
            <a:endParaRPr lang="en-US" dirty="0"/>
          </a:p>
        </p:txBody>
      </p:sp>
      <p:sp>
        <p:nvSpPr>
          <p:cNvPr id="4" name="Slide Image Placeholder 3"/>
          <p:cNvSpPr>
            <a:spLocks noGrp="1" noRot="1" noChangeAspect="1"/>
          </p:cNvSpPr>
          <p:nvPr>
            <p:ph type="sldImg" idx="2"/>
          </p:nvPr>
        </p:nvSpPr>
        <p:spPr>
          <a:xfrm>
            <a:off x="420688" y="1243013"/>
            <a:ext cx="5964237" cy="3355975"/>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0562" y="4785598"/>
            <a:ext cx="5444490" cy="391549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445170"/>
            <a:ext cx="2949099" cy="498931"/>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54939" y="9445170"/>
            <a:ext cx="2949099" cy="498931"/>
          </a:xfrm>
          <a:prstGeom prst="rect">
            <a:avLst/>
          </a:prstGeom>
        </p:spPr>
        <p:txBody>
          <a:bodyPr vert="horz" lIns="91440" tIns="45720" rIns="91440" bIns="45720" rtlCol="0" anchor="b"/>
          <a:lstStyle>
            <a:lvl1pPr algn="r">
              <a:defRPr sz="1200"/>
            </a:lvl1pPr>
          </a:lstStyle>
          <a:p>
            <a:fld id="{CC573A14-1418-8445-A355-C4659B6B9114}" type="slidenum">
              <a:rPr lang="en-US" smtClean="0"/>
              <a:t>‹#›</a:t>
            </a:fld>
            <a:endParaRPr lang="en-US" dirty="0"/>
          </a:p>
        </p:txBody>
      </p:sp>
    </p:spTree>
    <p:extLst>
      <p:ext uri="{BB962C8B-B14F-4D97-AF65-F5344CB8AC3E}">
        <p14:creationId xmlns:p14="http://schemas.microsoft.com/office/powerpoint/2010/main" val="5328106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C573A14-1418-8445-A355-C4659B6B911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3916274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CC573A14-1418-8445-A355-C4659B6B9114}" type="slidenum">
              <a:rPr lang="en-US" smtClean="0"/>
              <a:t>2</a:t>
            </a:fld>
            <a:endParaRPr lang="en-US"/>
          </a:p>
        </p:txBody>
      </p:sp>
    </p:spTree>
    <p:extLst>
      <p:ext uri="{BB962C8B-B14F-4D97-AF65-F5344CB8AC3E}">
        <p14:creationId xmlns:p14="http://schemas.microsoft.com/office/powerpoint/2010/main" val="379302109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and Content Shapes">
    <p:spTree>
      <p:nvGrpSpPr>
        <p:cNvPr id="1" name=""/>
        <p:cNvGrpSpPr/>
        <p:nvPr/>
      </p:nvGrpSpPr>
      <p:grpSpPr>
        <a:xfrm>
          <a:off x="0" y="0"/>
          <a:ext cx="0" cy="0"/>
          <a:chOff x="0" y="0"/>
          <a:chExt cx="0" cy="0"/>
        </a:xfrm>
      </p:grpSpPr>
      <p:sp>
        <p:nvSpPr>
          <p:cNvPr id="10" name="Content Placeholder 9">
            <a:extLst>
              <a:ext uri="{FF2B5EF4-FFF2-40B4-BE49-F238E27FC236}">
                <a16:creationId xmlns:a16="http://schemas.microsoft.com/office/drawing/2014/main" id="{299ACAF1-6098-AE40-8403-1C8D637F98D0}"/>
              </a:ext>
            </a:extLst>
          </p:cNvPr>
          <p:cNvSpPr>
            <a:spLocks noGrp="1"/>
          </p:cNvSpPr>
          <p:nvPr>
            <p:ph sz="quarter" idx="10"/>
          </p:nvPr>
        </p:nvSpPr>
        <p:spPr>
          <a:xfrm>
            <a:off x="282575" y="1076325"/>
            <a:ext cx="11809413" cy="5243513"/>
          </a:xfrm>
          <a:prstGeom prst="rect">
            <a:avLst/>
          </a:prstGeom>
        </p:spPr>
        <p:txBody>
          <a:bodyPr/>
          <a:lstStyle>
            <a:lvl1pPr>
              <a:lnSpc>
                <a:spcPct val="100000"/>
              </a:lnSpc>
              <a:defRPr>
                <a:solidFill>
                  <a:schemeClr val="accent1"/>
                </a:solidFill>
              </a:defRPr>
            </a:lvl1pPr>
            <a:lvl2pPr marL="7937" indent="0">
              <a:lnSpc>
                <a:spcPct val="100000"/>
              </a:lnSpc>
              <a:buNone/>
              <a:defRPr sz="1800"/>
            </a:lvl2pPr>
            <a:lvl3pPr marL="222250" indent="-169863">
              <a:lnSpc>
                <a:spcPct val="100000"/>
              </a:lnSpc>
              <a:buFont typeface="Arial" panose="020B0604020202020204" pitchFamily="34" charset="0"/>
              <a:buChar char="•"/>
              <a:tabLst/>
              <a:defRPr b="0"/>
            </a:lvl3pPr>
            <a:lvl4pPr marL="268288" indent="0">
              <a:lnSpc>
                <a:spcPct val="100000"/>
              </a:lnSpc>
              <a:buNone/>
              <a:tabLst/>
              <a:defRPr b="1"/>
            </a:lvl4pPr>
            <a:lvl5pPr marL="490538" indent="-187325">
              <a:lnSpc>
                <a:spcPct val="100000"/>
              </a:lnSpc>
              <a:tabLst/>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8" name="Straight Connector 7"/>
          <p:cNvCxnSpPr/>
          <p:nvPr userDrawn="1"/>
        </p:nvCxnSpPr>
        <p:spPr>
          <a:xfrm>
            <a:off x="282011" y="888774"/>
            <a:ext cx="11665010" cy="0"/>
          </a:xfrm>
          <a:prstGeom prst="line">
            <a:avLst/>
          </a:prstGeom>
          <a:ln w="22225">
            <a:solidFill>
              <a:srgbClr val="65B2E6"/>
            </a:solidFill>
          </a:ln>
          <a:effectLst/>
        </p:spPr>
        <p:style>
          <a:lnRef idx="1">
            <a:schemeClr val="accent1"/>
          </a:lnRef>
          <a:fillRef idx="0">
            <a:schemeClr val="accent1"/>
          </a:fillRef>
          <a:effectRef idx="0">
            <a:schemeClr val="accent1"/>
          </a:effectRef>
          <a:fontRef idx="minor">
            <a:schemeClr val="tx1"/>
          </a:fontRef>
        </p:style>
      </p:cxn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505334" y="113907"/>
            <a:ext cx="1586970" cy="685022"/>
          </a:xfrm>
          <a:prstGeom prst="rect">
            <a:avLst/>
          </a:prstGeom>
        </p:spPr>
      </p:pic>
      <p:sp>
        <p:nvSpPr>
          <p:cNvPr id="3" name="Title 2">
            <a:extLst>
              <a:ext uri="{FF2B5EF4-FFF2-40B4-BE49-F238E27FC236}">
                <a16:creationId xmlns:a16="http://schemas.microsoft.com/office/drawing/2014/main" id="{4156F39C-AFF1-D944-A9F4-72171BE8110C}"/>
              </a:ext>
            </a:extLst>
          </p:cNvPr>
          <p:cNvSpPr>
            <a:spLocks noGrp="1"/>
          </p:cNvSpPr>
          <p:nvPr>
            <p:ph type="title"/>
          </p:nvPr>
        </p:nvSpPr>
        <p:spPr>
          <a:xfrm>
            <a:off x="282011" y="208722"/>
            <a:ext cx="10223323" cy="447261"/>
          </a:xfrm>
        </p:spPr>
        <p:txBody>
          <a:bodyPr/>
          <a:lstStyle/>
          <a:p>
            <a:r>
              <a:rPr lang="en-US" dirty="0"/>
              <a:t>Click to edit Master title style</a:t>
            </a:r>
          </a:p>
        </p:txBody>
      </p:sp>
    </p:spTree>
    <p:extLst>
      <p:ext uri="{BB962C8B-B14F-4D97-AF65-F5344CB8AC3E}">
        <p14:creationId xmlns:p14="http://schemas.microsoft.com/office/powerpoint/2010/main" val="2070225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22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553109736"/>
      </p:ext>
    </p:extLst>
  </p:cSld>
  <p:clrMapOvr>
    <a:masterClrMapping/>
  </p:clrMapOvr>
  <p:extLst>
    <p:ext uri="{DCECCB84-F9BA-43D5-87BE-67443E8EF086}">
      <p15:sldGuideLst xmlns:p15="http://schemas.microsoft.com/office/powerpoint/2012/main">
        <p15:guide id="1" orient="horz" pos="3536">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82011" y="208722"/>
            <a:ext cx="10223323" cy="447261"/>
          </a:xfrm>
        </p:spPr>
        <p:txBody>
          <a:bodyPr/>
          <a:lstStyle>
            <a:lvl1pPr>
              <a:defRPr sz="1400">
                <a:solidFill>
                  <a:schemeClr val="accent1"/>
                </a:solidFill>
              </a:defRPr>
            </a:lvl1pPr>
          </a:lstStyle>
          <a:p>
            <a:r>
              <a:rPr lang="en-US" dirty="0"/>
              <a:t>Click to edit Master title style</a:t>
            </a:r>
            <a:endParaRPr lang="en-GB" dirty="0"/>
          </a:p>
        </p:txBody>
      </p:sp>
      <p:sp>
        <p:nvSpPr>
          <p:cNvPr id="3" name="Content Placeholder 2"/>
          <p:cNvSpPr>
            <a:spLocks noGrp="1"/>
          </p:cNvSpPr>
          <p:nvPr>
            <p:ph idx="1"/>
          </p:nvPr>
        </p:nvSpPr>
        <p:spPr>
          <a:xfrm>
            <a:off x="282011" y="1121567"/>
            <a:ext cx="10223323" cy="5223672"/>
          </a:xfrm>
          <a:prstGeom prst="rect">
            <a:avLst/>
          </a:prstGeom>
        </p:spPr>
        <p:txBody>
          <a:bodyPr/>
          <a:lstStyle>
            <a:lvl1pPr marL="0" marR="0" indent="0" algn="l" defTabSz="914400" rtl="0" eaLnBrk="1" fontAlgn="auto" latinLnBrk="0" hangingPunct="1">
              <a:lnSpc>
                <a:spcPct val="100000"/>
              </a:lnSpc>
              <a:spcBef>
                <a:spcPts val="1000"/>
              </a:spcBef>
              <a:spcAft>
                <a:spcPts val="600"/>
              </a:spcAft>
              <a:buClr>
                <a:schemeClr val="tx2"/>
              </a:buClr>
              <a:buSzTx/>
              <a:buFont typeface="Arial"/>
              <a:buNone/>
              <a:tabLst/>
              <a:defRPr sz="1600" b="0">
                <a:solidFill>
                  <a:schemeClr val="tx1"/>
                </a:solidFill>
              </a:defRPr>
            </a:lvl1pPr>
            <a:lvl2pPr marL="185738" indent="0">
              <a:lnSpc>
                <a:spcPct val="100000"/>
              </a:lnSpc>
              <a:spcAft>
                <a:spcPts val="600"/>
              </a:spcAft>
              <a:buNone/>
              <a:tabLst/>
              <a:defRPr sz="1200" b="1">
                <a:solidFill>
                  <a:schemeClr val="tx1"/>
                </a:solidFill>
              </a:defRPr>
            </a:lvl2pPr>
            <a:lvl3pPr marL="403225" indent="-187325">
              <a:lnSpc>
                <a:spcPct val="100000"/>
              </a:lnSpc>
              <a:spcAft>
                <a:spcPts val="600"/>
              </a:spcAft>
              <a:buClr>
                <a:schemeClr val="accent6">
                  <a:lumMod val="50000"/>
                </a:schemeClr>
              </a:buClr>
              <a:tabLst/>
              <a:defRPr lang="en-US" sz="1100" kern="1200" dirty="0" smtClean="0">
                <a:solidFill>
                  <a:schemeClr val="tx1"/>
                </a:solidFill>
                <a:latin typeface="+mn-lt"/>
                <a:ea typeface="+mn-ea"/>
                <a:cs typeface="+mn-cs"/>
              </a:defRPr>
            </a:lvl3pPr>
            <a:lvl4pPr>
              <a:defRPr sz="1050">
                <a:solidFill>
                  <a:schemeClr val="tx1"/>
                </a:solidFill>
              </a:defRPr>
            </a:lvl4pPr>
            <a:lvl5pPr>
              <a:defRPr sz="1050">
                <a:solidFill>
                  <a:schemeClr val="tx1"/>
                </a:solidFill>
              </a:defRPr>
            </a:lvl5pPr>
          </a:lstStyle>
          <a:p>
            <a:pPr lvl="0"/>
            <a:r>
              <a:rPr lang="en-US" dirty="0"/>
              <a:t>Edit Master text styles</a:t>
            </a:r>
          </a:p>
          <a:p>
            <a:pPr marL="180000" marR="0" lvl="0" indent="-180000" algn="l" defTabSz="914400" rtl="0" eaLnBrk="1" fontAlgn="auto" latinLnBrk="0" hangingPunct="1">
              <a:lnSpc>
                <a:spcPct val="100000"/>
              </a:lnSpc>
              <a:spcBef>
                <a:spcPts val="1000"/>
              </a:spcBef>
              <a:spcAft>
                <a:spcPts val="600"/>
              </a:spcAft>
              <a:buClr>
                <a:schemeClr val="tx2"/>
              </a:buClr>
              <a:buSzTx/>
              <a:buFont typeface="Arial"/>
              <a:buChar char="•"/>
              <a:tabLst/>
              <a:defRPr/>
            </a:pPr>
            <a:r>
              <a:rPr lang="en-US" dirty="0"/>
              <a:t>Second level</a:t>
            </a:r>
          </a:p>
          <a:p>
            <a:pPr lvl="2"/>
            <a:r>
              <a:rPr lang="en-US" dirty="0"/>
              <a:t>Third level</a:t>
            </a:r>
          </a:p>
        </p:txBody>
      </p:sp>
    </p:spTree>
    <p:extLst>
      <p:ext uri="{BB962C8B-B14F-4D97-AF65-F5344CB8AC3E}">
        <p14:creationId xmlns:p14="http://schemas.microsoft.com/office/powerpoint/2010/main" val="32395474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1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184115479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Title and Content Shapes">
    <p:spTree>
      <p:nvGrpSpPr>
        <p:cNvPr id="1" name=""/>
        <p:cNvGrpSpPr/>
        <p:nvPr/>
      </p:nvGrpSpPr>
      <p:grpSpPr>
        <a:xfrm>
          <a:off x="0" y="0"/>
          <a:ext cx="0" cy="0"/>
          <a:chOff x="0" y="0"/>
          <a:chExt cx="0" cy="0"/>
        </a:xfrm>
      </p:grpSpPr>
      <p:sp>
        <p:nvSpPr>
          <p:cNvPr id="10" name="Content Placeholder 9">
            <a:extLst>
              <a:ext uri="{FF2B5EF4-FFF2-40B4-BE49-F238E27FC236}">
                <a16:creationId xmlns:a16="http://schemas.microsoft.com/office/drawing/2014/main" id="{299ACAF1-6098-AE40-8403-1C8D637F98D0}"/>
              </a:ext>
            </a:extLst>
          </p:cNvPr>
          <p:cNvSpPr>
            <a:spLocks noGrp="1"/>
          </p:cNvSpPr>
          <p:nvPr>
            <p:ph sz="quarter" idx="10"/>
          </p:nvPr>
        </p:nvSpPr>
        <p:spPr>
          <a:xfrm>
            <a:off x="282575" y="1076325"/>
            <a:ext cx="11809413" cy="5243513"/>
          </a:xfrm>
          <a:prstGeom prst="rect">
            <a:avLst/>
          </a:prstGeom>
        </p:spPr>
        <p:txBody>
          <a:bodyPr/>
          <a:lstStyle>
            <a:lvl1pPr>
              <a:lnSpc>
                <a:spcPct val="100000"/>
              </a:lnSpc>
              <a:defRPr>
                <a:solidFill>
                  <a:schemeClr val="accent1"/>
                </a:solidFill>
              </a:defRPr>
            </a:lvl1pPr>
            <a:lvl2pPr marL="7937" indent="0">
              <a:lnSpc>
                <a:spcPct val="100000"/>
              </a:lnSpc>
              <a:buNone/>
              <a:defRPr sz="1800"/>
            </a:lvl2pPr>
            <a:lvl3pPr marL="222250" indent="-169863">
              <a:lnSpc>
                <a:spcPct val="100000"/>
              </a:lnSpc>
              <a:buFont typeface="Arial" panose="020B0604020202020204" pitchFamily="34" charset="0"/>
              <a:buChar char="•"/>
              <a:tabLst/>
              <a:defRPr b="0"/>
            </a:lvl3pPr>
            <a:lvl4pPr marL="268288" indent="0">
              <a:lnSpc>
                <a:spcPct val="100000"/>
              </a:lnSpc>
              <a:buNone/>
              <a:tabLst/>
              <a:defRPr b="1"/>
            </a:lvl4pPr>
            <a:lvl5pPr marL="490538" indent="-187325">
              <a:lnSpc>
                <a:spcPct val="100000"/>
              </a:lnSpc>
              <a:tabLst/>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8" name="Straight Connector 7"/>
          <p:cNvCxnSpPr/>
          <p:nvPr userDrawn="1"/>
        </p:nvCxnSpPr>
        <p:spPr>
          <a:xfrm>
            <a:off x="282011" y="888774"/>
            <a:ext cx="11665010" cy="0"/>
          </a:xfrm>
          <a:prstGeom prst="line">
            <a:avLst/>
          </a:prstGeom>
          <a:ln w="22225">
            <a:solidFill>
              <a:srgbClr val="65B2E6"/>
            </a:solidFill>
          </a:ln>
          <a:effectLst/>
        </p:spPr>
        <p:style>
          <a:lnRef idx="1">
            <a:schemeClr val="accent1"/>
          </a:lnRef>
          <a:fillRef idx="0">
            <a:schemeClr val="accent1"/>
          </a:fillRef>
          <a:effectRef idx="0">
            <a:schemeClr val="accent1"/>
          </a:effectRef>
          <a:fontRef idx="minor">
            <a:schemeClr val="tx1"/>
          </a:fontRef>
        </p:style>
      </p:cxn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505334" y="113907"/>
            <a:ext cx="1586970" cy="685022"/>
          </a:xfrm>
          <a:prstGeom prst="rect">
            <a:avLst/>
          </a:prstGeom>
        </p:spPr>
      </p:pic>
      <p:sp>
        <p:nvSpPr>
          <p:cNvPr id="3" name="Title 2">
            <a:extLst>
              <a:ext uri="{FF2B5EF4-FFF2-40B4-BE49-F238E27FC236}">
                <a16:creationId xmlns:a16="http://schemas.microsoft.com/office/drawing/2014/main" id="{4156F39C-AFF1-D944-A9F4-72171BE8110C}"/>
              </a:ext>
            </a:extLst>
          </p:cNvPr>
          <p:cNvSpPr>
            <a:spLocks noGrp="1"/>
          </p:cNvSpPr>
          <p:nvPr>
            <p:ph type="title"/>
          </p:nvPr>
        </p:nvSpPr>
        <p:spPr>
          <a:xfrm>
            <a:off x="282011" y="208722"/>
            <a:ext cx="10223323" cy="447261"/>
          </a:xfrm>
        </p:spPr>
        <p:txBody>
          <a:bodyPr/>
          <a:lstStyle/>
          <a:p>
            <a:r>
              <a:rPr lang="en-US" dirty="0"/>
              <a:t>Click to edit Master title style</a:t>
            </a:r>
          </a:p>
        </p:txBody>
      </p:sp>
    </p:spTree>
    <p:extLst>
      <p:ext uri="{BB962C8B-B14F-4D97-AF65-F5344CB8AC3E}">
        <p14:creationId xmlns:p14="http://schemas.microsoft.com/office/powerpoint/2010/main" val="103596175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22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761508181"/>
      </p:ext>
    </p:extLst>
  </p:cSld>
  <p:clrMapOvr>
    <a:masterClrMapping/>
  </p:clrMapOvr>
  <p:extLst>
    <p:ext uri="{DCECCB84-F9BA-43D5-87BE-67443E8EF086}">
      <p15:sldGuideLst xmlns:p15="http://schemas.microsoft.com/office/powerpoint/2012/main">
        <p15:guide id="1" orient="horz" pos="3536">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1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146864116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slideLayout" Target="../slideLayouts/slideLayout6.xml"/><Relationship Id="rId1" Type="http://schemas.openxmlformats.org/officeDocument/2006/relationships/slideLayout" Target="../slideLayouts/slideLayout5.xml"/><Relationship Id="rId5" Type="http://schemas.openxmlformats.org/officeDocument/2006/relationships/image" Target="../media/image1.jpeg"/><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82011" y="208722"/>
            <a:ext cx="10009471" cy="447261"/>
          </a:xfrm>
          <a:prstGeom prst="rect">
            <a:avLst/>
          </a:prstGeom>
        </p:spPr>
        <p:txBody>
          <a:bodyPr vert="horz" lIns="0" tIns="0" rIns="0" bIns="0" rtlCol="0" anchor="b" anchorCtr="0">
            <a:noAutofit/>
          </a:bodyPr>
          <a:lstStyle/>
          <a:p>
            <a:r>
              <a:rPr lang="en-US" dirty="0"/>
              <a:t>Click to edit Master title style</a:t>
            </a:r>
          </a:p>
        </p:txBody>
      </p:sp>
      <p:sp>
        <p:nvSpPr>
          <p:cNvPr id="11" name="Text Placeholder 10">
            <a:extLst>
              <a:ext uri="{FF2B5EF4-FFF2-40B4-BE49-F238E27FC236}">
                <a16:creationId xmlns:a16="http://schemas.microsoft.com/office/drawing/2014/main" id="{1A0B8476-C42C-E946-9AE6-450EBBA88674}"/>
              </a:ext>
            </a:extLst>
          </p:cNvPr>
          <p:cNvSpPr>
            <a:spLocks noGrp="1"/>
          </p:cNvSpPr>
          <p:nvPr>
            <p:ph type="body" idx="1"/>
          </p:nvPr>
        </p:nvSpPr>
        <p:spPr>
          <a:xfrm>
            <a:off x="197225" y="1121566"/>
            <a:ext cx="6615951" cy="5055397"/>
          </a:xfrm>
          <a:prstGeom prst="rect">
            <a:avLst/>
          </a:prstGeom>
        </p:spPr>
        <p:txBody>
          <a:bodyPr vert="horz" lIns="91440" tIns="45720" rIns="91440" bIns="4572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7" name="Straight Connector 6">
            <a:extLst>
              <a:ext uri="{FF2B5EF4-FFF2-40B4-BE49-F238E27FC236}">
                <a16:creationId xmlns:a16="http://schemas.microsoft.com/office/drawing/2014/main" id="{9D4B8640-7FCE-A346-B4B6-DA2804688F54}"/>
              </a:ext>
            </a:extLst>
          </p:cNvPr>
          <p:cNvCxnSpPr/>
          <p:nvPr userDrawn="1"/>
        </p:nvCxnSpPr>
        <p:spPr>
          <a:xfrm>
            <a:off x="282011" y="888774"/>
            <a:ext cx="11665010" cy="0"/>
          </a:xfrm>
          <a:prstGeom prst="line">
            <a:avLst/>
          </a:prstGeom>
          <a:ln w="22225">
            <a:solidFill>
              <a:srgbClr val="65B2E6"/>
            </a:solidFill>
          </a:ln>
          <a:effectLst/>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21E9D45D-B271-5D41-A966-131A637835F9}"/>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10505334" y="113907"/>
            <a:ext cx="1586970" cy="685022"/>
          </a:xfrm>
          <a:prstGeom prst="rect">
            <a:avLst/>
          </a:prstGeom>
        </p:spPr>
      </p:pic>
    </p:spTree>
    <p:extLst>
      <p:ext uri="{BB962C8B-B14F-4D97-AF65-F5344CB8AC3E}">
        <p14:creationId xmlns:p14="http://schemas.microsoft.com/office/powerpoint/2010/main" val="700887908"/>
      </p:ext>
    </p:extLst>
  </p:cSld>
  <p:clrMap bg1="lt1" tx1="dk1" bg2="lt2" tx2="dk2" accent1="accent1" accent2="accent2" accent3="accent3" accent4="accent4" accent5="accent5" accent6="accent6" hlink="hlink" folHlink="folHlink"/>
  <p:sldLayoutIdLst>
    <p:sldLayoutId id="2147483671" r:id="rId1"/>
    <p:sldLayoutId id="2147483739" r:id="rId2"/>
    <p:sldLayoutId id="2147483742" r:id="rId3"/>
    <p:sldLayoutId id="2147483743" r:id="rId4"/>
  </p:sldLayoutIdLst>
  <p:hf sldNum="0" hdr="0" dt="0"/>
  <p:txStyles>
    <p:title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p:titleStyle>
    <p:bodyStyle>
      <a:lvl1pPr marL="0" marR="0" indent="0" algn="l" defTabSz="914400" rtl="0" eaLnBrk="1" fontAlgn="auto" latinLnBrk="0" hangingPunct="1">
        <a:lnSpc>
          <a:spcPct val="100000"/>
        </a:lnSpc>
        <a:spcBef>
          <a:spcPts val="1000"/>
        </a:spcBef>
        <a:spcAft>
          <a:spcPts val="600"/>
        </a:spcAft>
        <a:buClr>
          <a:srgbClr val="F94130"/>
        </a:buClr>
        <a:buSzTx/>
        <a:buFont typeface="Arial"/>
        <a:buNone/>
        <a:tabLst/>
        <a:defRPr lang="en-US" sz="1800" b="0" kern="1200">
          <a:solidFill>
            <a:schemeClr val="accent1"/>
          </a:solidFill>
          <a:latin typeface="+mn-lt"/>
          <a:ea typeface="+mn-ea"/>
          <a:cs typeface="+mn-cs"/>
        </a:defRPr>
      </a:lvl1pPr>
      <a:lvl2pPr marL="7937" indent="0" algn="l" defTabSz="914400" rtl="0" eaLnBrk="1" latinLnBrk="0" hangingPunct="1">
        <a:lnSpc>
          <a:spcPct val="100000"/>
        </a:lnSpc>
        <a:spcBef>
          <a:spcPts val="0"/>
        </a:spcBef>
        <a:spcAft>
          <a:spcPts val="600"/>
        </a:spcAft>
        <a:buClr>
          <a:schemeClr val="tx2"/>
        </a:buClr>
        <a:buFont typeface="Arial"/>
        <a:buNone/>
        <a:tabLst/>
        <a:defRPr lang="en-US" sz="1600" kern="1200" dirty="0">
          <a:solidFill>
            <a:schemeClr val="tx1"/>
          </a:solidFill>
          <a:latin typeface="+mn-lt"/>
          <a:ea typeface="+mn-ea"/>
          <a:cs typeface="+mn-cs"/>
        </a:defRPr>
      </a:lvl2pPr>
      <a:lvl3pPr marL="222250" marR="0" indent="-214313" algn="l" defTabSz="914400" rtl="0" eaLnBrk="1" fontAlgn="auto" latinLnBrk="0" hangingPunct="1">
        <a:lnSpc>
          <a:spcPct val="100000"/>
        </a:lnSpc>
        <a:spcBef>
          <a:spcPts val="0"/>
        </a:spcBef>
        <a:spcAft>
          <a:spcPts val="600"/>
        </a:spcAft>
        <a:buClr>
          <a:srgbClr val="F94130"/>
        </a:buClr>
        <a:buSzTx/>
        <a:buFont typeface="Arial" panose="020B0604020202020204" pitchFamily="34" charset="0"/>
        <a:buChar char="•"/>
        <a:tabLst/>
        <a:defRPr lang="en-US" sz="1400" b="0" kern="1200" dirty="0">
          <a:solidFill>
            <a:schemeClr val="tx1"/>
          </a:solidFill>
          <a:latin typeface="+mn-lt"/>
          <a:ea typeface="+mn-ea"/>
          <a:cs typeface="+mn-cs"/>
        </a:defRPr>
      </a:lvl3pPr>
      <a:lvl4pPr marL="222250" indent="0" algn="l" defTabSz="914400" rtl="0" eaLnBrk="1" latinLnBrk="0" hangingPunct="1">
        <a:lnSpc>
          <a:spcPct val="100000"/>
        </a:lnSpc>
        <a:spcBef>
          <a:spcPts val="0"/>
        </a:spcBef>
        <a:spcAft>
          <a:spcPts val="600"/>
        </a:spcAft>
        <a:buClr>
          <a:schemeClr val="tx2"/>
        </a:buClr>
        <a:buFont typeface="Arial"/>
        <a:buNone/>
        <a:tabLst/>
        <a:defRPr sz="1200" b="1" kern="1200">
          <a:solidFill>
            <a:schemeClr val="tx1"/>
          </a:solidFill>
          <a:latin typeface="+mn-lt"/>
          <a:ea typeface="+mn-ea"/>
          <a:cs typeface="+mn-cs"/>
        </a:defRPr>
      </a:lvl4pPr>
      <a:lvl5pPr marL="446088" indent="-187325" algn="l" defTabSz="914400" rtl="0" eaLnBrk="1" latinLnBrk="0" hangingPunct="1">
        <a:lnSpc>
          <a:spcPct val="100000"/>
        </a:lnSpc>
        <a:spcBef>
          <a:spcPts val="0"/>
        </a:spcBef>
        <a:spcAft>
          <a:spcPts val="600"/>
        </a:spcAft>
        <a:buClr>
          <a:schemeClr val="tx2"/>
        </a:buClr>
        <a:buFont typeface="Arial"/>
        <a:buChar char="•"/>
        <a:tabLst/>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guide id="3" orient="horz" userDrawn="1">
          <p15:clr>
            <a:srgbClr val="F26B43"/>
          </p15:clr>
        </p15:guide>
        <p15:guide id="4" orient="horz" pos="4320" userDrawn="1">
          <p15:clr>
            <a:srgbClr val="F26B43"/>
          </p15:clr>
        </p15:guide>
        <p15:guide id="5" userDrawn="1">
          <p15:clr>
            <a:srgbClr val="F26B43"/>
          </p15:clr>
        </p15:guide>
        <p15:guide id="6" pos="7680" userDrawn="1">
          <p15:clr>
            <a:srgbClr val="F26B43"/>
          </p15:clr>
        </p15:guide>
        <p15:guide id="7" pos="7355" userDrawn="1">
          <p15:clr>
            <a:srgbClr val="F26B43"/>
          </p15:clr>
        </p15:guide>
        <p15:guide id="9" orient="horz" pos="3997" userDrawn="1">
          <p15:clr>
            <a:srgbClr val="F26B43"/>
          </p15:clr>
        </p15:guide>
        <p15:guide id="10" pos="325" userDrawn="1">
          <p15:clr>
            <a:srgbClr val="F26B43"/>
          </p15:clr>
        </p15:guide>
        <p15:guide id="11" orient="horz" pos="618" userDrawn="1">
          <p15:clr>
            <a:srgbClr val="F26B43"/>
          </p15:clr>
        </p15:guide>
        <p15:guide id="12" orient="horz" pos="1449"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82011" y="208722"/>
            <a:ext cx="10009471" cy="447261"/>
          </a:xfrm>
          <a:prstGeom prst="rect">
            <a:avLst/>
          </a:prstGeom>
        </p:spPr>
        <p:txBody>
          <a:bodyPr vert="horz" lIns="0" tIns="0" rIns="0" bIns="0" rtlCol="0" anchor="b" anchorCtr="0">
            <a:noAutofit/>
          </a:bodyPr>
          <a:lstStyle/>
          <a:p>
            <a:r>
              <a:rPr lang="en-US" dirty="0"/>
              <a:t>Click to edit Master title style</a:t>
            </a:r>
          </a:p>
        </p:txBody>
      </p:sp>
      <p:sp>
        <p:nvSpPr>
          <p:cNvPr id="11" name="Text Placeholder 10">
            <a:extLst>
              <a:ext uri="{FF2B5EF4-FFF2-40B4-BE49-F238E27FC236}">
                <a16:creationId xmlns:a16="http://schemas.microsoft.com/office/drawing/2014/main" id="{1A0B8476-C42C-E946-9AE6-450EBBA88674}"/>
              </a:ext>
            </a:extLst>
          </p:cNvPr>
          <p:cNvSpPr>
            <a:spLocks noGrp="1"/>
          </p:cNvSpPr>
          <p:nvPr>
            <p:ph type="body" idx="1"/>
          </p:nvPr>
        </p:nvSpPr>
        <p:spPr>
          <a:xfrm>
            <a:off x="197225" y="1121566"/>
            <a:ext cx="6615951" cy="5055397"/>
          </a:xfrm>
          <a:prstGeom prst="rect">
            <a:avLst/>
          </a:prstGeom>
        </p:spPr>
        <p:txBody>
          <a:bodyPr vert="horz" lIns="91440" tIns="45720" rIns="91440" bIns="4572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7" name="Straight Connector 6">
            <a:extLst>
              <a:ext uri="{FF2B5EF4-FFF2-40B4-BE49-F238E27FC236}">
                <a16:creationId xmlns:a16="http://schemas.microsoft.com/office/drawing/2014/main" id="{9D4B8640-7FCE-A346-B4B6-DA2804688F54}"/>
              </a:ext>
            </a:extLst>
          </p:cNvPr>
          <p:cNvCxnSpPr/>
          <p:nvPr userDrawn="1"/>
        </p:nvCxnSpPr>
        <p:spPr>
          <a:xfrm>
            <a:off x="282011" y="888774"/>
            <a:ext cx="11665010" cy="0"/>
          </a:xfrm>
          <a:prstGeom prst="line">
            <a:avLst/>
          </a:prstGeom>
          <a:ln w="22225">
            <a:solidFill>
              <a:srgbClr val="65B2E6"/>
            </a:solidFill>
          </a:ln>
          <a:effectLst/>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21E9D45D-B271-5D41-A966-131A637835F9}"/>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10505334" y="113907"/>
            <a:ext cx="1586970" cy="685022"/>
          </a:xfrm>
          <a:prstGeom prst="rect">
            <a:avLst/>
          </a:prstGeom>
        </p:spPr>
      </p:pic>
    </p:spTree>
    <p:extLst>
      <p:ext uri="{BB962C8B-B14F-4D97-AF65-F5344CB8AC3E}">
        <p14:creationId xmlns:p14="http://schemas.microsoft.com/office/powerpoint/2010/main" val="4074388460"/>
      </p:ext>
    </p:extLst>
  </p:cSld>
  <p:clrMap bg1="lt1" tx1="dk1" bg2="lt2" tx2="dk2" accent1="accent1" accent2="accent2" accent3="accent3" accent4="accent4" accent5="accent5" accent6="accent6" hlink="hlink" folHlink="folHlink"/>
  <p:sldLayoutIdLst>
    <p:sldLayoutId id="2147483755" r:id="rId1"/>
    <p:sldLayoutId id="2147483756" r:id="rId2"/>
    <p:sldLayoutId id="2147483758" r:id="rId3"/>
  </p:sldLayoutIdLst>
  <p:hf hdr="0" ftr="0"/>
  <p:txStyles>
    <p:title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p:titleStyle>
    <p:bodyStyle>
      <a:lvl1pPr marL="0" marR="0" indent="0" algn="l" defTabSz="914400" rtl="0" eaLnBrk="1" fontAlgn="auto" latinLnBrk="0" hangingPunct="1">
        <a:lnSpc>
          <a:spcPct val="100000"/>
        </a:lnSpc>
        <a:spcBef>
          <a:spcPts val="1000"/>
        </a:spcBef>
        <a:spcAft>
          <a:spcPts val="600"/>
        </a:spcAft>
        <a:buClr>
          <a:srgbClr val="F94130"/>
        </a:buClr>
        <a:buSzTx/>
        <a:buFont typeface="Arial"/>
        <a:buNone/>
        <a:tabLst/>
        <a:defRPr lang="en-US" sz="1800" b="0" kern="1200">
          <a:solidFill>
            <a:schemeClr val="accent1"/>
          </a:solidFill>
          <a:latin typeface="+mn-lt"/>
          <a:ea typeface="+mn-ea"/>
          <a:cs typeface="+mn-cs"/>
        </a:defRPr>
      </a:lvl1pPr>
      <a:lvl2pPr marL="7937" indent="0" algn="l" defTabSz="914400" rtl="0" eaLnBrk="1" latinLnBrk="0" hangingPunct="1">
        <a:lnSpc>
          <a:spcPct val="100000"/>
        </a:lnSpc>
        <a:spcBef>
          <a:spcPts val="0"/>
        </a:spcBef>
        <a:spcAft>
          <a:spcPts val="600"/>
        </a:spcAft>
        <a:buClr>
          <a:schemeClr val="tx2"/>
        </a:buClr>
        <a:buFont typeface="Arial"/>
        <a:buNone/>
        <a:tabLst/>
        <a:defRPr lang="en-US" sz="1600" kern="1200" dirty="0">
          <a:solidFill>
            <a:schemeClr val="tx1"/>
          </a:solidFill>
          <a:latin typeface="+mn-lt"/>
          <a:ea typeface="+mn-ea"/>
          <a:cs typeface="+mn-cs"/>
        </a:defRPr>
      </a:lvl2pPr>
      <a:lvl3pPr marL="222250" marR="0" indent="-214313" algn="l" defTabSz="914400" rtl="0" eaLnBrk="1" fontAlgn="auto" latinLnBrk="0" hangingPunct="1">
        <a:lnSpc>
          <a:spcPct val="100000"/>
        </a:lnSpc>
        <a:spcBef>
          <a:spcPts val="0"/>
        </a:spcBef>
        <a:spcAft>
          <a:spcPts val="600"/>
        </a:spcAft>
        <a:buClr>
          <a:srgbClr val="F94130"/>
        </a:buClr>
        <a:buSzTx/>
        <a:buFont typeface="Arial" panose="020B0604020202020204" pitchFamily="34" charset="0"/>
        <a:buChar char="•"/>
        <a:tabLst/>
        <a:defRPr lang="en-US" sz="1400" b="0" kern="1200" dirty="0">
          <a:solidFill>
            <a:schemeClr val="tx1"/>
          </a:solidFill>
          <a:latin typeface="+mn-lt"/>
          <a:ea typeface="+mn-ea"/>
          <a:cs typeface="+mn-cs"/>
        </a:defRPr>
      </a:lvl3pPr>
      <a:lvl4pPr marL="222250" indent="0" algn="l" defTabSz="914400" rtl="0" eaLnBrk="1" latinLnBrk="0" hangingPunct="1">
        <a:lnSpc>
          <a:spcPct val="100000"/>
        </a:lnSpc>
        <a:spcBef>
          <a:spcPts val="0"/>
        </a:spcBef>
        <a:spcAft>
          <a:spcPts val="600"/>
        </a:spcAft>
        <a:buClr>
          <a:schemeClr val="tx2"/>
        </a:buClr>
        <a:buFont typeface="Arial"/>
        <a:buNone/>
        <a:tabLst/>
        <a:defRPr sz="1200" b="1" kern="1200">
          <a:solidFill>
            <a:schemeClr val="tx1"/>
          </a:solidFill>
          <a:latin typeface="+mn-lt"/>
          <a:ea typeface="+mn-ea"/>
          <a:cs typeface="+mn-cs"/>
        </a:defRPr>
      </a:lvl4pPr>
      <a:lvl5pPr marL="446088" indent="-187325" algn="l" defTabSz="914400" rtl="0" eaLnBrk="1" latinLnBrk="0" hangingPunct="1">
        <a:lnSpc>
          <a:spcPct val="100000"/>
        </a:lnSpc>
        <a:spcBef>
          <a:spcPts val="0"/>
        </a:spcBef>
        <a:spcAft>
          <a:spcPts val="600"/>
        </a:spcAft>
        <a:buClr>
          <a:schemeClr val="tx2"/>
        </a:buClr>
        <a:buFont typeface="Arial"/>
        <a:buChar char="•"/>
        <a:tabLst/>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guide id="3" orient="horz">
          <p15:clr>
            <a:srgbClr val="F26B43"/>
          </p15:clr>
        </p15:guide>
        <p15:guide id="4" orient="horz" pos="4320">
          <p15:clr>
            <a:srgbClr val="F26B43"/>
          </p15:clr>
        </p15:guide>
        <p15:guide id="5">
          <p15:clr>
            <a:srgbClr val="F26B43"/>
          </p15:clr>
        </p15:guide>
        <p15:guide id="6" pos="7680">
          <p15:clr>
            <a:srgbClr val="F26B43"/>
          </p15:clr>
        </p15:guide>
        <p15:guide id="7" pos="7355">
          <p15:clr>
            <a:srgbClr val="F26B43"/>
          </p15:clr>
        </p15:guide>
        <p15:guide id="9" orient="horz" pos="3997">
          <p15:clr>
            <a:srgbClr val="F26B43"/>
          </p15:clr>
        </p15:guide>
        <p15:guide id="10" pos="325">
          <p15:clr>
            <a:srgbClr val="F26B43"/>
          </p15:clr>
        </p15:guide>
        <p15:guide id="11" orient="horz" pos="618">
          <p15:clr>
            <a:srgbClr val="F26B43"/>
          </p15:clr>
        </p15:guide>
        <p15:guide id="12" orient="horz" pos="1449">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txBox="1">
            <a:spLocks/>
          </p:cNvSpPr>
          <p:nvPr/>
        </p:nvSpPr>
        <p:spPr>
          <a:xfrm>
            <a:off x="567793" y="5283479"/>
            <a:ext cx="7742191" cy="748128"/>
          </a:xfrm>
          <a:prstGeom prst="rect">
            <a:avLst/>
          </a:prstGeom>
        </p:spPr>
        <p:txBody>
          <a:bodyPr vert="horz" lIns="0" tIns="0" rIns="0" bIns="0" rtlCol="0" anchor="t" anchorCtr="0">
            <a:noAutofit/>
          </a:bodyPr>
          <a:lstStyle>
            <a:lvl1pPr algn="l" defTabSz="914400" rtl="0" eaLnBrk="1" latinLnBrk="0" hangingPunct="1">
              <a:lnSpc>
                <a:spcPct val="90000"/>
              </a:lnSpc>
              <a:spcBef>
                <a:spcPct val="0"/>
              </a:spcBef>
              <a:buNone/>
              <a:defRPr sz="3200" kern="1200">
                <a:solidFill>
                  <a:schemeClr val="tx1"/>
                </a:solidFill>
                <a:latin typeface="+mj-lt"/>
                <a:ea typeface="+mj-ea"/>
                <a:cs typeface="+mj-cs"/>
              </a:defRPr>
            </a:lvl1pPr>
          </a:lstStyle>
          <a:p>
            <a:pPr marL="0" marR="0" lvl="0" indent="0" algn="l" defTabSz="457200" rtl="0" eaLnBrk="1" fontAlgn="auto" latinLnBrk="0" hangingPunct="1">
              <a:lnSpc>
                <a:spcPct val="100000"/>
              </a:lnSpc>
              <a:spcBef>
                <a:spcPts val="150"/>
              </a:spcBef>
              <a:spcAft>
                <a:spcPts val="0"/>
              </a:spcAft>
              <a:buClrTx/>
              <a:buSzTx/>
              <a:buFontTx/>
              <a:buNone/>
              <a:tabLst/>
              <a:defRPr/>
            </a:pPr>
            <a:endParaRPr kumimoji="0" lang="en-US" i="0" strike="noStrike" kern="1200" cap="none" spc="0" normalizeH="0" baseline="0" noProof="0" dirty="0">
              <a:ln>
                <a:noFill/>
              </a:ln>
              <a:solidFill>
                <a:srgbClr val="0070C0"/>
              </a:solidFill>
              <a:effectLst/>
              <a:uLnTx/>
              <a:uFillTx/>
              <a:latin typeface="Lato" panose="020F0502020204030203" pitchFamily="34" charset="0"/>
              <a:ea typeface="Lato" panose="020F0502020204030203" pitchFamily="34" charset="0"/>
              <a:cs typeface="Lato" panose="020F0502020204030203" pitchFamily="34" charset="0"/>
            </a:endParaRPr>
          </a:p>
        </p:txBody>
      </p:sp>
      <p:cxnSp>
        <p:nvCxnSpPr>
          <p:cNvPr id="4" name="Straight Connector 3"/>
          <p:cNvCxnSpPr/>
          <p:nvPr/>
        </p:nvCxnSpPr>
        <p:spPr>
          <a:xfrm>
            <a:off x="0" y="3929380"/>
            <a:ext cx="12192000" cy="0"/>
          </a:xfrm>
          <a:prstGeom prst="line">
            <a:avLst/>
          </a:prstGeom>
          <a:ln w="19050">
            <a:solidFill>
              <a:srgbClr val="00B0F0"/>
            </a:solidFill>
          </a:ln>
        </p:spPr>
        <p:style>
          <a:lnRef idx="1">
            <a:schemeClr val="accent1"/>
          </a:lnRef>
          <a:fillRef idx="0">
            <a:schemeClr val="accent1"/>
          </a:fillRef>
          <a:effectRef idx="0">
            <a:schemeClr val="accent1"/>
          </a:effectRef>
          <a:fontRef idx="minor">
            <a:schemeClr val="tx1"/>
          </a:fontRef>
        </p:style>
      </p:cxnSp>
      <p:pic>
        <p:nvPicPr>
          <p:cNvPr id="12" name="Picture 11" descr="A group of children in a room&#10;&#10;Description automatically generated with medium confidence">
            <a:extLst>
              <a:ext uri="{FF2B5EF4-FFF2-40B4-BE49-F238E27FC236}">
                <a16:creationId xmlns:a16="http://schemas.microsoft.com/office/drawing/2014/main" id="{7A7008BB-EF48-4864-88F4-3421BC37480B}"/>
              </a:ext>
            </a:extLst>
          </p:cNvPr>
          <p:cNvPicPr>
            <a:picLocks noChangeAspect="1"/>
          </p:cNvPicPr>
          <p:nvPr/>
        </p:nvPicPr>
        <p:blipFill rotWithShape="1">
          <a:blip r:embed="rId3">
            <a:extLst>
              <a:ext uri="{28A0092B-C50C-407E-A947-70E740481C1C}">
                <a14:useLocalDpi xmlns:a14="http://schemas.microsoft.com/office/drawing/2010/main" val="0"/>
              </a:ext>
            </a:extLst>
          </a:blip>
          <a:srcRect t="28481" b="13261"/>
          <a:stretch/>
        </p:blipFill>
        <p:spPr>
          <a:xfrm>
            <a:off x="287867" y="2127574"/>
            <a:ext cx="11684000" cy="4533325"/>
          </a:xfrm>
          <a:prstGeom prst="rect">
            <a:avLst/>
          </a:prstGeom>
        </p:spPr>
      </p:pic>
      <p:sp>
        <p:nvSpPr>
          <p:cNvPr id="7" name="TextBox 6">
            <a:extLst>
              <a:ext uri="{FF2B5EF4-FFF2-40B4-BE49-F238E27FC236}">
                <a16:creationId xmlns:a16="http://schemas.microsoft.com/office/drawing/2014/main" id="{FAFB38ED-F7B4-4CC0-B42C-3224332C89FD}"/>
              </a:ext>
            </a:extLst>
          </p:cNvPr>
          <p:cNvSpPr txBox="1"/>
          <p:nvPr/>
        </p:nvSpPr>
        <p:spPr>
          <a:xfrm>
            <a:off x="153646" y="287484"/>
            <a:ext cx="5816230" cy="461665"/>
          </a:xfrm>
          <a:prstGeom prst="rect">
            <a:avLst/>
          </a:prstGeom>
          <a:noFill/>
        </p:spPr>
        <p:txBody>
          <a:bodyPr wrap="square" rtlCol="0">
            <a:spAutoFit/>
          </a:bodyPr>
          <a:lstStyle/>
          <a:p>
            <a:r>
              <a:rPr lang="en-US" sz="2400" dirty="0">
                <a:solidFill>
                  <a:srgbClr val="0077C8"/>
                </a:solidFill>
                <a:latin typeface="+mj-lt"/>
                <a:ea typeface="Lato" charset="0"/>
                <a:cs typeface="Lato" charset="0"/>
              </a:rPr>
              <a:t>On-line Exam Review – January 2022</a:t>
            </a:r>
          </a:p>
        </p:txBody>
      </p:sp>
      <p:sp>
        <p:nvSpPr>
          <p:cNvPr id="8" name="Title 1">
            <a:extLst>
              <a:ext uri="{FF2B5EF4-FFF2-40B4-BE49-F238E27FC236}">
                <a16:creationId xmlns:a16="http://schemas.microsoft.com/office/drawing/2014/main" id="{E3B5CC99-D978-45E5-9B95-EC0A7651F12C}"/>
              </a:ext>
            </a:extLst>
          </p:cNvPr>
          <p:cNvSpPr txBox="1">
            <a:spLocks/>
          </p:cNvSpPr>
          <p:nvPr/>
        </p:nvSpPr>
        <p:spPr>
          <a:xfrm>
            <a:off x="297080" y="1051131"/>
            <a:ext cx="10745293" cy="748128"/>
          </a:xfrm>
          <a:prstGeom prst="rect">
            <a:avLst/>
          </a:prstGeom>
        </p:spPr>
        <p:txBody>
          <a:bodyPr vert="horz" lIns="0" tIns="0" rIns="0" bIns="0" rtlCol="0" anchor="t" anchorCtr="0">
            <a:noAutofit/>
          </a:bodyPr>
          <a:lstStyle>
            <a:lvl1pPr algn="l" defTabSz="914400" rtl="0" eaLnBrk="1" latinLnBrk="0" hangingPunct="1">
              <a:lnSpc>
                <a:spcPct val="90000"/>
              </a:lnSpc>
              <a:spcBef>
                <a:spcPct val="0"/>
              </a:spcBef>
              <a:buNone/>
              <a:defRPr sz="3200" kern="1200">
                <a:solidFill>
                  <a:schemeClr val="tx1"/>
                </a:solidFill>
                <a:latin typeface="+mj-lt"/>
                <a:ea typeface="+mj-ea"/>
                <a:cs typeface="+mj-cs"/>
              </a:defRPr>
            </a:lvl1pPr>
          </a:lstStyle>
          <a:p>
            <a:pPr defTabSz="457200">
              <a:lnSpc>
                <a:spcPct val="100000"/>
              </a:lnSpc>
              <a:spcBef>
                <a:spcPts val="150"/>
              </a:spcBef>
              <a:defRPr/>
            </a:pPr>
            <a:r>
              <a:rPr lang="en-US" sz="2400" dirty="0">
                <a:solidFill>
                  <a:srgbClr val="0077C8"/>
                </a:solidFill>
                <a:latin typeface="Arial" panose="020B0604020202020204" pitchFamily="34" charset="0"/>
                <a:ea typeface="Lato" charset="0"/>
                <a:cs typeface="Arial" panose="020B0604020202020204" pitchFamily="34" charset="0"/>
              </a:rPr>
              <a:t>Level 2 Children’s Care, Play, Learning and Development: Practice and Theory</a:t>
            </a:r>
          </a:p>
          <a:p>
            <a:pPr defTabSz="457200">
              <a:lnSpc>
                <a:spcPct val="100000"/>
              </a:lnSpc>
              <a:spcBef>
                <a:spcPts val="150"/>
              </a:spcBef>
              <a:defRPr/>
            </a:pPr>
            <a:r>
              <a:rPr lang="en-US" sz="2400" dirty="0">
                <a:solidFill>
                  <a:srgbClr val="0077C8"/>
                </a:solidFill>
              </a:rPr>
              <a:t>Unit 216 – Understanding Children’s Care, Play, Learning and Development </a:t>
            </a:r>
          </a:p>
          <a:p>
            <a:pPr defTabSz="457200">
              <a:lnSpc>
                <a:spcPct val="100000"/>
              </a:lnSpc>
              <a:spcBef>
                <a:spcPts val="150"/>
              </a:spcBef>
              <a:defRPr/>
            </a:pPr>
            <a:r>
              <a:rPr lang="en-US" sz="2400" dirty="0">
                <a:latin typeface="Arial" panose="020B0604020202020204" pitchFamily="34" charset="0"/>
                <a:ea typeface="Lato" charset="0"/>
                <a:cs typeface="Arial" panose="020B0604020202020204" pitchFamily="34" charset="0"/>
              </a:rPr>
              <a:t> </a:t>
            </a:r>
          </a:p>
        </p:txBody>
      </p:sp>
    </p:spTree>
    <p:extLst>
      <p:ext uri="{BB962C8B-B14F-4D97-AF65-F5344CB8AC3E}">
        <p14:creationId xmlns:p14="http://schemas.microsoft.com/office/powerpoint/2010/main" val="7072885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61C893D2-0AFF-47DC-96DD-292859968FAC}"/>
              </a:ext>
            </a:extLst>
          </p:cNvPr>
          <p:cNvSpPr txBox="1"/>
          <p:nvPr/>
        </p:nvSpPr>
        <p:spPr>
          <a:xfrm>
            <a:off x="840827" y="4709140"/>
            <a:ext cx="11077903" cy="1815882"/>
          </a:xfrm>
          <a:prstGeom prst="rect">
            <a:avLst/>
          </a:prstGeom>
          <a:noFill/>
          <a:ln>
            <a:noFill/>
          </a:ln>
        </p:spPr>
        <p:txBody>
          <a:bodyPr wrap="square">
            <a:spAutoFit/>
          </a:bodyPr>
          <a:lstStyle/>
          <a:p>
            <a:r>
              <a:rPr lang="en-GB" sz="1600" b="1" i="1" dirty="0">
                <a:solidFill>
                  <a:srgbClr val="0070C0"/>
                </a:solidFill>
              </a:rPr>
              <a:t>Principal Examiner feedback </a:t>
            </a:r>
          </a:p>
          <a:p>
            <a:r>
              <a:rPr lang="en-GB" sz="1600" dirty="0">
                <a:solidFill>
                  <a:srgbClr val="0070C0"/>
                </a:solidFill>
              </a:rPr>
              <a:t>This learner has presented a very good explanation which indicates very  good understanding of the importance of confidentiality between agencies. 6 Full marks have been awarded as the learner has developed the explanation indicating very good understanding of the command verb. The learner understands the importance of maintaining confidentiality when referrals are made. This then encourages more open communication built on trust when supporting children to access the services they need in the knowledge that information will be kept safe. They are also able to explain when confidentiality may not be observed due to the need to keep children safe, which links to well-being needs.</a:t>
            </a:r>
          </a:p>
        </p:txBody>
      </p:sp>
      <p:pic>
        <p:nvPicPr>
          <p:cNvPr id="9" name="Picture 8">
            <a:extLst>
              <a:ext uri="{FF2B5EF4-FFF2-40B4-BE49-F238E27FC236}">
                <a16:creationId xmlns:a16="http://schemas.microsoft.com/office/drawing/2014/main" id="{4904B952-AF3D-488E-BE4F-BBBF641DEF0B}"/>
              </a:ext>
            </a:extLst>
          </p:cNvPr>
          <p:cNvPicPr>
            <a:picLocks noChangeAspect="1"/>
          </p:cNvPicPr>
          <p:nvPr/>
        </p:nvPicPr>
        <p:blipFill>
          <a:blip r:embed="rId2"/>
          <a:stretch>
            <a:fillRect/>
          </a:stretch>
        </p:blipFill>
        <p:spPr>
          <a:xfrm>
            <a:off x="282011" y="966836"/>
            <a:ext cx="9566183" cy="3220739"/>
          </a:xfrm>
          <a:prstGeom prst="rect">
            <a:avLst/>
          </a:prstGeom>
        </p:spPr>
      </p:pic>
      <p:sp>
        <p:nvSpPr>
          <p:cNvPr id="10" name="Speech Bubble: Rectangle with Corners Rounded 9">
            <a:extLst>
              <a:ext uri="{FF2B5EF4-FFF2-40B4-BE49-F238E27FC236}">
                <a16:creationId xmlns:a16="http://schemas.microsoft.com/office/drawing/2014/main" id="{92AD95DB-D3F4-4A16-AFA9-5A27470E8417}"/>
              </a:ext>
            </a:extLst>
          </p:cNvPr>
          <p:cNvSpPr/>
          <p:nvPr/>
        </p:nvSpPr>
        <p:spPr>
          <a:xfrm>
            <a:off x="588580" y="4498429"/>
            <a:ext cx="11448696" cy="2150850"/>
          </a:xfrm>
          <a:prstGeom prst="wedgeRoundRectCallout">
            <a:avLst>
              <a:gd name="adj1" fmla="val -45138"/>
              <a:gd name="adj2" fmla="val -81151"/>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11" name="Title 2">
            <a:extLst>
              <a:ext uri="{FF2B5EF4-FFF2-40B4-BE49-F238E27FC236}">
                <a16:creationId xmlns:a16="http://schemas.microsoft.com/office/drawing/2014/main" id="{344936E1-AC58-498C-BB7C-3FDD3409B3C4}"/>
              </a:ext>
            </a:extLst>
          </p:cNvPr>
          <p:cNvSpPr txBox="1">
            <a:spLocks noGrp="1"/>
          </p:cNvSpPr>
          <p:nvPr>
            <p:ph type="title"/>
          </p:nvPr>
        </p:nvSpPr>
        <p:spPr>
          <a:xfrm>
            <a:off x="282575" y="207963"/>
            <a:ext cx="10223500" cy="447675"/>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en-GB" sz="1800" dirty="0"/>
              <a:t>Question 2 Candidate’s answer with Principal Examiner’s comments</a:t>
            </a:r>
          </a:p>
        </p:txBody>
      </p:sp>
    </p:spTree>
    <p:extLst>
      <p:ext uri="{BB962C8B-B14F-4D97-AF65-F5344CB8AC3E}">
        <p14:creationId xmlns:p14="http://schemas.microsoft.com/office/powerpoint/2010/main" val="141014531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D07EB521-30DA-4460-90E9-D59AC6B35700}"/>
              </a:ext>
            </a:extLst>
          </p:cNvPr>
          <p:cNvPicPr>
            <a:picLocks noGrp="1" noChangeAspect="1"/>
          </p:cNvPicPr>
          <p:nvPr>
            <p:ph idx="1"/>
          </p:nvPr>
        </p:nvPicPr>
        <p:blipFill>
          <a:blip r:embed="rId2"/>
          <a:stretch>
            <a:fillRect/>
          </a:stretch>
        </p:blipFill>
        <p:spPr>
          <a:xfrm>
            <a:off x="288551" y="1186617"/>
            <a:ext cx="5542408" cy="3293159"/>
          </a:xfrm>
        </p:spPr>
      </p:pic>
      <p:sp>
        <p:nvSpPr>
          <p:cNvPr id="6" name="TextBox 5">
            <a:extLst>
              <a:ext uri="{FF2B5EF4-FFF2-40B4-BE49-F238E27FC236}">
                <a16:creationId xmlns:a16="http://schemas.microsoft.com/office/drawing/2014/main" id="{DA935344-55CF-4D35-AF44-18672B7A1C5A}"/>
              </a:ext>
            </a:extLst>
          </p:cNvPr>
          <p:cNvSpPr txBox="1"/>
          <p:nvPr/>
        </p:nvSpPr>
        <p:spPr>
          <a:xfrm>
            <a:off x="6361042" y="1000175"/>
            <a:ext cx="5685183" cy="5693866"/>
          </a:xfrm>
          <a:prstGeom prst="rect">
            <a:avLst/>
          </a:prstGeom>
          <a:noFill/>
        </p:spPr>
        <p:txBody>
          <a:bodyPr wrap="square">
            <a:spAutoFit/>
          </a:bodyPr>
          <a:lstStyle/>
          <a:p>
            <a:pPr algn="l"/>
            <a:r>
              <a:rPr lang="en-GB" sz="1400" b="0" i="0" u="none" strike="noStrike" baseline="0" dirty="0">
                <a:latin typeface="ArialMT"/>
              </a:rPr>
              <a:t>Response may refer to:</a:t>
            </a:r>
          </a:p>
          <a:p>
            <a:pPr algn="l"/>
            <a:r>
              <a:rPr lang="en-US" sz="1400" b="0" i="0" u="none" strike="noStrike" baseline="0" dirty="0">
                <a:latin typeface="SymbolMT"/>
              </a:rPr>
              <a:t>• </a:t>
            </a:r>
            <a:r>
              <a:rPr lang="en-US" sz="1400" b="0" i="0" u="none" strike="noStrike" baseline="0" dirty="0">
                <a:latin typeface="ArialMT"/>
              </a:rPr>
              <a:t>Enables families to access help with payment for </a:t>
            </a:r>
            <a:r>
              <a:rPr lang="en-GB" sz="1400" b="0" i="0" u="none" strike="noStrike" baseline="0" dirty="0">
                <a:latin typeface="ArialMT"/>
              </a:rPr>
              <a:t>childcare</a:t>
            </a:r>
          </a:p>
          <a:p>
            <a:pPr algn="l"/>
            <a:r>
              <a:rPr lang="en-US" sz="1400" b="0" i="0" u="none" strike="noStrike" baseline="0" dirty="0">
                <a:latin typeface="SymbolMT"/>
              </a:rPr>
              <a:t>• </a:t>
            </a:r>
            <a:r>
              <a:rPr lang="en-US" sz="1400" b="0" i="0" u="none" strike="noStrike" baseline="0" dirty="0">
                <a:latin typeface="ArialMT"/>
              </a:rPr>
              <a:t>Available to pay for registered/approved childcare</a:t>
            </a:r>
          </a:p>
          <a:p>
            <a:pPr algn="l"/>
            <a:r>
              <a:rPr lang="en-US" sz="1400" b="0" i="0" u="none" strike="noStrike" baseline="0" dirty="0">
                <a:latin typeface="SymbolMT"/>
              </a:rPr>
              <a:t>• </a:t>
            </a:r>
            <a:r>
              <a:rPr lang="en-US" sz="1400" b="0" i="0" u="none" strike="noStrike" baseline="0" dirty="0">
                <a:latin typeface="ArialMT"/>
              </a:rPr>
              <a:t>Accounts can be set up on line and money paid directly by families and toped up by the government making easy </a:t>
            </a:r>
            <a:r>
              <a:rPr lang="en-GB" sz="1400" b="0" i="0" u="none" strike="noStrike" baseline="0" dirty="0">
                <a:latin typeface="ArialMT"/>
              </a:rPr>
              <a:t>access for everyone</a:t>
            </a:r>
          </a:p>
          <a:p>
            <a:pPr algn="l"/>
            <a:r>
              <a:rPr lang="en-US" sz="1400" b="0" i="0" u="none" strike="noStrike" baseline="0" dirty="0">
                <a:latin typeface="SymbolMT"/>
              </a:rPr>
              <a:t>• </a:t>
            </a:r>
            <a:r>
              <a:rPr lang="en-US" sz="1400" b="0" i="0" u="none" strike="noStrike" baseline="0" dirty="0">
                <a:latin typeface="ArialMT"/>
              </a:rPr>
              <a:t>Parents/</a:t>
            </a:r>
            <a:r>
              <a:rPr lang="en-US" sz="1400" b="0" i="0" u="none" strike="noStrike" baseline="0" dirty="0" err="1">
                <a:latin typeface="ArialMT"/>
              </a:rPr>
              <a:t>carers</a:t>
            </a:r>
            <a:r>
              <a:rPr lang="en-US" sz="1400" b="0" i="0" u="none" strike="noStrike" baseline="0" dirty="0">
                <a:latin typeface="ArialMT"/>
              </a:rPr>
              <a:t> of children with special needs also qualify </a:t>
            </a:r>
            <a:r>
              <a:rPr lang="en-GB" sz="1400" b="0" i="0" u="none" strike="noStrike" baseline="0" dirty="0">
                <a:latin typeface="ArialMT"/>
              </a:rPr>
              <a:t>for support</a:t>
            </a:r>
          </a:p>
          <a:p>
            <a:pPr algn="l"/>
            <a:r>
              <a:rPr lang="en-US" sz="1400" b="0" i="0" u="none" strike="noStrike" baseline="0" dirty="0">
                <a:latin typeface="SymbolMT"/>
              </a:rPr>
              <a:t>• </a:t>
            </a:r>
            <a:r>
              <a:rPr lang="en-US" sz="1400" b="0" i="0" u="none" strike="noStrike" baseline="0" dirty="0">
                <a:latin typeface="ArialMT"/>
              </a:rPr>
              <a:t>Supports children with special needs until the age of 17</a:t>
            </a:r>
          </a:p>
          <a:p>
            <a:pPr algn="l"/>
            <a:r>
              <a:rPr lang="en-US" sz="1400" b="0" i="0" u="none" strike="noStrike" baseline="0" dirty="0">
                <a:latin typeface="SymbolMT"/>
              </a:rPr>
              <a:t>• </a:t>
            </a:r>
            <a:r>
              <a:rPr lang="en-US" sz="1400" b="0" i="0" u="none" strike="noStrike" baseline="0" dirty="0">
                <a:latin typeface="ArialMT"/>
              </a:rPr>
              <a:t>Both parents must be working but it is designed to be flexible for those who wish to work part time</a:t>
            </a:r>
          </a:p>
          <a:p>
            <a:pPr algn="l"/>
            <a:r>
              <a:rPr lang="en-US" sz="1400" b="0" i="0" u="none" strike="noStrike" baseline="0" dirty="0">
                <a:latin typeface="SymbolMT"/>
              </a:rPr>
              <a:t>• </a:t>
            </a:r>
            <a:r>
              <a:rPr lang="en-US" sz="1400" b="0" i="0" u="none" strike="noStrike" baseline="0" dirty="0">
                <a:latin typeface="ArialMT"/>
              </a:rPr>
              <a:t>Any working family can access the scheme providing they meet the requirements for eligibility</a:t>
            </a:r>
          </a:p>
          <a:p>
            <a:pPr algn="l"/>
            <a:r>
              <a:rPr lang="en-US" sz="1400" b="0" i="0" u="none" strike="noStrike" baseline="0" dirty="0">
                <a:latin typeface="SymbolMT"/>
              </a:rPr>
              <a:t>• </a:t>
            </a:r>
            <a:r>
              <a:rPr lang="en-US" sz="1400" b="0" i="0" u="none" strike="noStrike" baseline="0" dirty="0">
                <a:latin typeface="ArialMT"/>
              </a:rPr>
              <a:t>Unlike some schemes tax-free childcare does not rely on </a:t>
            </a:r>
            <a:r>
              <a:rPr lang="en-GB" sz="1400" b="0" i="0" u="none" strike="noStrike" baseline="0" dirty="0">
                <a:latin typeface="ArialMT"/>
              </a:rPr>
              <a:t>employers offering it</a:t>
            </a:r>
          </a:p>
          <a:p>
            <a:pPr algn="l"/>
            <a:r>
              <a:rPr lang="en-US" sz="1400" b="0" i="0" u="none" strike="noStrike" baseline="0" dirty="0">
                <a:latin typeface="SymbolMT"/>
              </a:rPr>
              <a:t>• </a:t>
            </a:r>
            <a:r>
              <a:rPr lang="en-US" sz="1400" b="0" i="0" u="none" strike="noStrike" baseline="0" dirty="0">
                <a:latin typeface="ArialMT"/>
              </a:rPr>
              <a:t>Self-employed parents are also eligible to access support </a:t>
            </a:r>
            <a:r>
              <a:rPr lang="en-GB" sz="1400" b="0" i="0" u="none" strike="noStrike" baseline="0" dirty="0">
                <a:latin typeface="ArialMT"/>
              </a:rPr>
              <a:t>from the scheme</a:t>
            </a:r>
          </a:p>
          <a:p>
            <a:pPr algn="l"/>
            <a:r>
              <a:rPr lang="en-US" sz="1400" b="0" i="0" u="none" strike="noStrike" baseline="0" dirty="0">
                <a:latin typeface="SymbolMT"/>
              </a:rPr>
              <a:t>• </a:t>
            </a:r>
            <a:r>
              <a:rPr lang="en-US" sz="1400" b="0" i="0" u="none" strike="noStrike" baseline="0" dirty="0">
                <a:latin typeface="ArialMT"/>
              </a:rPr>
              <a:t>Flexible payments can be made into the account which will support families who earn varying amounts and those who need more help at certain times of the year</a:t>
            </a:r>
          </a:p>
          <a:p>
            <a:pPr algn="l"/>
            <a:r>
              <a:rPr lang="en-US" sz="1400" b="0" i="0" u="none" strike="noStrike" baseline="0" dirty="0">
                <a:latin typeface="SymbolMT"/>
              </a:rPr>
              <a:t>• </a:t>
            </a:r>
            <a:r>
              <a:rPr lang="en-US" sz="1400" b="0" i="0" u="none" strike="noStrike" baseline="0" dirty="0">
                <a:latin typeface="ArialMT"/>
              </a:rPr>
              <a:t>The online process is simple and easy to access and families can keep track of the amounts</a:t>
            </a:r>
          </a:p>
          <a:p>
            <a:pPr algn="l"/>
            <a:r>
              <a:rPr lang="en-US" sz="1400" b="0" i="0" u="none" strike="noStrike" baseline="0" dirty="0">
                <a:latin typeface="SymbolMT"/>
              </a:rPr>
              <a:t>• </a:t>
            </a:r>
            <a:r>
              <a:rPr lang="en-US" sz="1400" b="0" i="0" u="none" strike="noStrike" baseline="0" dirty="0">
                <a:latin typeface="ArialMT"/>
              </a:rPr>
              <a:t>If circumstances change and families no longer require support all money paid in can be withdrawn</a:t>
            </a:r>
          </a:p>
          <a:p>
            <a:pPr algn="l"/>
            <a:r>
              <a:rPr lang="en-US" sz="1400" b="0" i="0" u="none" strike="noStrike" baseline="0" dirty="0">
                <a:latin typeface="SymbolMT"/>
              </a:rPr>
              <a:t>• </a:t>
            </a:r>
            <a:r>
              <a:rPr lang="en-US" sz="1400" b="0" i="0" u="none" strike="noStrike" baseline="0" dirty="0">
                <a:latin typeface="ArialMT"/>
              </a:rPr>
              <a:t>Supports parents/</a:t>
            </a:r>
            <a:r>
              <a:rPr lang="en-US" sz="1400" b="0" i="0" u="none" strike="noStrike" baseline="0" dirty="0" err="1">
                <a:latin typeface="ArialMT"/>
              </a:rPr>
              <a:t>carers</a:t>
            </a:r>
            <a:r>
              <a:rPr lang="en-US" sz="1400" b="0" i="0" u="none" strike="noStrike" baseline="0" dirty="0">
                <a:latin typeface="ArialMT"/>
              </a:rPr>
              <a:t> who may not otherwise be able </a:t>
            </a:r>
            <a:r>
              <a:rPr lang="en-GB" sz="1400" b="0" i="0" u="none" strike="noStrike" baseline="0" dirty="0">
                <a:latin typeface="ArialMT"/>
              </a:rPr>
              <a:t>to return to work</a:t>
            </a:r>
          </a:p>
          <a:p>
            <a:pPr algn="l"/>
            <a:r>
              <a:rPr lang="en-US" sz="1400" b="0" i="0" u="none" strike="noStrike" baseline="0" dirty="0">
                <a:latin typeface="ArialMT"/>
              </a:rPr>
              <a:t>This list is not exhaustive.</a:t>
            </a:r>
          </a:p>
          <a:p>
            <a:pPr algn="l"/>
            <a:r>
              <a:rPr lang="en-US" sz="1400" b="0" i="0" u="none" strike="noStrike" baseline="0" dirty="0">
                <a:latin typeface="ArialMT"/>
              </a:rPr>
              <a:t>Credit any other relevant response.</a:t>
            </a:r>
            <a:endParaRPr lang="en-GB" sz="1400" dirty="0"/>
          </a:p>
        </p:txBody>
      </p:sp>
      <p:sp>
        <p:nvSpPr>
          <p:cNvPr id="7" name="TextBox 6">
            <a:extLst>
              <a:ext uri="{FF2B5EF4-FFF2-40B4-BE49-F238E27FC236}">
                <a16:creationId xmlns:a16="http://schemas.microsoft.com/office/drawing/2014/main" id="{DFE311F8-F055-4D8D-A0AA-5487E18087D9}"/>
              </a:ext>
            </a:extLst>
          </p:cNvPr>
          <p:cNvSpPr txBox="1"/>
          <p:nvPr/>
        </p:nvSpPr>
        <p:spPr>
          <a:xfrm>
            <a:off x="217164" y="4231828"/>
            <a:ext cx="5542408" cy="2462213"/>
          </a:xfrm>
          <a:prstGeom prst="rect">
            <a:avLst/>
          </a:prstGeom>
          <a:noFill/>
        </p:spPr>
        <p:txBody>
          <a:bodyPr wrap="square">
            <a:spAutoFit/>
          </a:bodyPr>
          <a:lstStyle/>
          <a:p>
            <a:pPr algn="l"/>
            <a:r>
              <a:rPr lang="en-US" sz="1400" b="1" i="0" u="none" strike="noStrike" baseline="0" dirty="0">
                <a:latin typeface="Arial-BoldMT"/>
              </a:rPr>
              <a:t>Award up to 4 marks</a:t>
            </a:r>
          </a:p>
          <a:p>
            <a:pPr algn="l"/>
            <a:r>
              <a:rPr lang="en-US" sz="1400" b="1" i="0" u="none" strike="noStrike" baseline="0" dirty="0">
                <a:latin typeface="Arial-BoldMT"/>
              </a:rPr>
              <a:t>Award 0 marks </a:t>
            </a:r>
            <a:r>
              <a:rPr lang="en-US" sz="1400" b="0" i="0" u="none" strike="noStrike" baseline="0" dirty="0">
                <a:latin typeface="ArialMT"/>
              </a:rPr>
              <a:t>where response is not creditworthy</a:t>
            </a:r>
          </a:p>
          <a:p>
            <a:pPr algn="l"/>
            <a:r>
              <a:rPr lang="en-US" sz="1400" b="1" i="0" u="none" strike="noStrike" baseline="0" dirty="0">
                <a:latin typeface="Arial-BoldMT"/>
              </a:rPr>
              <a:t>Award 1 mark </a:t>
            </a:r>
            <a:r>
              <a:rPr lang="en-US" sz="1400" b="0" i="0" u="none" strike="noStrike" baseline="0" dirty="0">
                <a:latin typeface="ArialMT"/>
              </a:rPr>
              <a:t>for a basic description which shows limited knowledge and understanding of how tax-free childcare promotes inclusion for families and </a:t>
            </a:r>
            <a:r>
              <a:rPr lang="en-US" sz="1400" b="0" i="0" u="none" strike="noStrike" baseline="0" dirty="0" err="1">
                <a:latin typeface="ArialMT"/>
              </a:rPr>
              <a:t>carers</a:t>
            </a:r>
            <a:r>
              <a:rPr lang="en-US" sz="1400" b="0" i="0" u="none" strike="noStrike" baseline="0" dirty="0">
                <a:latin typeface="ArialMT"/>
              </a:rPr>
              <a:t>.</a:t>
            </a:r>
          </a:p>
          <a:p>
            <a:pPr algn="l"/>
            <a:r>
              <a:rPr lang="en-US" sz="1400" b="1" i="0" u="none" strike="noStrike" baseline="0" dirty="0">
                <a:latin typeface="Arial-BoldMT"/>
              </a:rPr>
              <a:t>Award 2 marks </a:t>
            </a:r>
            <a:r>
              <a:rPr lang="en-US" sz="1400" b="0" i="0" u="none" strike="noStrike" baseline="0" dirty="0">
                <a:latin typeface="ArialMT"/>
              </a:rPr>
              <a:t>for a good description which shows some knowledge and understanding of how tax-free childcare promotes inclusion for families and </a:t>
            </a:r>
            <a:r>
              <a:rPr lang="en-US" sz="1400" b="0" i="0" u="none" strike="noStrike" baseline="0" dirty="0" err="1">
                <a:latin typeface="ArialMT"/>
              </a:rPr>
              <a:t>carers</a:t>
            </a:r>
            <a:r>
              <a:rPr lang="en-US" sz="1400" b="0" i="0" u="none" strike="noStrike" baseline="0" dirty="0">
                <a:latin typeface="ArialMT"/>
              </a:rPr>
              <a:t>.</a:t>
            </a:r>
          </a:p>
          <a:p>
            <a:pPr algn="l"/>
            <a:r>
              <a:rPr lang="en-US" sz="1400" b="1" i="0" u="none" strike="noStrike" baseline="0" dirty="0">
                <a:latin typeface="Arial-BoldMT"/>
              </a:rPr>
              <a:t>Award 3-4 marks </a:t>
            </a:r>
            <a:r>
              <a:rPr lang="en-US" sz="1400" b="0" i="0" u="none" strike="noStrike" baseline="0" dirty="0">
                <a:latin typeface="ArialMT"/>
              </a:rPr>
              <a:t>for a very good description which shows sound knowledge and understanding of how tax-free childcare promotes inclusion for families and </a:t>
            </a:r>
            <a:r>
              <a:rPr lang="en-US" sz="1400" b="0" i="0" u="none" strike="noStrike" baseline="0" dirty="0" err="1">
                <a:latin typeface="ArialMT"/>
              </a:rPr>
              <a:t>carers</a:t>
            </a:r>
            <a:r>
              <a:rPr lang="en-US" sz="1400" b="0" i="0" u="none" strike="noStrike" baseline="0" dirty="0">
                <a:latin typeface="ArialMT"/>
              </a:rPr>
              <a:t>.</a:t>
            </a:r>
            <a:endParaRPr lang="en-GB" sz="1400" dirty="0"/>
          </a:p>
        </p:txBody>
      </p:sp>
      <p:sp>
        <p:nvSpPr>
          <p:cNvPr id="8" name="Title 2">
            <a:extLst>
              <a:ext uri="{FF2B5EF4-FFF2-40B4-BE49-F238E27FC236}">
                <a16:creationId xmlns:a16="http://schemas.microsoft.com/office/drawing/2014/main" id="{6EC23CA6-EA59-4444-942F-6603414EBBE4}"/>
              </a:ext>
            </a:extLst>
          </p:cNvPr>
          <p:cNvSpPr>
            <a:spLocks noGrp="1"/>
          </p:cNvSpPr>
          <p:nvPr>
            <p:ph type="title"/>
          </p:nvPr>
        </p:nvSpPr>
        <p:spPr>
          <a:xfrm>
            <a:off x="282011" y="208722"/>
            <a:ext cx="10223323" cy="447261"/>
          </a:xfrm>
        </p:spPr>
        <p:txBody>
          <a:bodyPr/>
          <a:lstStyle/>
          <a:p>
            <a:r>
              <a:rPr lang="en-GB" sz="1800" dirty="0"/>
              <a:t>Question 3 and mark scheme </a:t>
            </a:r>
          </a:p>
        </p:txBody>
      </p:sp>
      <p:sp>
        <p:nvSpPr>
          <p:cNvPr id="10" name="TextBox 9">
            <a:extLst>
              <a:ext uri="{FF2B5EF4-FFF2-40B4-BE49-F238E27FC236}">
                <a16:creationId xmlns:a16="http://schemas.microsoft.com/office/drawing/2014/main" id="{2FC0F5FB-73F9-4DBE-B07A-B554F584D1A9}"/>
              </a:ext>
            </a:extLst>
          </p:cNvPr>
          <p:cNvSpPr txBox="1"/>
          <p:nvPr/>
        </p:nvSpPr>
        <p:spPr>
          <a:xfrm>
            <a:off x="5393672" y="24056"/>
            <a:ext cx="6098058" cy="923330"/>
          </a:xfrm>
          <a:prstGeom prst="rect">
            <a:avLst/>
          </a:prstGeom>
          <a:noFill/>
        </p:spPr>
        <p:txBody>
          <a:bodyPr wrap="square">
            <a:spAutoFit/>
          </a:bodyPr>
          <a:lstStyle/>
          <a:p>
            <a:r>
              <a:rPr lang="en-US" dirty="0">
                <a:solidFill>
                  <a:schemeClr val="accent1"/>
                </a:solidFill>
              </a:rPr>
              <a:t>Command Verb: </a:t>
            </a:r>
            <a:r>
              <a:rPr lang="en-US" b="1" i="1" dirty="0">
                <a:solidFill>
                  <a:schemeClr val="accent1"/>
                </a:solidFill>
              </a:rPr>
              <a:t>Describe</a:t>
            </a:r>
            <a:r>
              <a:rPr lang="en-US" dirty="0">
                <a:solidFill>
                  <a:schemeClr val="accent1"/>
                </a:solidFill>
              </a:rPr>
              <a:t> </a:t>
            </a:r>
          </a:p>
          <a:p>
            <a:r>
              <a:rPr lang="en-US" dirty="0">
                <a:solidFill>
                  <a:schemeClr val="accent1"/>
                </a:solidFill>
              </a:rPr>
              <a:t>Provide characteristics/main </a:t>
            </a:r>
          </a:p>
          <a:p>
            <a:r>
              <a:rPr lang="en-US" dirty="0">
                <a:solidFill>
                  <a:schemeClr val="accent1"/>
                </a:solidFill>
              </a:rPr>
              <a:t>features or a brief account  </a:t>
            </a:r>
            <a:endParaRPr lang="en-GB" dirty="0">
              <a:solidFill>
                <a:schemeClr val="accent1"/>
              </a:solidFill>
            </a:endParaRPr>
          </a:p>
        </p:txBody>
      </p:sp>
    </p:spTree>
    <p:extLst>
      <p:ext uri="{BB962C8B-B14F-4D97-AF65-F5344CB8AC3E}">
        <p14:creationId xmlns:p14="http://schemas.microsoft.com/office/powerpoint/2010/main" val="195861314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A827410A-D19B-4502-8532-2D90FEF84700}"/>
              </a:ext>
            </a:extLst>
          </p:cNvPr>
          <p:cNvSpPr txBox="1"/>
          <p:nvPr/>
        </p:nvSpPr>
        <p:spPr>
          <a:xfrm>
            <a:off x="1354630" y="4828430"/>
            <a:ext cx="9902031" cy="1569660"/>
          </a:xfrm>
          <a:prstGeom prst="rect">
            <a:avLst/>
          </a:prstGeom>
          <a:noFill/>
          <a:ln>
            <a:noFill/>
          </a:ln>
        </p:spPr>
        <p:txBody>
          <a:bodyPr wrap="square">
            <a:spAutoFit/>
          </a:bodyPr>
          <a:lstStyle/>
          <a:p>
            <a:r>
              <a:rPr lang="en-GB" sz="1600" b="1" i="1" dirty="0">
                <a:solidFill>
                  <a:srgbClr val="0070C0"/>
                </a:solidFill>
              </a:rPr>
              <a:t>Principal Examiner feedback </a:t>
            </a:r>
          </a:p>
          <a:p>
            <a:r>
              <a:rPr lang="en-GB" sz="1600" i="1" dirty="0">
                <a:solidFill>
                  <a:srgbClr val="0070C0"/>
                </a:solidFill>
              </a:rPr>
              <a:t>The response here indicates some knowledge of how tax-free childcare supports inclusion.</a:t>
            </a:r>
          </a:p>
          <a:p>
            <a:r>
              <a:rPr lang="en-GB" sz="1600" i="1" dirty="0">
                <a:solidFill>
                  <a:srgbClr val="0070C0"/>
                </a:solidFill>
              </a:rPr>
              <a:t>The learner understands that tax-free childcare enables parents/carers to return to work and earn more money. They go an to say that childcare will be more affordable which infers that it will be more accessible and therefore supports inclusion.</a:t>
            </a:r>
          </a:p>
          <a:p>
            <a:r>
              <a:rPr lang="en-GB" sz="1600" i="1" dirty="0">
                <a:solidFill>
                  <a:srgbClr val="0070C0"/>
                </a:solidFill>
              </a:rPr>
              <a:t>As the description is not further developed the mark stayed in the middle band gaining 2 marks. </a:t>
            </a:r>
            <a:endParaRPr lang="en-GB" b="1" dirty="0"/>
          </a:p>
        </p:txBody>
      </p:sp>
      <p:pic>
        <p:nvPicPr>
          <p:cNvPr id="9" name="Picture 8">
            <a:extLst>
              <a:ext uri="{FF2B5EF4-FFF2-40B4-BE49-F238E27FC236}">
                <a16:creationId xmlns:a16="http://schemas.microsoft.com/office/drawing/2014/main" id="{65912C34-340A-4D0F-9787-7F51CCCB3A8C}"/>
              </a:ext>
            </a:extLst>
          </p:cNvPr>
          <p:cNvPicPr>
            <a:picLocks noChangeAspect="1"/>
          </p:cNvPicPr>
          <p:nvPr/>
        </p:nvPicPr>
        <p:blipFill>
          <a:blip r:embed="rId2"/>
          <a:stretch>
            <a:fillRect/>
          </a:stretch>
        </p:blipFill>
        <p:spPr>
          <a:xfrm>
            <a:off x="178675" y="1212941"/>
            <a:ext cx="9574925" cy="2486799"/>
          </a:xfrm>
          <a:prstGeom prst="rect">
            <a:avLst/>
          </a:prstGeom>
        </p:spPr>
      </p:pic>
      <p:sp>
        <p:nvSpPr>
          <p:cNvPr id="10" name="Content Placeholder 9">
            <a:extLst>
              <a:ext uri="{FF2B5EF4-FFF2-40B4-BE49-F238E27FC236}">
                <a16:creationId xmlns:a16="http://schemas.microsoft.com/office/drawing/2014/main" id="{855C9EFB-CFAC-40A3-9ADD-EA13DC544AFE}"/>
              </a:ext>
            </a:extLst>
          </p:cNvPr>
          <p:cNvSpPr>
            <a:spLocks noGrp="1"/>
          </p:cNvSpPr>
          <p:nvPr>
            <p:ph idx="1"/>
          </p:nvPr>
        </p:nvSpPr>
        <p:spPr>
          <a:xfrm>
            <a:off x="1145629" y="4611030"/>
            <a:ext cx="10111032" cy="2038247"/>
          </a:xfrm>
          <a:prstGeom prst="wedgeRoundRectCallout">
            <a:avLst>
              <a:gd name="adj1" fmla="val -45138"/>
              <a:gd name="adj2" fmla="val -81151"/>
              <a:gd name="adj3" fmla="val 16667"/>
            </a:avLst>
          </a:prstGeom>
          <a:ln>
            <a:solidFill>
              <a:schemeClr val="tx1"/>
            </a:solidFill>
          </a:ln>
        </p:spPr>
        <p:txBody>
          <a:bodyPr wrap="none" lIns="0" tIns="0" rIns="0" bIns="0" rtlCol="0" anchor="ctr">
            <a:noAutofit/>
          </a:bodyPr>
          <a:lstStyle/>
          <a:p>
            <a:endParaRPr lang="en-GB" dirty="0"/>
          </a:p>
        </p:txBody>
      </p:sp>
      <p:sp>
        <p:nvSpPr>
          <p:cNvPr id="11" name="Title 2">
            <a:extLst>
              <a:ext uri="{FF2B5EF4-FFF2-40B4-BE49-F238E27FC236}">
                <a16:creationId xmlns:a16="http://schemas.microsoft.com/office/drawing/2014/main" id="{1C5BEEE7-2B7D-48B1-85F5-E87FC69321B0}"/>
              </a:ext>
            </a:extLst>
          </p:cNvPr>
          <p:cNvSpPr txBox="1">
            <a:spLocks noGrp="1"/>
          </p:cNvSpPr>
          <p:nvPr>
            <p:ph type="title"/>
          </p:nvPr>
        </p:nvSpPr>
        <p:spPr>
          <a:xfrm>
            <a:off x="282575" y="207963"/>
            <a:ext cx="10223500" cy="447675"/>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en-GB" sz="1800" dirty="0"/>
              <a:t>Question 3 Candidate’s answer with Principal Examiner’s comments</a:t>
            </a:r>
          </a:p>
        </p:txBody>
      </p:sp>
    </p:spTree>
    <p:extLst>
      <p:ext uri="{BB962C8B-B14F-4D97-AF65-F5344CB8AC3E}">
        <p14:creationId xmlns:p14="http://schemas.microsoft.com/office/powerpoint/2010/main" val="388365706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8ADBAC83-FA02-4419-9C7F-6B894157CA33}"/>
              </a:ext>
            </a:extLst>
          </p:cNvPr>
          <p:cNvPicPr>
            <a:picLocks noGrp="1" noChangeAspect="1"/>
          </p:cNvPicPr>
          <p:nvPr>
            <p:ph idx="1"/>
          </p:nvPr>
        </p:nvPicPr>
        <p:blipFill>
          <a:blip r:embed="rId2"/>
          <a:stretch>
            <a:fillRect/>
          </a:stretch>
        </p:blipFill>
        <p:spPr>
          <a:xfrm>
            <a:off x="282010" y="1156666"/>
            <a:ext cx="5487051" cy="2925004"/>
          </a:xfrm>
        </p:spPr>
      </p:pic>
      <p:sp>
        <p:nvSpPr>
          <p:cNvPr id="6" name="TextBox 5">
            <a:extLst>
              <a:ext uri="{FF2B5EF4-FFF2-40B4-BE49-F238E27FC236}">
                <a16:creationId xmlns:a16="http://schemas.microsoft.com/office/drawing/2014/main" id="{9FCFFE17-E149-4249-A72A-A17490D55652}"/>
              </a:ext>
            </a:extLst>
          </p:cNvPr>
          <p:cNvSpPr txBox="1"/>
          <p:nvPr/>
        </p:nvSpPr>
        <p:spPr>
          <a:xfrm>
            <a:off x="7014141" y="919583"/>
            <a:ext cx="6096000" cy="5693866"/>
          </a:xfrm>
          <a:prstGeom prst="rect">
            <a:avLst/>
          </a:prstGeom>
          <a:noFill/>
        </p:spPr>
        <p:txBody>
          <a:bodyPr wrap="square">
            <a:spAutoFit/>
          </a:bodyPr>
          <a:lstStyle/>
          <a:p>
            <a:pPr algn="l"/>
            <a:r>
              <a:rPr lang="en-US" sz="1400" b="1" i="0" u="none" strike="noStrike" baseline="0" dirty="0">
                <a:latin typeface="Arial-BoldMT"/>
              </a:rPr>
              <a:t>Award up to 4 marks</a:t>
            </a:r>
          </a:p>
          <a:p>
            <a:pPr algn="l"/>
            <a:r>
              <a:rPr lang="en-US" sz="1400" b="1" i="0" u="none" strike="noStrike" baseline="0" dirty="0">
                <a:latin typeface="Arial-BoldMT"/>
              </a:rPr>
              <a:t>Award 0 marks </a:t>
            </a:r>
            <a:r>
              <a:rPr lang="en-US" sz="1400" b="0" i="0" u="none" strike="noStrike" baseline="0" dirty="0">
                <a:latin typeface="ArialMT"/>
              </a:rPr>
              <a:t>where response is not creditworthy</a:t>
            </a:r>
          </a:p>
          <a:p>
            <a:pPr algn="l"/>
            <a:r>
              <a:rPr lang="en-US" sz="1400" b="1" i="0" u="none" strike="noStrike" baseline="0" dirty="0">
                <a:latin typeface="Arial-BoldMT"/>
              </a:rPr>
              <a:t>Award 1 mark </a:t>
            </a:r>
            <a:r>
              <a:rPr lang="en-US" sz="1400" b="0" i="0" u="none" strike="noStrike" baseline="0" dirty="0">
                <a:latin typeface="ArialMT"/>
              </a:rPr>
              <a:t>for a basic outline which shows limited</a:t>
            </a:r>
          </a:p>
          <a:p>
            <a:pPr algn="l"/>
            <a:r>
              <a:rPr lang="en-US" sz="1400" b="0" i="0" u="none" strike="noStrike" baseline="0" dirty="0">
                <a:latin typeface="ArialMT"/>
              </a:rPr>
              <a:t>knowledge and understanding of the value of the UNCRC in</a:t>
            </a:r>
          </a:p>
          <a:p>
            <a:pPr algn="l"/>
            <a:r>
              <a:rPr lang="en-GB" sz="1400" b="0" i="0" u="none" strike="noStrike" baseline="0" dirty="0">
                <a:latin typeface="ArialMT"/>
              </a:rPr>
              <a:t>settings in Wales.</a:t>
            </a:r>
          </a:p>
          <a:p>
            <a:pPr algn="l"/>
            <a:r>
              <a:rPr lang="en-US" sz="1400" b="1" i="0" u="none" strike="noStrike" baseline="0" dirty="0">
                <a:latin typeface="Arial-BoldMT"/>
              </a:rPr>
              <a:t>Award 2 marks </a:t>
            </a:r>
            <a:r>
              <a:rPr lang="en-US" sz="1400" b="0" i="0" u="none" strike="noStrike" baseline="0" dirty="0">
                <a:latin typeface="ArialMT"/>
              </a:rPr>
              <a:t>for a good outline which shows some</a:t>
            </a:r>
          </a:p>
          <a:p>
            <a:pPr algn="l"/>
            <a:r>
              <a:rPr lang="en-US" sz="1400" b="0" i="0" u="none" strike="noStrike" baseline="0" dirty="0">
                <a:latin typeface="ArialMT"/>
              </a:rPr>
              <a:t>knowledge and understanding of the value of the UNCRC in</a:t>
            </a:r>
          </a:p>
          <a:p>
            <a:pPr algn="l"/>
            <a:r>
              <a:rPr lang="en-GB" sz="1400" b="0" i="0" u="none" strike="noStrike" baseline="0" dirty="0">
                <a:latin typeface="ArialMT"/>
              </a:rPr>
              <a:t>settings in Wales.</a:t>
            </a:r>
          </a:p>
          <a:p>
            <a:pPr algn="l"/>
            <a:r>
              <a:rPr lang="en-US" sz="1400" b="1" i="0" u="none" strike="noStrike" baseline="0" dirty="0">
                <a:latin typeface="Arial-BoldMT"/>
              </a:rPr>
              <a:t>Award 3-4 marks </a:t>
            </a:r>
            <a:r>
              <a:rPr lang="en-US" sz="1400" b="0" i="0" u="none" strike="noStrike" baseline="0" dirty="0">
                <a:latin typeface="ArialMT"/>
              </a:rPr>
              <a:t>for a very good outline which shows sound</a:t>
            </a:r>
          </a:p>
          <a:p>
            <a:pPr algn="l"/>
            <a:r>
              <a:rPr lang="en-US" sz="1400" b="0" i="0" u="none" strike="noStrike" baseline="0" dirty="0">
                <a:latin typeface="ArialMT"/>
              </a:rPr>
              <a:t>knowledge and understanding of the value of the UNCRC in</a:t>
            </a:r>
          </a:p>
          <a:p>
            <a:pPr algn="l"/>
            <a:r>
              <a:rPr lang="en-GB" sz="1400" b="0" i="0" u="none" strike="noStrike" baseline="0" dirty="0">
                <a:latin typeface="ArialMT"/>
              </a:rPr>
              <a:t>settings in Wales.</a:t>
            </a:r>
          </a:p>
          <a:p>
            <a:pPr algn="l"/>
            <a:r>
              <a:rPr lang="en-GB" sz="1400" b="0" i="0" u="none" strike="noStrike" baseline="0" dirty="0">
                <a:latin typeface="ArialMT"/>
              </a:rPr>
              <a:t>Response may refer to:</a:t>
            </a:r>
          </a:p>
          <a:p>
            <a:pPr algn="l"/>
            <a:r>
              <a:rPr lang="en-US" sz="1400" b="0" i="0" u="none" strike="noStrike" baseline="0" dirty="0">
                <a:latin typeface="SymbolMT"/>
              </a:rPr>
              <a:t>• </a:t>
            </a:r>
            <a:r>
              <a:rPr lang="en-US" sz="1400" b="0" i="0" u="none" strike="noStrike" baseline="0" dirty="0">
                <a:latin typeface="ArialMT"/>
              </a:rPr>
              <a:t>Based on four main principles</a:t>
            </a:r>
          </a:p>
          <a:p>
            <a:pPr algn="l"/>
            <a:r>
              <a:rPr lang="en-GB" sz="1400" b="0" i="0" u="none" strike="noStrike" baseline="0" dirty="0">
                <a:latin typeface="SymbolMT"/>
              </a:rPr>
              <a:t>• </a:t>
            </a:r>
            <a:r>
              <a:rPr lang="en-GB" sz="1400" b="0" i="0" u="none" strike="noStrike" baseline="0" dirty="0">
                <a:latin typeface="ArialMT"/>
              </a:rPr>
              <a:t>Supports non-discrimination</a:t>
            </a:r>
          </a:p>
          <a:p>
            <a:pPr algn="l"/>
            <a:r>
              <a:rPr lang="en-US" sz="1400" b="0" i="0" u="none" strike="noStrike" baseline="0" dirty="0">
                <a:latin typeface="SymbolMT"/>
              </a:rPr>
              <a:t>• </a:t>
            </a:r>
            <a:r>
              <a:rPr lang="en-US" sz="1400" b="0" i="0" u="none" strike="noStrike" baseline="0" dirty="0">
                <a:latin typeface="ArialMT"/>
              </a:rPr>
              <a:t>Puts best interest of children first</a:t>
            </a:r>
          </a:p>
          <a:p>
            <a:pPr algn="l"/>
            <a:r>
              <a:rPr lang="en-GB" sz="1400" b="0" i="0" u="none" strike="noStrike" baseline="0" dirty="0">
                <a:latin typeface="SymbolMT"/>
              </a:rPr>
              <a:t>• </a:t>
            </a:r>
            <a:r>
              <a:rPr lang="en-GB" sz="1400" b="0" i="0" u="none" strike="noStrike" baseline="0" dirty="0">
                <a:latin typeface="ArialMT"/>
              </a:rPr>
              <a:t>Ensures providers support development</a:t>
            </a:r>
          </a:p>
          <a:p>
            <a:pPr algn="l"/>
            <a:r>
              <a:rPr lang="en-US" sz="1400" b="0" i="0" u="none" strike="noStrike" baseline="0" dirty="0">
                <a:latin typeface="SymbolMT"/>
              </a:rPr>
              <a:t>• </a:t>
            </a:r>
            <a:r>
              <a:rPr lang="en-US" sz="1400" b="0" i="0" u="none" strike="noStrike" baseline="0" dirty="0">
                <a:latin typeface="ArialMT"/>
              </a:rPr>
              <a:t>Practitioners should respect children’s views</a:t>
            </a:r>
          </a:p>
          <a:p>
            <a:pPr algn="l"/>
            <a:r>
              <a:rPr lang="en-US" sz="1400" b="0" i="0" u="none" strike="noStrike" baseline="0" dirty="0">
                <a:latin typeface="SymbolMT"/>
              </a:rPr>
              <a:t>• </a:t>
            </a:r>
            <a:r>
              <a:rPr lang="en-US" sz="1400" b="0" i="0" u="none" strike="noStrike" baseline="0" dirty="0">
                <a:latin typeface="ArialMT"/>
              </a:rPr>
              <a:t>Protects all children under 18</a:t>
            </a:r>
          </a:p>
          <a:p>
            <a:pPr algn="l"/>
            <a:r>
              <a:rPr lang="en-US" sz="1400" b="0" i="0" u="none" strike="noStrike" baseline="0" dirty="0">
                <a:latin typeface="SymbolMT"/>
              </a:rPr>
              <a:t>• </a:t>
            </a:r>
            <a:r>
              <a:rPr lang="en-US" sz="1400" b="0" i="0" u="none" strike="noStrike" baseline="0" dirty="0">
                <a:latin typeface="ArialMT"/>
              </a:rPr>
              <a:t>Enables children to grow up with dignity</a:t>
            </a:r>
          </a:p>
          <a:p>
            <a:pPr algn="l"/>
            <a:r>
              <a:rPr lang="en-US" sz="1400" b="0" i="0" u="none" strike="noStrike" baseline="0" dirty="0">
                <a:latin typeface="SymbolMT"/>
              </a:rPr>
              <a:t>• </a:t>
            </a:r>
            <a:r>
              <a:rPr lang="en-US" sz="1400" b="0" i="0" u="none" strike="noStrike" baseline="0" dirty="0">
                <a:latin typeface="ArialMT"/>
              </a:rPr>
              <a:t>Respects language and culture difference</a:t>
            </a:r>
          </a:p>
          <a:p>
            <a:pPr algn="l"/>
            <a:r>
              <a:rPr lang="en-US" sz="1400" b="0" i="0" u="none" strike="noStrike" baseline="0" dirty="0">
                <a:latin typeface="SymbolMT"/>
              </a:rPr>
              <a:t>• </a:t>
            </a:r>
            <a:r>
              <a:rPr lang="en-US" sz="1400" b="0" i="0" u="none" strike="noStrike" baseline="0" dirty="0">
                <a:latin typeface="ArialMT"/>
              </a:rPr>
              <a:t>Protects children with special needs</a:t>
            </a:r>
          </a:p>
          <a:p>
            <a:pPr algn="l"/>
            <a:r>
              <a:rPr lang="en-GB" sz="1400" b="0" i="0" u="none" strike="noStrike" baseline="0" dirty="0">
                <a:latin typeface="SymbolMT"/>
              </a:rPr>
              <a:t>• </a:t>
            </a:r>
            <a:r>
              <a:rPr lang="en-GB" sz="1400" b="0" i="0" u="none" strike="noStrike" baseline="0" dirty="0">
                <a:latin typeface="ArialMT"/>
              </a:rPr>
              <a:t>Encourages a non-judgemental approach</a:t>
            </a:r>
          </a:p>
          <a:p>
            <a:pPr algn="l"/>
            <a:r>
              <a:rPr lang="en-US" sz="1400" b="0" i="0" u="none" strike="noStrike" baseline="0" dirty="0">
                <a:latin typeface="SymbolMT"/>
              </a:rPr>
              <a:t>• </a:t>
            </a:r>
            <a:r>
              <a:rPr lang="en-US" sz="1400" b="0" i="0" u="none" strike="noStrike" baseline="0" dirty="0">
                <a:latin typeface="ArialMT"/>
              </a:rPr>
              <a:t>Consideration to the value of leisure activities to support</a:t>
            </a:r>
          </a:p>
          <a:p>
            <a:pPr algn="l"/>
            <a:r>
              <a:rPr lang="en-GB" sz="1400" b="0" i="0" u="none" strike="noStrike" baseline="0" dirty="0">
                <a:latin typeface="ArialMT"/>
              </a:rPr>
              <a:t>development</a:t>
            </a:r>
          </a:p>
          <a:p>
            <a:pPr algn="l"/>
            <a:r>
              <a:rPr lang="en-US" sz="1400" b="0" i="0" u="none" strike="noStrike" baseline="0" dirty="0">
                <a:latin typeface="ArialMT"/>
              </a:rPr>
              <a:t>This list is not exhaustive.</a:t>
            </a:r>
          </a:p>
          <a:p>
            <a:pPr algn="l"/>
            <a:r>
              <a:rPr lang="en-US" sz="1400" b="0" i="0" u="none" strike="noStrike" baseline="0" dirty="0">
                <a:latin typeface="ArialMT"/>
              </a:rPr>
              <a:t>Credit any other relevant response.</a:t>
            </a:r>
            <a:endParaRPr lang="en-GB" sz="1400" dirty="0"/>
          </a:p>
        </p:txBody>
      </p:sp>
      <p:sp>
        <p:nvSpPr>
          <p:cNvPr id="4" name="Title 2">
            <a:extLst>
              <a:ext uri="{FF2B5EF4-FFF2-40B4-BE49-F238E27FC236}">
                <a16:creationId xmlns:a16="http://schemas.microsoft.com/office/drawing/2014/main" id="{0A8AFB4F-6BA4-4947-85ED-6358A0F395B7}"/>
              </a:ext>
            </a:extLst>
          </p:cNvPr>
          <p:cNvSpPr>
            <a:spLocks noGrp="1"/>
          </p:cNvSpPr>
          <p:nvPr>
            <p:ph type="title"/>
          </p:nvPr>
        </p:nvSpPr>
        <p:spPr>
          <a:xfrm>
            <a:off x="282011" y="208722"/>
            <a:ext cx="10223323" cy="447261"/>
          </a:xfrm>
        </p:spPr>
        <p:txBody>
          <a:bodyPr/>
          <a:lstStyle/>
          <a:p>
            <a:r>
              <a:rPr lang="en-GB" sz="1800" dirty="0"/>
              <a:t>Question 4 (a) and mark scheme </a:t>
            </a:r>
          </a:p>
        </p:txBody>
      </p:sp>
      <p:sp>
        <p:nvSpPr>
          <p:cNvPr id="7" name="TextBox 6">
            <a:extLst>
              <a:ext uri="{FF2B5EF4-FFF2-40B4-BE49-F238E27FC236}">
                <a16:creationId xmlns:a16="http://schemas.microsoft.com/office/drawing/2014/main" id="{8C4DBE70-BC97-482A-BB7A-2A557A3BEDC5}"/>
              </a:ext>
            </a:extLst>
          </p:cNvPr>
          <p:cNvSpPr txBox="1"/>
          <p:nvPr/>
        </p:nvSpPr>
        <p:spPr>
          <a:xfrm>
            <a:off x="5393672" y="24056"/>
            <a:ext cx="6098058" cy="923330"/>
          </a:xfrm>
          <a:prstGeom prst="rect">
            <a:avLst/>
          </a:prstGeom>
          <a:noFill/>
        </p:spPr>
        <p:txBody>
          <a:bodyPr wrap="square">
            <a:spAutoFit/>
          </a:bodyPr>
          <a:lstStyle/>
          <a:p>
            <a:r>
              <a:rPr lang="en-US" dirty="0">
                <a:solidFill>
                  <a:schemeClr val="accent1"/>
                </a:solidFill>
              </a:rPr>
              <a:t>Command Verb: </a:t>
            </a:r>
            <a:r>
              <a:rPr lang="en-US" b="1" i="1" dirty="0">
                <a:solidFill>
                  <a:schemeClr val="accent1"/>
                </a:solidFill>
              </a:rPr>
              <a:t>Outline</a:t>
            </a:r>
            <a:r>
              <a:rPr lang="en-US" dirty="0">
                <a:solidFill>
                  <a:schemeClr val="accent1"/>
                </a:solidFill>
              </a:rPr>
              <a:t> </a:t>
            </a:r>
          </a:p>
          <a:p>
            <a:r>
              <a:rPr lang="en-US" dirty="0">
                <a:solidFill>
                  <a:schemeClr val="accent1"/>
                </a:solidFill>
              </a:rPr>
              <a:t>Set out the main points/provide a brief </a:t>
            </a:r>
          </a:p>
          <a:p>
            <a:r>
              <a:rPr lang="en-US" dirty="0">
                <a:solidFill>
                  <a:schemeClr val="accent1"/>
                </a:solidFill>
              </a:rPr>
              <a:t>description or main characteristics </a:t>
            </a:r>
            <a:endParaRPr lang="en-GB" dirty="0">
              <a:solidFill>
                <a:schemeClr val="accent1"/>
              </a:solidFill>
            </a:endParaRPr>
          </a:p>
        </p:txBody>
      </p:sp>
    </p:spTree>
    <p:extLst>
      <p:ext uri="{BB962C8B-B14F-4D97-AF65-F5344CB8AC3E}">
        <p14:creationId xmlns:p14="http://schemas.microsoft.com/office/powerpoint/2010/main" val="89417770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E0FC6E63-7657-4EAC-9970-DA40753700F7}"/>
              </a:ext>
            </a:extLst>
          </p:cNvPr>
          <p:cNvSpPr txBox="1"/>
          <p:nvPr/>
        </p:nvSpPr>
        <p:spPr>
          <a:xfrm>
            <a:off x="1576552" y="5148615"/>
            <a:ext cx="10039147" cy="1323439"/>
          </a:xfrm>
          <a:prstGeom prst="rect">
            <a:avLst/>
          </a:prstGeom>
          <a:noFill/>
          <a:ln>
            <a:noFill/>
          </a:ln>
        </p:spPr>
        <p:txBody>
          <a:bodyPr wrap="square">
            <a:spAutoFit/>
          </a:bodyPr>
          <a:lstStyle/>
          <a:p>
            <a:r>
              <a:rPr lang="en-GB" sz="1600" b="1" i="1" dirty="0">
                <a:solidFill>
                  <a:srgbClr val="0070C0"/>
                </a:solidFill>
              </a:rPr>
              <a:t>Principal Examiner feedback </a:t>
            </a:r>
          </a:p>
          <a:p>
            <a:r>
              <a:rPr lang="en-GB" sz="1600" i="1" dirty="0">
                <a:solidFill>
                  <a:srgbClr val="0070C0"/>
                </a:solidFill>
              </a:rPr>
              <a:t>Full marks (4) have been awarded for this response.</a:t>
            </a:r>
          </a:p>
          <a:p>
            <a:r>
              <a:rPr lang="en-GB" sz="1600" i="1" dirty="0">
                <a:solidFill>
                  <a:srgbClr val="0070C0"/>
                </a:solidFill>
              </a:rPr>
              <a:t>The learner has developed an outline to meet the requirements of the question as asked for in the top band.</a:t>
            </a:r>
          </a:p>
          <a:p>
            <a:r>
              <a:rPr lang="en-GB" sz="1600" i="1" dirty="0">
                <a:solidFill>
                  <a:srgbClr val="0070C0"/>
                </a:solidFill>
              </a:rPr>
              <a:t>In the learners own words there is evidence of non discrimination and a non judgemental approach where reference is made to no child being unheard no matter their age.</a:t>
            </a:r>
          </a:p>
        </p:txBody>
      </p:sp>
      <p:pic>
        <p:nvPicPr>
          <p:cNvPr id="9" name="Picture 8">
            <a:extLst>
              <a:ext uri="{FF2B5EF4-FFF2-40B4-BE49-F238E27FC236}">
                <a16:creationId xmlns:a16="http://schemas.microsoft.com/office/drawing/2014/main" id="{02BC770E-5F4F-4934-A225-6E17AF9279F6}"/>
              </a:ext>
            </a:extLst>
          </p:cNvPr>
          <p:cNvPicPr>
            <a:picLocks noChangeAspect="1"/>
          </p:cNvPicPr>
          <p:nvPr/>
        </p:nvPicPr>
        <p:blipFill>
          <a:blip r:embed="rId2"/>
          <a:stretch>
            <a:fillRect/>
          </a:stretch>
        </p:blipFill>
        <p:spPr>
          <a:xfrm>
            <a:off x="115614" y="1121566"/>
            <a:ext cx="10531365" cy="2719095"/>
          </a:xfrm>
          <a:prstGeom prst="rect">
            <a:avLst/>
          </a:prstGeom>
        </p:spPr>
      </p:pic>
      <p:sp>
        <p:nvSpPr>
          <p:cNvPr id="10" name="Speech Bubble: Rectangle with Corners Rounded 9">
            <a:extLst>
              <a:ext uri="{FF2B5EF4-FFF2-40B4-BE49-F238E27FC236}">
                <a16:creationId xmlns:a16="http://schemas.microsoft.com/office/drawing/2014/main" id="{77702211-9565-460D-B73B-EE0361079ABD}"/>
              </a:ext>
            </a:extLst>
          </p:cNvPr>
          <p:cNvSpPr/>
          <p:nvPr/>
        </p:nvSpPr>
        <p:spPr>
          <a:xfrm>
            <a:off x="1337745" y="4971393"/>
            <a:ext cx="10699530" cy="1677885"/>
          </a:xfrm>
          <a:prstGeom prst="wedgeRoundRectCallout">
            <a:avLst>
              <a:gd name="adj1" fmla="val -45138"/>
              <a:gd name="adj2" fmla="val -81151"/>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11" name="Title 2">
            <a:extLst>
              <a:ext uri="{FF2B5EF4-FFF2-40B4-BE49-F238E27FC236}">
                <a16:creationId xmlns:a16="http://schemas.microsoft.com/office/drawing/2014/main" id="{2762BFC1-BB9C-4484-A225-8F4D6D747C27}"/>
              </a:ext>
            </a:extLst>
          </p:cNvPr>
          <p:cNvSpPr txBox="1">
            <a:spLocks noGrp="1"/>
          </p:cNvSpPr>
          <p:nvPr>
            <p:ph type="title"/>
          </p:nvPr>
        </p:nvSpPr>
        <p:spPr>
          <a:xfrm>
            <a:off x="282575" y="207963"/>
            <a:ext cx="10223500" cy="447675"/>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en-GB" sz="1800" dirty="0"/>
              <a:t>Question 4(a) Candidate’s answer with Principal Examiner’s comments</a:t>
            </a:r>
          </a:p>
        </p:txBody>
      </p:sp>
    </p:spTree>
    <p:extLst>
      <p:ext uri="{BB962C8B-B14F-4D97-AF65-F5344CB8AC3E}">
        <p14:creationId xmlns:p14="http://schemas.microsoft.com/office/powerpoint/2010/main" val="192924450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800D3242-A2A4-478D-9F5D-32F73C646ED7}"/>
              </a:ext>
            </a:extLst>
          </p:cNvPr>
          <p:cNvPicPr>
            <a:picLocks noGrp="1" noChangeAspect="1"/>
          </p:cNvPicPr>
          <p:nvPr>
            <p:ph idx="1"/>
          </p:nvPr>
        </p:nvPicPr>
        <p:blipFill>
          <a:blip r:embed="rId2"/>
          <a:stretch>
            <a:fillRect/>
          </a:stretch>
        </p:blipFill>
        <p:spPr>
          <a:xfrm>
            <a:off x="189245" y="1057275"/>
            <a:ext cx="6023118" cy="2011746"/>
          </a:xfrm>
        </p:spPr>
      </p:pic>
      <p:sp>
        <p:nvSpPr>
          <p:cNvPr id="6" name="TextBox 5">
            <a:extLst>
              <a:ext uri="{FF2B5EF4-FFF2-40B4-BE49-F238E27FC236}">
                <a16:creationId xmlns:a16="http://schemas.microsoft.com/office/drawing/2014/main" id="{7118E63E-5733-4C27-966E-E56A91F04D56}"/>
              </a:ext>
            </a:extLst>
          </p:cNvPr>
          <p:cNvSpPr txBox="1"/>
          <p:nvPr/>
        </p:nvSpPr>
        <p:spPr>
          <a:xfrm>
            <a:off x="6568965" y="1065668"/>
            <a:ext cx="4677103" cy="3785652"/>
          </a:xfrm>
          <a:prstGeom prst="rect">
            <a:avLst/>
          </a:prstGeom>
          <a:noFill/>
        </p:spPr>
        <p:txBody>
          <a:bodyPr wrap="square">
            <a:spAutoFit/>
          </a:bodyPr>
          <a:lstStyle/>
          <a:p>
            <a:pPr algn="l"/>
            <a:r>
              <a:rPr lang="en-US" sz="1600" b="0" i="0" u="none" strike="noStrike" baseline="0" dirty="0">
                <a:latin typeface="ArialMT"/>
              </a:rPr>
              <a:t>List </a:t>
            </a:r>
            <a:r>
              <a:rPr lang="en-US" sz="1600" b="1" i="0" u="none" strike="noStrike" baseline="0" dirty="0">
                <a:latin typeface="Arial-BoldMT"/>
              </a:rPr>
              <a:t>three </a:t>
            </a:r>
            <a:r>
              <a:rPr lang="en-US" sz="1600" b="0" i="0" u="none" strike="noStrike" baseline="0" dirty="0">
                <a:latin typeface="ArialMT"/>
              </a:rPr>
              <a:t>policies that should be in place in settings to support the UNCRC in practice</a:t>
            </a:r>
          </a:p>
          <a:p>
            <a:pPr algn="l"/>
            <a:br>
              <a:rPr lang="en-US" sz="1600" b="1" i="0" u="none" strike="noStrike" baseline="0" dirty="0">
                <a:latin typeface="Arial-BoldMT"/>
              </a:rPr>
            </a:br>
            <a:r>
              <a:rPr lang="en-US" sz="1600" b="1" i="0" u="none" strike="noStrike" baseline="0" dirty="0">
                <a:latin typeface="Arial-BoldMT"/>
              </a:rPr>
              <a:t>Award 1 mark </a:t>
            </a:r>
            <a:r>
              <a:rPr lang="en-US" sz="1600" b="0" i="0" u="none" strike="noStrike" baseline="0" dirty="0">
                <a:latin typeface="ArialMT"/>
              </a:rPr>
              <a:t>for each correct policy listed from the list below up to a maximum of </a:t>
            </a:r>
            <a:r>
              <a:rPr lang="en-US" sz="1600" b="1" i="0" u="none" strike="noStrike" baseline="0" dirty="0">
                <a:latin typeface="Arial-BoldMT"/>
              </a:rPr>
              <a:t>3 marks</a:t>
            </a:r>
            <a:r>
              <a:rPr lang="en-US" sz="1600" b="0" i="0" u="none" strike="noStrike" baseline="0" dirty="0">
                <a:latin typeface="ArialMT"/>
              </a:rPr>
              <a:t>.</a:t>
            </a:r>
            <a:br>
              <a:rPr lang="en-US" sz="1600" b="0" i="0" u="none" strike="noStrike" baseline="0" dirty="0">
                <a:latin typeface="ArialMT"/>
              </a:rPr>
            </a:br>
            <a:endParaRPr lang="en-US" sz="1600" b="0" i="0" u="none" strike="noStrike" baseline="0" dirty="0">
              <a:latin typeface="ArialMT"/>
            </a:endParaRPr>
          </a:p>
          <a:p>
            <a:pPr algn="l"/>
            <a:r>
              <a:rPr lang="en-GB" sz="1600" b="0" i="0" u="none" strike="noStrike" baseline="0" dirty="0">
                <a:latin typeface="ArialMT"/>
              </a:rPr>
              <a:t>Response may refer to:</a:t>
            </a:r>
          </a:p>
          <a:p>
            <a:pPr algn="l"/>
            <a:r>
              <a:rPr lang="en-GB" sz="1600" b="0" i="0" u="none" strike="noStrike" baseline="0" dirty="0">
                <a:latin typeface="SymbolMT"/>
              </a:rPr>
              <a:t>• </a:t>
            </a:r>
            <a:r>
              <a:rPr lang="en-GB" sz="1600" b="0" i="0" u="none" strike="noStrike" baseline="0" dirty="0">
                <a:latin typeface="ArialMT"/>
              </a:rPr>
              <a:t>Bullying policy</a:t>
            </a:r>
          </a:p>
          <a:p>
            <a:pPr algn="l"/>
            <a:r>
              <a:rPr lang="en-GB" sz="1600" b="0" i="0" u="none" strike="noStrike" baseline="0" dirty="0">
                <a:latin typeface="SymbolMT"/>
              </a:rPr>
              <a:t>• </a:t>
            </a:r>
            <a:r>
              <a:rPr lang="en-GB" sz="1600" b="0" i="0" u="none" strike="noStrike" baseline="0" dirty="0">
                <a:latin typeface="ArialMT"/>
              </a:rPr>
              <a:t>Child protection/safeguarding policy</a:t>
            </a:r>
          </a:p>
          <a:p>
            <a:pPr algn="l"/>
            <a:r>
              <a:rPr lang="en-GB" sz="1600" b="0" i="0" u="none" strike="noStrike" baseline="0" dirty="0">
                <a:latin typeface="SymbolMT"/>
              </a:rPr>
              <a:t>• </a:t>
            </a:r>
            <a:r>
              <a:rPr lang="en-GB" sz="1600" b="0" i="0" u="none" strike="noStrike" baseline="0" dirty="0">
                <a:latin typeface="ArialMT"/>
              </a:rPr>
              <a:t>Behaviour management policy</a:t>
            </a:r>
          </a:p>
          <a:p>
            <a:pPr algn="l"/>
            <a:r>
              <a:rPr lang="en-GB" sz="1600" b="0" i="0" u="none" strike="noStrike" baseline="0" dirty="0">
                <a:latin typeface="SymbolMT"/>
              </a:rPr>
              <a:t>• </a:t>
            </a:r>
            <a:r>
              <a:rPr lang="en-GB" sz="1600" b="0" i="0" u="none" strike="noStrike" baseline="0" dirty="0">
                <a:latin typeface="ArialMT"/>
              </a:rPr>
              <a:t>Equal opportunities policy</a:t>
            </a:r>
          </a:p>
          <a:p>
            <a:pPr algn="l"/>
            <a:r>
              <a:rPr lang="en-GB" sz="1600" b="0" i="0" u="none" strike="noStrike" baseline="0" dirty="0">
                <a:latin typeface="SymbolMT"/>
              </a:rPr>
              <a:t>• </a:t>
            </a:r>
            <a:r>
              <a:rPr lang="en-GB" sz="1600" b="0" i="0" u="none" strike="noStrike" baseline="0" dirty="0">
                <a:latin typeface="ArialMT"/>
              </a:rPr>
              <a:t>Health and safety policy</a:t>
            </a:r>
            <a:br>
              <a:rPr lang="en-GB" sz="1600" b="0" i="0" u="none" strike="noStrike" baseline="0" dirty="0">
                <a:latin typeface="ArialMT"/>
              </a:rPr>
            </a:br>
            <a:endParaRPr lang="en-GB" sz="1600" b="0" i="0" u="none" strike="noStrike" baseline="0" dirty="0">
              <a:latin typeface="ArialMT"/>
            </a:endParaRPr>
          </a:p>
          <a:p>
            <a:pPr algn="l"/>
            <a:r>
              <a:rPr lang="en-US" sz="1600" b="0" i="0" u="none" strike="noStrike" baseline="0" dirty="0">
                <a:latin typeface="ArialMT"/>
              </a:rPr>
              <a:t>This list is not exhaustive.</a:t>
            </a:r>
          </a:p>
          <a:p>
            <a:pPr algn="l"/>
            <a:r>
              <a:rPr lang="en-US" sz="1600" b="0" i="0" u="none" strike="noStrike" baseline="0" dirty="0">
                <a:latin typeface="ArialMT"/>
              </a:rPr>
              <a:t>Credit any other relevant response</a:t>
            </a:r>
            <a:endParaRPr lang="en-GB" sz="1600" dirty="0"/>
          </a:p>
        </p:txBody>
      </p:sp>
      <p:sp>
        <p:nvSpPr>
          <p:cNvPr id="4" name="Title 2">
            <a:extLst>
              <a:ext uri="{FF2B5EF4-FFF2-40B4-BE49-F238E27FC236}">
                <a16:creationId xmlns:a16="http://schemas.microsoft.com/office/drawing/2014/main" id="{47338576-091A-452A-8F13-61A25654CCF9}"/>
              </a:ext>
            </a:extLst>
          </p:cNvPr>
          <p:cNvSpPr>
            <a:spLocks noGrp="1"/>
          </p:cNvSpPr>
          <p:nvPr>
            <p:ph type="title"/>
          </p:nvPr>
        </p:nvSpPr>
        <p:spPr>
          <a:xfrm>
            <a:off x="282011" y="208722"/>
            <a:ext cx="10223323" cy="447261"/>
          </a:xfrm>
        </p:spPr>
        <p:txBody>
          <a:bodyPr/>
          <a:lstStyle/>
          <a:p>
            <a:r>
              <a:rPr lang="en-GB" sz="1800" dirty="0"/>
              <a:t>Question 4 (b) and mark scheme </a:t>
            </a:r>
          </a:p>
        </p:txBody>
      </p:sp>
      <p:sp>
        <p:nvSpPr>
          <p:cNvPr id="7" name="TextBox 6">
            <a:extLst>
              <a:ext uri="{FF2B5EF4-FFF2-40B4-BE49-F238E27FC236}">
                <a16:creationId xmlns:a16="http://schemas.microsoft.com/office/drawing/2014/main" id="{D39981EC-5F4D-4205-B57B-C6ED056EA86E}"/>
              </a:ext>
            </a:extLst>
          </p:cNvPr>
          <p:cNvSpPr txBox="1"/>
          <p:nvPr/>
        </p:nvSpPr>
        <p:spPr>
          <a:xfrm>
            <a:off x="5393672" y="24056"/>
            <a:ext cx="6098058" cy="923330"/>
          </a:xfrm>
          <a:prstGeom prst="rect">
            <a:avLst/>
          </a:prstGeom>
          <a:noFill/>
        </p:spPr>
        <p:txBody>
          <a:bodyPr wrap="square">
            <a:spAutoFit/>
          </a:bodyPr>
          <a:lstStyle/>
          <a:p>
            <a:r>
              <a:rPr lang="en-US" dirty="0">
                <a:solidFill>
                  <a:schemeClr val="accent1"/>
                </a:solidFill>
              </a:rPr>
              <a:t>Command Verb: </a:t>
            </a:r>
            <a:r>
              <a:rPr lang="en-US" b="1" i="1" dirty="0">
                <a:solidFill>
                  <a:schemeClr val="accent1"/>
                </a:solidFill>
              </a:rPr>
              <a:t>List</a:t>
            </a:r>
          </a:p>
          <a:p>
            <a:r>
              <a:rPr lang="en-US" dirty="0">
                <a:solidFill>
                  <a:schemeClr val="accent1"/>
                </a:solidFill>
              </a:rPr>
              <a:t>Provide/name/select/</a:t>
            </a:r>
            <a:r>
              <a:rPr lang="en-US" dirty="0" err="1">
                <a:solidFill>
                  <a:schemeClr val="accent1"/>
                </a:solidFill>
              </a:rPr>
              <a:t>recognise</a:t>
            </a:r>
            <a:r>
              <a:rPr lang="en-US" dirty="0">
                <a:solidFill>
                  <a:schemeClr val="accent1"/>
                </a:solidFill>
              </a:rPr>
              <a:t> brief facts </a:t>
            </a:r>
          </a:p>
          <a:p>
            <a:r>
              <a:rPr lang="en-US" dirty="0">
                <a:solidFill>
                  <a:schemeClr val="accent1"/>
                </a:solidFill>
              </a:rPr>
              <a:t>or examples (from a given source or from recall) </a:t>
            </a:r>
            <a:endParaRPr lang="en-GB" dirty="0">
              <a:solidFill>
                <a:schemeClr val="accent1"/>
              </a:solidFill>
            </a:endParaRPr>
          </a:p>
        </p:txBody>
      </p:sp>
    </p:spTree>
    <p:extLst>
      <p:ext uri="{BB962C8B-B14F-4D97-AF65-F5344CB8AC3E}">
        <p14:creationId xmlns:p14="http://schemas.microsoft.com/office/powerpoint/2010/main" val="387354612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B9D4E958-0FF4-4CB9-9682-AE93260145E4}"/>
              </a:ext>
            </a:extLst>
          </p:cNvPr>
          <p:cNvSpPr txBox="1"/>
          <p:nvPr/>
        </p:nvSpPr>
        <p:spPr>
          <a:xfrm>
            <a:off x="1583200" y="4816750"/>
            <a:ext cx="9872288" cy="1323439"/>
          </a:xfrm>
          <a:prstGeom prst="rect">
            <a:avLst/>
          </a:prstGeom>
          <a:noFill/>
          <a:ln>
            <a:noFill/>
          </a:ln>
        </p:spPr>
        <p:txBody>
          <a:bodyPr wrap="square">
            <a:spAutoFit/>
          </a:bodyPr>
          <a:lstStyle/>
          <a:p>
            <a:r>
              <a:rPr lang="en-GB" sz="1600" b="1" i="1" dirty="0">
                <a:solidFill>
                  <a:srgbClr val="0070C0"/>
                </a:solidFill>
              </a:rPr>
              <a:t>Principal Examiner feedback </a:t>
            </a:r>
          </a:p>
          <a:p>
            <a:r>
              <a:rPr lang="en-GB" sz="1600" i="1" dirty="0">
                <a:solidFill>
                  <a:srgbClr val="0070C0"/>
                </a:solidFill>
              </a:rPr>
              <a:t>This learner has listed 3 relevant policies enabling full marks to be awarded.</a:t>
            </a:r>
          </a:p>
          <a:p>
            <a:r>
              <a:rPr lang="en-GB" sz="1600" i="1" dirty="0">
                <a:solidFill>
                  <a:srgbClr val="0070C0"/>
                </a:solidFill>
              </a:rPr>
              <a:t>There were a variety of responses to this question ranging from no attempt to full marks, with a range of alternative answers in between. These in between responses included listing legislation as opposed to policies such as The Children Act 1989 or The Equality Act 2010 cost some learners marks.</a:t>
            </a:r>
          </a:p>
        </p:txBody>
      </p:sp>
      <p:pic>
        <p:nvPicPr>
          <p:cNvPr id="9" name="Picture 8">
            <a:extLst>
              <a:ext uri="{FF2B5EF4-FFF2-40B4-BE49-F238E27FC236}">
                <a16:creationId xmlns:a16="http://schemas.microsoft.com/office/drawing/2014/main" id="{CB8ACE2D-BCD9-419E-BBD4-24601FBA9339}"/>
              </a:ext>
            </a:extLst>
          </p:cNvPr>
          <p:cNvPicPr>
            <a:picLocks noChangeAspect="1"/>
          </p:cNvPicPr>
          <p:nvPr/>
        </p:nvPicPr>
        <p:blipFill>
          <a:blip r:embed="rId2"/>
          <a:stretch>
            <a:fillRect/>
          </a:stretch>
        </p:blipFill>
        <p:spPr>
          <a:xfrm>
            <a:off x="510573" y="1180928"/>
            <a:ext cx="9418416" cy="1793984"/>
          </a:xfrm>
          <a:prstGeom prst="rect">
            <a:avLst/>
          </a:prstGeom>
        </p:spPr>
      </p:pic>
      <p:sp>
        <p:nvSpPr>
          <p:cNvPr id="12" name="Speech Bubble: Rectangle with Corners Rounded 11">
            <a:extLst>
              <a:ext uri="{FF2B5EF4-FFF2-40B4-BE49-F238E27FC236}">
                <a16:creationId xmlns:a16="http://schemas.microsoft.com/office/drawing/2014/main" id="{34D370B1-579C-4338-8473-B7275CFE5484}"/>
              </a:ext>
            </a:extLst>
          </p:cNvPr>
          <p:cNvSpPr/>
          <p:nvPr/>
        </p:nvSpPr>
        <p:spPr>
          <a:xfrm>
            <a:off x="1169579" y="4639528"/>
            <a:ext cx="10699530" cy="1677885"/>
          </a:xfrm>
          <a:prstGeom prst="wedgeRoundRectCallout">
            <a:avLst>
              <a:gd name="adj1" fmla="val -45138"/>
              <a:gd name="adj2" fmla="val -81151"/>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13" name="Title 1">
            <a:extLst>
              <a:ext uri="{FF2B5EF4-FFF2-40B4-BE49-F238E27FC236}">
                <a16:creationId xmlns:a16="http://schemas.microsoft.com/office/drawing/2014/main" id="{07BCB810-BB28-4121-B3BA-ED411415045C}"/>
              </a:ext>
            </a:extLst>
          </p:cNvPr>
          <p:cNvSpPr txBox="1">
            <a:spLocks/>
          </p:cNvSpPr>
          <p:nvPr/>
        </p:nvSpPr>
        <p:spPr>
          <a:xfrm>
            <a:off x="388883" y="1041029"/>
            <a:ext cx="121690" cy="447261"/>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a:solidFill>
                  <a:schemeClr val="accent1"/>
                </a:solidFill>
                <a:latin typeface="+mj-lt"/>
                <a:ea typeface="+mj-ea"/>
                <a:cs typeface="+mj-cs"/>
              </a:defRPr>
            </a:lvl1pPr>
          </a:lstStyle>
          <a:p>
            <a:r>
              <a:rPr lang="en-GB" sz="1800" dirty="0">
                <a:solidFill>
                  <a:schemeClr val="tx1"/>
                </a:solidFill>
              </a:rPr>
              <a:t>4</a:t>
            </a:r>
          </a:p>
        </p:txBody>
      </p:sp>
      <p:sp>
        <p:nvSpPr>
          <p:cNvPr id="16" name="Title 2">
            <a:extLst>
              <a:ext uri="{FF2B5EF4-FFF2-40B4-BE49-F238E27FC236}">
                <a16:creationId xmlns:a16="http://schemas.microsoft.com/office/drawing/2014/main" id="{DB85BCB8-B254-48C5-AF5E-8E168CC36147}"/>
              </a:ext>
            </a:extLst>
          </p:cNvPr>
          <p:cNvSpPr txBox="1">
            <a:spLocks noGrp="1"/>
          </p:cNvSpPr>
          <p:nvPr>
            <p:ph type="title"/>
          </p:nvPr>
        </p:nvSpPr>
        <p:spPr>
          <a:xfrm>
            <a:off x="282575" y="207963"/>
            <a:ext cx="10223500" cy="447675"/>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en-GB" sz="1800" dirty="0"/>
              <a:t>Question 4(b) Candidate’s answer with Principal Examiner’s comments</a:t>
            </a:r>
          </a:p>
        </p:txBody>
      </p:sp>
    </p:spTree>
    <p:extLst>
      <p:ext uri="{BB962C8B-B14F-4D97-AF65-F5344CB8AC3E}">
        <p14:creationId xmlns:p14="http://schemas.microsoft.com/office/powerpoint/2010/main" val="14050421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51838399-75D6-4D84-B3CD-A2EF9E18F3D6}"/>
              </a:ext>
            </a:extLst>
          </p:cNvPr>
          <p:cNvPicPr>
            <a:picLocks noGrp="1" noChangeAspect="1"/>
          </p:cNvPicPr>
          <p:nvPr>
            <p:ph idx="1"/>
          </p:nvPr>
        </p:nvPicPr>
        <p:blipFill rotWithShape="1">
          <a:blip r:embed="rId2"/>
          <a:srcRect t="2785" b="33760"/>
          <a:stretch/>
        </p:blipFill>
        <p:spPr>
          <a:xfrm>
            <a:off x="100164" y="1073426"/>
            <a:ext cx="5505506" cy="2796209"/>
          </a:xfrm>
        </p:spPr>
      </p:pic>
      <p:sp>
        <p:nvSpPr>
          <p:cNvPr id="6" name="TextBox 5">
            <a:extLst>
              <a:ext uri="{FF2B5EF4-FFF2-40B4-BE49-F238E27FC236}">
                <a16:creationId xmlns:a16="http://schemas.microsoft.com/office/drawing/2014/main" id="{AB1BAC25-0F65-4272-92E8-441B987977C4}"/>
              </a:ext>
            </a:extLst>
          </p:cNvPr>
          <p:cNvSpPr txBox="1"/>
          <p:nvPr/>
        </p:nvSpPr>
        <p:spPr>
          <a:xfrm>
            <a:off x="5982584" y="940904"/>
            <a:ext cx="6109252" cy="6124754"/>
          </a:xfrm>
          <a:prstGeom prst="rect">
            <a:avLst/>
          </a:prstGeom>
          <a:noFill/>
        </p:spPr>
        <p:txBody>
          <a:bodyPr wrap="square">
            <a:spAutoFit/>
          </a:bodyPr>
          <a:lstStyle/>
          <a:p>
            <a:pPr algn="l"/>
            <a:r>
              <a:rPr lang="en-GB" sz="1400" b="0" i="0" u="none" strike="noStrike" baseline="0" dirty="0">
                <a:latin typeface="ArialMT"/>
              </a:rPr>
              <a:t>Response may refer to:</a:t>
            </a:r>
          </a:p>
          <a:p>
            <a:pPr algn="l"/>
            <a:r>
              <a:rPr lang="en-US" sz="1400" b="0" i="0" u="none" strike="noStrike" baseline="0" dirty="0">
                <a:latin typeface="SymbolMT"/>
              </a:rPr>
              <a:t>• </a:t>
            </a:r>
            <a:r>
              <a:rPr lang="en-US" sz="1400" b="0" i="0" u="none" strike="noStrike" baseline="0" dirty="0">
                <a:latin typeface="ArialMT"/>
              </a:rPr>
              <a:t>All settings need to consider equality, this will impact on</a:t>
            </a:r>
          </a:p>
          <a:p>
            <a:pPr algn="l"/>
            <a:r>
              <a:rPr lang="en-US" sz="1400" b="0" i="0" u="none" strike="noStrike" baseline="0" dirty="0">
                <a:latin typeface="ArialMT"/>
              </a:rPr>
              <a:t>policy decisions and ensuring equality policy is followed</a:t>
            </a:r>
          </a:p>
          <a:p>
            <a:pPr algn="l"/>
            <a:r>
              <a:rPr lang="en-US" sz="1400" b="0" i="0" u="none" strike="noStrike" baseline="0" dirty="0">
                <a:latin typeface="SymbolMT"/>
              </a:rPr>
              <a:t>• </a:t>
            </a:r>
            <a:r>
              <a:rPr lang="en-US" sz="1400" b="0" i="0" u="none" strike="noStrike" baseline="0" dirty="0">
                <a:latin typeface="ArialMT"/>
              </a:rPr>
              <a:t>The importance of </a:t>
            </a:r>
            <a:r>
              <a:rPr lang="en-US" sz="1400" b="0" i="0" u="none" strike="noStrike" baseline="0" dirty="0" err="1">
                <a:latin typeface="ArialMT"/>
              </a:rPr>
              <a:t>recognising</a:t>
            </a:r>
            <a:r>
              <a:rPr lang="en-US" sz="1400" b="0" i="0" u="none" strike="noStrike" baseline="0" dirty="0">
                <a:latin typeface="ArialMT"/>
              </a:rPr>
              <a:t> and valuing diversity should encourage inclusion and evidence through practice with a variety of activities</a:t>
            </a:r>
          </a:p>
          <a:p>
            <a:pPr algn="l"/>
            <a:r>
              <a:rPr lang="en-US" sz="1400" b="0" i="0" u="none" strike="noStrike" baseline="0" dirty="0">
                <a:latin typeface="SymbolMT"/>
              </a:rPr>
              <a:t>• </a:t>
            </a:r>
            <a:r>
              <a:rPr lang="en-US" sz="1400" b="0" i="0" u="none" strike="noStrike" baseline="0" dirty="0">
                <a:latin typeface="ArialMT"/>
              </a:rPr>
              <a:t>Children’s choices should always be considered and </a:t>
            </a:r>
            <a:r>
              <a:rPr lang="en-GB" sz="1400" b="0" i="0" u="none" strike="noStrike" baseline="0" dirty="0">
                <a:latin typeface="ArialMT"/>
              </a:rPr>
              <a:t>opportunity for choice provided.</a:t>
            </a:r>
          </a:p>
          <a:p>
            <a:pPr algn="l"/>
            <a:r>
              <a:rPr lang="en-US" sz="1400" b="0" i="0" u="none" strike="noStrike" baseline="0" dirty="0">
                <a:latin typeface="SymbolMT"/>
              </a:rPr>
              <a:t>• </a:t>
            </a:r>
            <a:r>
              <a:rPr lang="en-US" sz="1400" b="0" i="0" u="none" strike="noStrike" baseline="0" dirty="0">
                <a:latin typeface="ArialMT"/>
              </a:rPr>
              <a:t>Choice can be offered through play opportunities both indoors and outdoors where freedom of movement </a:t>
            </a:r>
            <a:r>
              <a:rPr lang="en-GB" sz="1400" b="0" i="0" u="none" strike="noStrike" baseline="0" dirty="0">
                <a:latin typeface="ArialMT"/>
              </a:rPr>
              <a:t>should be applied</a:t>
            </a:r>
          </a:p>
          <a:p>
            <a:pPr algn="l"/>
            <a:r>
              <a:rPr lang="en-US" sz="1400" b="0" i="0" u="none" strike="noStrike" baseline="0" dirty="0">
                <a:latin typeface="SymbolMT"/>
              </a:rPr>
              <a:t>• </a:t>
            </a:r>
            <a:r>
              <a:rPr lang="en-US" sz="1400" b="0" i="0" u="none" strike="noStrike" baseline="0" dirty="0">
                <a:latin typeface="ArialMT"/>
              </a:rPr>
              <a:t>Where children feel they are in danger they should feel comfortable expressing that feeling and receive the </a:t>
            </a:r>
            <a:r>
              <a:rPr lang="en-GB" sz="1400" b="0" i="0" u="none" strike="noStrike" baseline="0" dirty="0">
                <a:latin typeface="ArialMT"/>
              </a:rPr>
              <a:t>protection they need</a:t>
            </a:r>
          </a:p>
          <a:p>
            <a:pPr algn="l"/>
            <a:r>
              <a:rPr lang="en-US" sz="1400" b="0" i="0" u="none" strike="noStrike" baseline="0" dirty="0">
                <a:latin typeface="SymbolMT"/>
              </a:rPr>
              <a:t>• </a:t>
            </a:r>
            <a:r>
              <a:rPr lang="en-US" sz="1400" b="0" i="0" u="none" strike="noStrike" baseline="0" dirty="0">
                <a:latin typeface="ArialMT"/>
              </a:rPr>
              <a:t>Discrimination should always be challenged in line with policies where a </a:t>
            </a:r>
            <a:r>
              <a:rPr lang="en-US" sz="1400" b="0" i="0" u="none" strike="noStrike" baseline="0" dirty="0" err="1">
                <a:latin typeface="ArialMT"/>
              </a:rPr>
              <a:t>non-judgemental</a:t>
            </a:r>
            <a:r>
              <a:rPr lang="en-US" sz="1400" b="0" i="0" u="none" strike="noStrike" baseline="0" dirty="0">
                <a:latin typeface="ArialMT"/>
              </a:rPr>
              <a:t> approach should be </a:t>
            </a:r>
            <a:r>
              <a:rPr lang="en-GB" sz="1400" b="0" i="0" u="none" strike="noStrike" baseline="0" dirty="0">
                <a:latin typeface="ArialMT"/>
              </a:rPr>
              <a:t>seen</a:t>
            </a:r>
          </a:p>
          <a:p>
            <a:pPr algn="l"/>
            <a:r>
              <a:rPr lang="en-US" sz="1400" b="0" i="0" u="none" strike="noStrike" baseline="0" dirty="0">
                <a:latin typeface="SymbolMT"/>
              </a:rPr>
              <a:t>• </a:t>
            </a:r>
            <a:r>
              <a:rPr lang="en-US" sz="1400" b="0" i="0" u="none" strike="noStrike" baseline="0" dirty="0">
                <a:latin typeface="ArialMT"/>
              </a:rPr>
              <a:t>Settings should provide for basic needs such as food and rest. This can be seen where snacks are provided, and healthy options are introduced with a balance of decision </a:t>
            </a:r>
            <a:r>
              <a:rPr lang="en-GB" sz="1400" b="0" i="0" u="none" strike="noStrike" baseline="0" dirty="0">
                <a:latin typeface="ArialMT"/>
              </a:rPr>
              <a:t>making</a:t>
            </a:r>
          </a:p>
          <a:p>
            <a:pPr algn="l"/>
            <a:r>
              <a:rPr lang="en-US" sz="1400" b="0" i="0" u="none" strike="noStrike" baseline="0" dirty="0">
                <a:latin typeface="SymbolMT"/>
              </a:rPr>
              <a:t>• </a:t>
            </a:r>
            <a:r>
              <a:rPr lang="en-US" sz="1400" b="0" i="0" u="none" strike="noStrike" baseline="0" dirty="0">
                <a:latin typeface="ArialMT"/>
              </a:rPr>
              <a:t>Where issues arise, a fair approach should be adopted so </a:t>
            </a:r>
            <a:r>
              <a:rPr lang="en-GB" sz="1400" b="0" i="0" u="none" strike="noStrike" baseline="0" dirty="0">
                <a:latin typeface="ArialMT"/>
              </a:rPr>
              <a:t>all children feel supported</a:t>
            </a:r>
          </a:p>
          <a:p>
            <a:pPr algn="l"/>
            <a:r>
              <a:rPr lang="en-US" sz="1400" b="0" i="0" u="none" strike="noStrike" baseline="0" dirty="0">
                <a:latin typeface="SymbolMT"/>
              </a:rPr>
              <a:t>• </a:t>
            </a:r>
            <a:r>
              <a:rPr lang="en-US" sz="1400" b="0" i="0" u="none" strike="noStrike" baseline="0" dirty="0">
                <a:latin typeface="ArialMT"/>
              </a:rPr>
              <a:t>Practice should include time for talking and listening, activities can allow for this e.g. circle time</a:t>
            </a:r>
          </a:p>
          <a:p>
            <a:pPr algn="l"/>
            <a:r>
              <a:rPr lang="en-US" sz="1400" b="0" i="0" u="none" strike="noStrike" baseline="0" dirty="0">
                <a:latin typeface="SymbolMT"/>
              </a:rPr>
              <a:t>• </a:t>
            </a:r>
            <a:r>
              <a:rPr lang="en-US" sz="1400" b="0" i="0" u="none" strike="noStrike" baseline="0" dirty="0">
                <a:latin typeface="ArialMT"/>
              </a:rPr>
              <a:t>Children should be given time to express views and feelings, though consideration to others should be given</a:t>
            </a:r>
          </a:p>
          <a:p>
            <a:pPr algn="l"/>
            <a:r>
              <a:rPr lang="en-US" sz="1400" b="0" i="0" u="none" strike="noStrike" baseline="0" dirty="0">
                <a:latin typeface="SymbolMT"/>
              </a:rPr>
              <a:t>• </a:t>
            </a:r>
            <a:r>
              <a:rPr lang="en-US" sz="1400" b="0" i="0" u="none" strike="noStrike" baseline="0" dirty="0">
                <a:latin typeface="ArialMT"/>
              </a:rPr>
              <a:t>Where children have the right to express fear a robust reporting system will ensure safe practice, there is danger of conflict with behaviour expectations</a:t>
            </a:r>
          </a:p>
          <a:p>
            <a:pPr algn="l"/>
            <a:r>
              <a:rPr lang="en-US" sz="1400" b="0" i="0" u="none" strike="noStrike" baseline="0" dirty="0">
                <a:latin typeface="ArialMT"/>
              </a:rPr>
              <a:t>This list is not exhaustive.</a:t>
            </a:r>
          </a:p>
          <a:p>
            <a:pPr algn="l"/>
            <a:r>
              <a:rPr lang="en-US" sz="1400" b="0" i="0" u="none" strike="noStrike" baseline="0" dirty="0">
                <a:latin typeface="ArialMT"/>
              </a:rPr>
              <a:t>Credit any other relevant response</a:t>
            </a:r>
            <a:endParaRPr lang="en-GB" sz="1400" dirty="0"/>
          </a:p>
        </p:txBody>
      </p:sp>
      <p:sp>
        <p:nvSpPr>
          <p:cNvPr id="7" name="TextBox 6">
            <a:extLst>
              <a:ext uri="{FF2B5EF4-FFF2-40B4-BE49-F238E27FC236}">
                <a16:creationId xmlns:a16="http://schemas.microsoft.com/office/drawing/2014/main" id="{C49E8833-0583-42C8-B816-95FF730B3BB9}"/>
              </a:ext>
            </a:extLst>
          </p:cNvPr>
          <p:cNvSpPr txBox="1"/>
          <p:nvPr/>
        </p:nvSpPr>
        <p:spPr>
          <a:xfrm>
            <a:off x="291548" y="4281577"/>
            <a:ext cx="5406887" cy="2246769"/>
          </a:xfrm>
          <a:prstGeom prst="rect">
            <a:avLst/>
          </a:prstGeom>
          <a:noFill/>
        </p:spPr>
        <p:txBody>
          <a:bodyPr wrap="square">
            <a:spAutoFit/>
          </a:bodyPr>
          <a:lstStyle/>
          <a:p>
            <a:pPr algn="l"/>
            <a:r>
              <a:rPr lang="en-US" sz="1400" b="1" i="0" u="none" strike="noStrike" baseline="0" dirty="0">
                <a:latin typeface="Arial-BoldMT"/>
              </a:rPr>
              <a:t>Award 0 marks </a:t>
            </a:r>
            <a:r>
              <a:rPr lang="en-US" sz="1400" b="0" i="0" u="none" strike="noStrike" baseline="0" dirty="0">
                <a:latin typeface="ArialMT"/>
              </a:rPr>
              <a:t>where response is not creditworthy</a:t>
            </a:r>
          </a:p>
          <a:p>
            <a:pPr algn="l"/>
            <a:r>
              <a:rPr lang="en-US" sz="1400" b="1" i="0" u="none" strike="noStrike" baseline="0" dirty="0">
                <a:latin typeface="Arial-BoldMT"/>
              </a:rPr>
              <a:t>Award 1-2 marks </a:t>
            </a:r>
            <a:r>
              <a:rPr lang="en-US" sz="1400" b="0" i="0" u="none" strike="noStrike" baseline="0" dirty="0">
                <a:latin typeface="ArialMT"/>
              </a:rPr>
              <a:t>for a basic analysis which shows limited</a:t>
            </a:r>
          </a:p>
          <a:p>
            <a:pPr algn="l"/>
            <a:r>
              <a:rPr lang="en-US" sz="1400" b="0" i="0" u="none" strike="noStrike" baseline="0" dirty="0">
                <a:latin typeface="ArialMT"/>
              </a:rPr>
              <a:t>knowledge and understanding of how Article 12 of the</a:t>
            </a:r>
          </a:p>
          <a:p>
            <a:pPr algn="l"/>
            <a:r>
              <a:rPr lang="en-US" sz="1400" b="0" i="0" u="none" strike="noStrike" baseline="0" dirty="0">
                <a:latin typeface="ArialMT"/>
              </a:rPr>
              <a:t>UNCRC impacts on practice in childcare settings in Wales.</a:t>
            </a:r>
          </a:p>
          <a:p>
            <a:pPr algn="l"/>
            <a:r>
              <a:rPr lang="en-US" sz="1400" b="1" i="0" u="none" strike="noStrike" baseline="0" dirty="0">
                <a:latin typeface="Arial-BoldMT"/>
              </a:rPr>
              <a:t>Award 3-4 marks </a:t>
            </a:r>
            <a:r>
              <a:rPr lang="en-US" sz="1400" b="0" i="0" u="none" strike="noStrike" baseline="0" dirty="0">
                <a:latin typeface="ArialMT"/>
              </a:rPr>
              <a:t>for a good analysis which shows some</a:t>
            </a:r>
          </a:p>
          <a:p>
            <a:pPr algn="l"/>
            <a:r>
              <a:rPr lang="en-US" sz="1400" b="0" i="0" u="none" strike="noStrike" baseline="0" dirty="0">
                <a:latin typeface="ArialMT"/>
              </a:rPr>
              <a:t>knowledge and understanding of how Article 12 of the</a:t>
            </a:r>
          </a:p>
          <a:p>
            <a:pPr algn="l"/>
            <a:r>
              <a:rPr lang="en-US" sz="1400" b="0" i="0" u="none" strike="noStrike" baseline="0" dirty="0">
                <a:latin typeface="ArialMT"/>
              </a:rPr>
              <a:t>UNCRC impacts on practice in childcare settings in Wales.</a:t>
            </a:r>
          </a:p>
          <a:p>
            <a:pPr algn="l"/>
            <a:r>
              <a:rPr lang="en-US" sz="1400" b="1" i="0" u="none" strike="noStrike" baseline="0" dirty="0">
                <a:latin typeface="Arial-BoldMT"/>
              </a:rPr>
              <a:t>Award 5-6 marks </a:t>
            </a:r>
            <a:r>
              <a:rPr lang="en-US" sz="1400" b="0" i="0" u="none" strike="noStrike" baseline="0" dirty="0">
                <a:latin typeface="ArialMT"/>
              </a:rPr>
              <a:t>for a very good analysis which shows</a:t>
            </a:r>
          </a:p>
          <a:p>
            <a:pPr algn="l"/>
            <a:r>
              <a:rPr lang="en-US" sz="1400" b="0" i="0" u="none" strike="noStrike" baseline="0" dirty="0">
                <a:latin typeface="ArialMT"/>
              </a:rPr>
              <a:t>sound knowledge and understanding of how Article 12 of the</a:t>
            </a:r>
          </a:p>
          <a:p>
            <a:pPr algn="l"/>
            <a:r>
              <a:rPr lang="en-US" sz="1400" b="0" i="0" u="none" strike="noStrike" baseline="0" dirty="0">
                <a:latin typeface="ArialMT"/>
              </a:rPr>
              <a:t>UNCRC impacts on practice in childcare settings in Wales.</a:t>
            </a:r>
            <a:endParaRPr lang="en-GB" sz="1400" dirty="0"/>
          </a:p>
        </p:txBody>
      </p:sp>
      <p:sp>
        <p:nvSpPr>
          <p:cNvPr id="8" name="Title 2">
            <a:extLst>
              <a:ext uri="{FF2B5EF4-FFF2-40B4-BE49-F238E27FC236}">
                <a16:creationId xmlns:a16="http://schemas.microsoft.com/office/drawing/2014/main" id="{32BF7071-2DE1-4109-B89E-F3C180A9F36A}"/>
              </a:ext>
            </a:extLst>
          </p:cNvPr>
          <p:cNvSpPr>
            <a:spLocks noGrp="1"/>
          </p:cNvSpPr>
          <p:nvPr>
            <p:ph type="title"/>
          </p:nvPr>
        </p:nvSpPr>
        <p:spPr>
          <a:xfrm>
            <a:off x="282011" y="208722"/>
            <a:ext cx="10223323" cy="447261"/>
          </a:xfrm>
        </p:spPr>
        <p:txBody>
          <a:bodyPr/>
          <a:lstStyle/>
          <a:p>
            <a:r>
              <a:rPr lang="en-GB" sz="1800" dirty="0"/>
              <a:t>Question 4 (c) and mark scheme </a:t>
            </a:r>
          </a:p>
        </p:txBody>
      </p:sp>
      <p:sp>
        <p:nvSpPr>
          <p:cNvPr id="9" name="TextBox 8">
            <a:extLst>
              <a:ext uri="{FF2B5EF4-FFF2-40B4-BE49-F238E27FC236}">
                <a16:creationId xmlns:a16="http://schemas.microsoft.com/office/drawing/2014/main" id="{2976A471-1BCD-4A1B-A513-A5F7CC8DD5F7}"/>
              </a:ext>
            </a:extLst>
          </p:cNvPr>
          <p:cNvSpPr txBox="1"/>
          <p:nvPr/>
        </p:nvSpPr>
        <p:spPr>
          <a:xfrm>
            <a:off x="5393672" y="24056"/>
            <a:ext cx="6098058" cy="923330"/>
          </a:xfrm>
          <a:prstGeom prst="rect">
            <a:avLst/>
          </a:prstGeom>
          <a:noFill/>
        </p:spPr>
        <p:txBody>
          <a:bodyPr wrap="square">
            <a:spAutoFit/>
          </a:bodyPr>
          <a:lstStyle/>
          <a:p>
            <a:r>
              <a:rPr lang="en-US" dirty="0">
                <a:solidFill>
                  <a:schemeClr val="accent1"/>
                </a:solidFill>
              </a:rPr>
              <a:t>Command Verb: </a:t>
            </a:r>
            <a:r>
              <a:rPr lang="en-US" b="1" i="1" dirty="0" err="1">
                <a:solidFill>
                  <a:schemeClr val="accent1"/>
                </a:solidFill>
              </a:rPr>
              <a:t>Analyse</a:t>
            </a:r>
            <a:r>
              <a:rPr lang="en-US" dirty="0">
                <a:solidFill>
                  <a:schemeClr val="accent1"/>
                </a:solidFill>
              </a:rPr>
              <a:t> </a:t>
            </a:r>
          </a:p>
          <a:p>
            <a:r>
              <a:rPr lang="en-US" dirty="0">
                <a:solidFill>
                  <a:schemeClr val="accent1"/>
                </a:solidFill>
              </a:rPr>
              <a:t>Examine an issue in detail/how parts </a:t>
            </a:r>
          </a:p>
          <a:p>
            <a:r>
              <a:rPr lang="en-US" dirty="0">
                <a:solidFill>
                  <a:schemeClr val="accent1"/>
                </a:solidFill>
              </a:rPr>
              <a:t>relate to whole, to explain and interpret </a:t>
            </a:r>
            <a:endParaRPr lang="en-GB" dirty="0">
              <a:solidFill>
                <a:schemeClr val="accent1"/>
              </a:solidFill>
            </a:endParaRPr>
          </a:p>
        </p:txBody>
      </p:sp>
    </p:spTree>
    <p:extLst>
      <p:ext uri="{BB962C8B-B14F-4D97-AF65-F5344CB8AC3E}">
        <p14:creationId xmlns:p14="http://schemas.microsoft.com/office/powerpoint/2010/main" val="22467611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BFB39C26-4A16-44C7-B673-058006612457}"/>
              </a:ext>
            </a:extLst>
          </p:cNvPr>
          <p:cNvSpPr txBox="1"/>
          <p:nvPr/>
        </p:nvSpPr>
        <p:spPr>
          <a:xfrm>
            <a:off x="1768711" y="4816750"/>
            <a:ext cx="9501265" cy="1569660"/>
          </a:xfrm>
          <a:prstGeom prst="rect">
            <a:avLst/>
          </a:prstGeom>
          <a:noFill/>
          <a:ln>
            <a:noFill/>
          </a:ln>
        </p:spPr>
        <p:txBody>
          <a:bodyPr wrap="square">
            <a:spAutoFit/>
          </a:bodyPr>
          <a:lstStyle/>
          <a:p>
            <a:r>
              <a:rPr lang="en-GB" sz="1600" b="1" i="1" dirty="0">
                <a:solidFill>
                  <a:srgbClr val="0070C0"/>
                </a:solidFill>
              </a:rPr>
              <a:t>Principal Examiner feedback </a:t>
            </a:r>
          </a:p>
          <a:p>
            <a:r>
              <a:rPr lang="en-GB" sz="1600" i="1" dirty="0">
                <a:solidFill>
                  <a:srgbClr val="0070C0"/>
                </a:solidFill>
              </a:rPr>
              <a:t>This learner has developed an analytical response in line with the requirements of the higher mark band to gain a full 6 marks.</a:t>
            </a:r>
          </a:p>
          <a:p>
            <a:r>
              <a:rPr lang="en-GB" sz="1600" i="1" dirty="0">
                <a:solidFill>
                  <a:srgbClr val="0070C0"/>
                </a:solidFill>
              </a:rPr>
              <a:t>The question requires learners to focus on the impact on practice, this learner clearly does that by analysing specific examples such as how listening to children can ensure practice meets their needs.</a:t>
            </a:r>
          </a:p>
          <a:p>
            <a:r>
              <a:rPr lang="en-GB" sz="1600" i="1" dirty="0">
                <a:solidFill>
                  <a:srgbClr val="0070C0"/>
                </a:solidFill>
              </a:rPr>
              <a:t>Very good understanding of the command verb contributed to the high mark awarded.</a:t>
            </a:r>
            <a:endParaRPr lang="en-GB" b="1" dirty="0"/>
          </a:p>
        </p:txBody>
      </p:sp>
      <p:pic>
        <p:nvPicPr>
          <p:cNvPr id="9" name="Picture 8">
            <a:extLst>
              <a:ext uri="{FF2B5EF4-FFF2-40B4-BE49-F238E27FC236}">
                <a16:creationId xmlns:a16="http://schemas.microsoft.com/office/drawing/2014/main" id="{B8F7F376-AF89-449B-9E1A-B17B5C5C2523}"/>
              </a:ext>
            </a:extLst>
          </p:cNvPr>
          <p:cNvPicPr>
            <a:picLocks noChangeAspect="1"/>
          </p:cNvPicPr>
          <p:nvPr/>
        </p:nvPicPr>
        <p:blipFill>
          <a:blip r:embed="rId2"/>
          <a:stretch>
            <a:fillRect/>
          </a:stretch>
        </p:blipFill>
        <p:spPr>
          <a:xfrm>
            <a:off x="587921" y="1139599"/>
            <a:ext cx="8438068" cy="3058458"/>
          </a:xfrm>
          <a:prstGeom prst="rect">
            <a:avLst/>
          </a:prstGeom>
        </p:spPr>
      </p:pic>
      <p:sp>
        <p:nvSpPr>
          <p:cNvPr id="10" name="Speech Bubble: Rectangle with Corners Rounded 9">
            <a:extLst>
              <a:ext uri="{FF2B5EF4-FFF2-40B4-BE49-F238E27FC236}">
                <a16:creationId xmlns:a16="http://schemas.microsoft.com/office/drawing/2014/main" id="{7F5C42D6-FBB2-448B-9C7D-ADE22FF893BE}"/>
              </a:ext>
            </a:extLst>
          </p:cNvPr>
          <p:cNvSpPr/>
          <p:nvPr/>
        </p:nvSpPr>
        <p:spPr>
          <a:xfrm>
            <a:off x="1169579" y="4639528"/>
            <a:ext cx="10699530" cy="1897906"/>
          </a:xfrm>
          <a:prstGeom prst="wedgeRoundRectCallout">
            <a:avLst>
              <a:gd name="adj1" fmla="val -45138"/>
              <a:gd name="adj2" fmla="val -81151"/>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12" name="Title 1">
            <a:extLst>
              <a:ext uri="{FF2B5EF4-FFF2-40B4-BE49-F238E27FC236}">
                <a16:creationId xmlns:a16="http://schemas.microsoft.com/office/drawing/2014/main" id="{72F6BBDA-A654-4DF4-8D95-E6D4F8D811B8}"/>
              </a:ext>
            </a:extLst>
          </p:cNvPr>
          <p:cNvSpPr txBox="1">
            <a:spLocks/>
          </p:cNvSpPr>
          <p:nvPr/>
        </p:nvSpPr>
        <p:spPr>
          <a:xfrm>
            <a:off x="388883" y="1020009"/>
            <a:ext cx="121690" cy="447261"/>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a:solidFill>
                  <a:schemeClr val="accent1"/>
                </a:solidFill>
                <a:latin typeface="+mj-lt"/>
                <a:ea typeface="+mj-ea"/>
                <a:cs typeface="+mj-cs"/>
              </a:defRPr>
            </a:lvl1pPr>
          </a:lstStyle>
          <a:p>
            <a:r>
              <a:rPr lang="en-GB" sz="1800" dirty="0">
                <a:solidFill>
                  <a:schemeClr val="tx1"/>
                </a:solidFill>
              </a:rPr>
              <a:t>4</a:t>
            </a:r>
          </a:p>
        </p:txBody>
      </p:sp>
      <p:sp>
        <p:nvSpPr>
          <p:cNvPr id="15" name="Title 2">
            <a:extLst>
              <a:ext uri="{FF2B5EF4-FFF2-40B4-BE49-F238E27FC236}">
                <a16:creationId xmlns:a16="http://schemas.microsoft.com/office/drawing/2014/main" id="{6053761F-89DD-4F62-88A1-5F3451588C9A}"/>
              </a:ext>
            </a:extLst>
          </p:cNvPr>
          <p:cNvSpPr txBox="1">
            <a:spLocks noGrp="1"/>
          </p:cNvSpPr>
          <p:nvPr>
            <p:ph type="title"/>
          </p:nvPr>
        </p:nvSpPr>
        <p:spPr>
          <a:xfrm>
            <a:off x="282575" y="207963"/>
            <a:ext cx="10223500" cy="447675"/>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en-GB" sz="1800" dirty="0"/>
              <a:t>Question 4(c) Candidate’s answer with Principal Examiner’s comments</a:t>
            </a:r>
          </a:p>
        </p:txBody>
      </p:sp>
    </p:spTree>
    <p:extLst>
      <p:ext uri="{BB962C8B-B14F-4D97-AF65-F5344CB8AC3E}">
        <p14:creationId xmlns:p14="http://schemas.microsoft.com/office/powerpoint/2010/main" val="262772578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96380CA1-7FCA-4CEC-9D46-DBBC9B05CC7A}"/>
              </a:ext>
            </a:extLst>
          </p:cNvPr>
          <p:cNvPicPr>
            <a:picLocks noGrp="1" noChangeAspect="1"/>
          </p:cNvPicPr>
          <p:nvPr>
            <p:ph idx="1"/>
          </p:nvPr>
        </p:nvPicPr>
        <p:blipFill>
          <a:blip r:embed="rId2"/>
          <a:stretch>
            <a:fillRect/>
          </a:stretch>
        </p:blipFill>
        <p:spPr>
          <a:xfrm>
            <a:off x="282011" y="1443841"/>
            <a:ext cx="5787003" cy="1816194"/>
          </a:xfrm>
        </p:spPr>
      </p:pic>
      <p:sp>
        <p:nvSpPr>
          <p:cNvPr id="6" name="TextBox 5">
            <a:extLst>
              <a:ext uri="{FF2B5EF4-FFF2-40B4-BE49-F238E27FC236}">
                <a16:creationId xmlns:a16="http://schemas.microsoft.com/office/drawing/2014/main" id="{B7364424-B9C0-49D5-AA4A-C399055B6A31}"/>
              </a:ext>
            </a:extLst>
          </p:cNvPr>
          <p:cNvSpPr txBox="1"/>
          <p:nvPr/>
        </p:nvSpPr>
        <p:spPr>
          <a:xfrm>
            <a:off x="6453808" y="1443841"/>
            <a:ext cx="5102087" cy="4832092"/>
          </a:xfrm>
          <a:prstGeom prst="rect">
            <a:avLst/>
          </a:prstGeom>
          <a:noFill/>
        </p:spPr>
        <p:txBody>
          <a:bodyPr wrap="square">
            <a:spAutoFit/>
          </a:bodyPr>
          <a:lstStyle/>
          <a:p>
            <a:pPr algn="l"/>
            <a:r>
              <a:rPr lang="en-US" sz="1400" b="0" i="0" u="none" strike="noStrike" baseline="0" dirty="0" err="1">
                <a:latin typeface="ArialMT"/>
              </a:rPr>
              <a:t>Tomos</a:t>
            </a:r>
            <a:r>
              <a:rPr lang="en-US" sz="1400" b="0" i="0" u="none" strike="noStrike" baseline="0" dirty="0">
                <a:latin typeface="ArialMT"/>
              </a:rPr>
              <a:t> is 5 months old and his mother thinks he may be</a:t>
            </a:r>
          </a:p>
          <a:p>
            <a:pPr algn="l"/>
            <a:r>
              <a:rPr lang="en-GB" sz="1400" b="0" i="0" u="none" strike="noStrike" baseline="0" dirty="0">
                <a:latin typeface="ArialMT"/>
              </a:rPr>
              <a:t>teething.</a:t>
            </a:r>
            <a:br>
              <a:rPr lang="en-GB" sz="1400" b="0" i="0" u="none" strike="noStrike" baseline="0" dirty="0">
                <a:latin typeface="ArialMT"/>
              </a:rPr>
            </a:br>
            <a:endParaRPr lang="en-GB" sz="1400" b="0" i="0" u="none" strike="noStrike" baseline="0" dirty="0">
              <a:latin typeface="ArialMT"/>
            </a:endParaRPr>
          </a:p>
          <a:p>
            <a:pPr algn="l"/>
            <a:r>
              <a:rPr lang="en-US" sz="1400" b="0" i="0" u="none" strike="noStrike" baseline="0" dirty="0">
                <a:latin typeface="ArialMT"/>
              </a:rPr>
              <a:t>Identify </a:t>
            </a:r>
            <a:r>
              <a:rPr lang="en-US" sz="1400" b="1" i="0" u="none" strike="noStrike" baseline="0" dirty="0">
                <a:latin typeface="Arial-BoldMT"/>
              </a:rPr>
              <a:t>three </a:t>
            </a:r>
            <a:r>
              <a:rPr lang="en-US" sz="1400" b="0" i="0" u="none" strike="noStrike" baseline="0" dirty="0">
                <a:latin typeface="ArialMT"/>
              </a:rPr>
              <a:t>symptoms </a:t>
            </a:r>
            <a:r>
              <a:rPr lang="en-US" sz="1400" b="0" i="0" u="none" strike="noStrike" baseline="0" dirty="0" err="1">
                <a:latin typeface="ArialMT"/>
              </a:rPr>
              <a:t>Tomos</a:t>
            </a:r>
            <a:r>
              <a:rPr lang="en-US" sz="1400" b="0" i="0" u="none" strike="noStrike" baseline="0" dirty="0">
                <a:latin typeface="ArialMT"/>
              </a:rPr>
              <a:t> may be showing to indicate </a:t>
            </a:r>
            <a:r>
              <a:rPr lang="en-GB" sz="1400" b="0" i="0" u="none" strike="noStrike" baseline="0" dirty="0">
                <a:latin typeface="ArialMT"/>
              </a:rPr>
              <a:t>that he is teething.</a:t>
            </a:r>
            <a:br>
              <a:rPr lang="en-GB" sz="1400" b="0" i="0" u="none" strike="noStrike" baseline="0" dirty="0">
                <a:latin typeface="ArialMT"/>
              </a:rPr>
            </a:br>
            <a:endParaRPr lang="en-GB" sz="1400" b="0" i="0" u="none" strike="noStrike" baseline="0" dirty="0">
              <a:latin typeface="ArialMT"/>
            </a:endParaRPr>
          </a:p>
          <a:p>
            <a:pPr algn="l"/>
            <a:r>
              <a:rPr lang="en-US" sz="1400" b="1" i="0" u="none" strike="noStrike" baseline="0" dirty="0">
                <a:latin typeface="Arial-BoldMT"/>
              </a:rPr>
              <a:t>Award 1 mark </a:t>
            </a:r>
            <a:r>
              <a:rPr lang="en-US" sz="1400" b="0" i="0" u="none" strike="noStrike" baseline="0" dirty="0">
                <a:latin typeface="ArialMT"/>
              </a:rPr>
              <a:t>for each correct symptom identified from the list below up to a maximum of </a:t>
            </a:r>
            <a:r>
              <a:rPr lang="en-US" sz="1400" b="1" i="0" u="none" strike="noStrike" baseline="0" dirty="0">
                <a:latin typeface="Arial-BoldMT"/>
              </a:rPr>
              <a:t>3 marks</a:t>
            </a:r>
            <a:br>
              <a:rPr lang="en-US" sz="1400" b="1" i="0" u="none" strike="noStrike" baseline="0" dirty="0">
                <a:latin typeface="Arial-BoldMT"/>
              </a:rPr>
            </a:br>
            <a:endParaRPr lang="en-US" sz="1400" b="1" i="0" u="none" strike="noStrike" baseline="0" dirty="0">
              <a:latin typeface="Arial-BoldMT"/>
            </a:endParaRPr>
          </a:p>
          <a:p>
            <a:pPr algn="l"/>
            <a:r>
              <a:rPr lang="en-GB" sz="1400" b="0" i="0" u="none" strike="noStrike" baseline="0" dirty="0">
                <a:latin typeface="ArialMT"/>
              </a:rPr>
              <a:t>Response may refer to:</a:t>
            </a:r>
          </a:p>
          <a:p>
            <a:pPr algn="l"/>
            <a:r>
              <a:rPr lang="en-US" sz="1400" b="0" i="0" u="none" strike="noStrike" baseline="0" dirty="0">
                <a:latin typeface="SymbolMT"/>
              </a:rPr>
              <a:t>• </a:t>
            </a:r>
            <a:r>
              <a:rPr lang="en-US" sz="1400" b="0" i="0" u="none" strike="noStrike" baseline="0" dirty="0" err="1">
                <a:latin typeface="ArialMT"/>
              </a:rPr>
              <a:t>Tomos’s</a:t>
            </a:r>
            <a:r>
              <a:rPr lang="en-US" sz="1400" b="0" i="0" u="none" strike="noStrike" baseline="0" dirty="0">
                <a:latin typeface="ArialMT"/>
              </a:rPr>
              <a:t> gums may be red</a:t>
            </a:r>
          </a:p>
          <a:p>
            <a:pPr algn="l"/>
            <a:r>
              <a:rPr lang="en-US" sz="1400" b="0" i="0" u="none" strike="noStrike" baseline="0" dirty="0">
                <a:latin typeface="SymbolMT"/>
              </a:rPr>
              <a:t>• </a:t>
            </a:r>
            <a:r>
              <a:rPr lang="en-US" sz="1400" b="0" i="0" u="none" strike="noStrike" baseline="0" dirty="0">
                <a:latin typeface="ArialMT"/>
              </a:rPr>
              <a:t>One or both cheeks may be flushed</a:t>
            </a:r>
          </a:p>
          <a:p>
            <a:pPr algn="l"/>
            <a:r>
              <a:rPr lang="en-US" sz="1400" b="0" i="0" u="none" strike="noStrike" baseline="0" dirty="0">
                <a:latin typeface="SymbolMT"/>
              </a:rPr>
              <a:t>• </a:t>
            </a:r>
            <a:r>
              <a:rPr lang="en-US" sz="1400" b="0" i="0" u="none" strike="noStrike" baseline="0" dirty="0" err="1">
                <a:latin typeface="ArialMT"/>
              </a:rPr>
              <a:t>Tomos</a:t>
            </a:r>
            <a:r>
              <a:rPr lang="en-US" sz="1400" b="0" i="0" u="none" strike="noStrike" baseline="0" dirty="0">
                <a:latin typeface="ArialMT"/>
              </a:rPr>
              <a:t> may be rubbing his ear or ears</a:t>
            </a:r>
          </a:p>
          <a:p>
            <a:pPr algn="l"/>
            <a:r>
              <a:rPr lang="en-US" sz="1400" b="0" i="0" u="none" strike="noStrike" baseline="0" dirty="0">
                <a:latin typeface="SymbolMT"/>
              </a:rPr>
              <a:t>• </a:t>
            </a:r>
            <a:r>
              <a:rPr lang="en-US" sz="1400" b="0" i="0" u="none" strike="noStrike" baseline="0" dirty="0" err="1">
                <a:latin typeface="ArialMT"/>
              </a:rPr>
              <a:t>Tomos</a:t>
            </a:r>
            <a:r>
              <a:rPr lang="en-US" sz="1400" b="0" i="0" u="none" strike="noStrike" baseline="0" dirty="0">
                <a:latin typeface="ArialMT"/>
              </a:rPr>
              <a:t> may be dribbling more than usual</a:t>
            </a:r>
          </a:p>
          <a:p>
            <a:pPr algn="l"/>
            <a:r>
              <a:rPr lang="en-US" sz="1400" b="0" i="0" u="none" strike="noStrike" baseline="0" dirty="0">
                <a:latin typeface="SymbolMT"/>
              </a:rPr>
              <a:t>• </a:t>
            </a:r>
            <a:r>
              <a:rPr lang="en-US" sz="1400" b="0" i="0" u="none" strike="noStrike" baseline="0" dirty="0" err="1">
                <a:latin typeface="ArialMT"/>
              </a:rPr>
              <a:t>Tomos</a:t>
            </a:r>
            <a:r>
              <a:rPr lang="en-US" sz="1400" b="0" i="0" u="none" strike="noStrike" baseline="0" dirty="0">
                <a:latin typeface="ArialMT"/>
              </a:rPr>
              <a:t> may be putting things into his mouth and gnawing </a:t>
            </a:r>
            <a:r>
              <a:rPr lang="en-GB" sz="1400" b="0" i="0" u="none" strike="noStrike" baseline="0" dirty="0">
                <a:latin typeface="ArialMT"/>
              </a:rPr>
              <a:t>or chewing them</a:t>
            </a:r>
          </a:p>
          <a:p>
            <a:pPr algn="l"/>
            <a:r>
              <a:rPr lang="en-US" sz="1400" b="0" i="0" u="none" strike="noStrike" baseline="0" dirty="0">
                <a:latin typeface="SymbolMT"/>
              </a:rPr>
              <a:t>• </a:t>
            </a:r>
            <a:r>
              <a:rPr lang="en-US" sz="1400" b="0" i="0" u="none" strike="noStrike" baseline="0" dirty="0" err="1">
                <a:latin typeface="ArialMT"/>
              </a:rPr>
              <a:t>Tomos</a:t>
            </a:r>
            <a:r>
              <a:rPr lang="en-US" sz="1400" b="0" i="0" u="none" strike="noStrike" baseline="0" dirty="0">
                <a:latin typeface="ArialMT"/>
              </a:rPr>
              <a:t> may be crying more often</a:t>
            </a:r>
          </a:p>
          <a:p>
            <a:pPr algn="l"/>
            <a:r>
              <a:rPr lang="en-US" sz="1400" b="0" i="0" u="none" strike="noStrike" baseline="0" dirty="0">
                <a:latin typeface="SymbolMT"/>
              </a:rPr>
              <a:t>• </a:t>
            </a:r>
            <a:r>
              <a:rPr lang="en-US" sz="1400" b="0" i="0" u="none" strike="noStrike" baseline="0" dirty="0" err="1">
                <a:latin typeface="ArialMT"/>
              </a:rPr>
              <a:t>Tomos</a:t>
            </a:r>
            <a:r>
              <a:rPr lang="en-US" sz="1400" b="0" i="0" u="none" strike="noStrike" baseline="0" dirty="0">
                <a:latin typeface="ArialMT"/>
              </a:rPr>
              <a:t> could be generally fretful and irritable</a:t>
            </a:r>
          </a:p>
          <a:p>
            <a:pPr algn="l"/>
            <a:r>
              <a:rPr lang="en-US" sz="1400" b="0" i="0" u="none" strike="noStrike" baseline="0" dirty="0">
                <a:latin typeface="SymbolMT"/>
              </a:rPr>
              <a:t>• </a:t>
            </a:r>
            <a:r>
              <a:rPr lang="en-US" sz="1400" b="0" i="0" u="none" strike="noStrike" baseline="0" dirty="0" err="1">
                <a:latin typeface="ArialMT"/>
              </a:rPr>
              <a:t>Tomos’s</a:t>
            </a:r>
            <a:r>
              <a:rPr lang="en-US" sz="1400" b="0" i="0" u="none" strike="noStrike" baseline="0" dirty="0">
                <a:latin typeface="ArialMT"/>
              </a:rPr>
              <a:t> gums may look sore</a:t>
            </a:r>
            <a:br>
              <a:rPr lang="en-US" sz="1400" b="0" i="0" u="none" strike="noStrike" baseline="0" dirty="0">
                <a:latin typeface="ArialMT"/>
              </a:rPr>
            </a:br>
            <a:endParaRPr lang="en-US" sz="1400" b="0" i="0" u="none" strike="noStrike" baseline="0" dirty="0">
              <a:latin typeface="ArialMT"/>
            </a:endParaRPr>
          </a:p>
          <a:p>
            <a:pPr algn="l"/>
            <a:r>
              <a:rPr lang="en-US" sz="1400" b="0" i="0" u="none" strike="noStrike" baseline="0" dirty="0">
                <a:latin typeface="ArialMT"/>
              </a:rPr>
              <a:t>This list is not exhaustive.</a:t>
            </a:r>
          </a:p>
          <a:p>
            <a:pPr algn="l"/>
            <a:r>
              <a:rPr lang="en-US" sz="1400" b="0" i="0" u="none" strike="noStrike" baseline="0" dirty="0">
                <a:latin typeface="ArialMT"/>
              </a:rPr>
              <a:t>Credit any other relevant response.</a:t>
            </a:r>
            <a:endParaRPr lang="en-GB" sz="1400" dirty="0"/>
          </a:p>
        </p:txBody>
      </p:sp>
      <p:sp>
        <p:nvSpPr>
          <p:cNvPr id="4" name="Title 2">
            <a:extLst>
              <a:ext uri="{FF2B5EF4-FFF2-40B4-BE49-F238E27FC236}">
                <a16:creationId xmlns:a16="http://schemas.microsoft.com/office/drawing/2014/main" id="{53E2826C-7F82-430D-A5E6-74C2606363C1}"/>
              </a:ext>
            </a:extLst>
          </p:cNvPr>
          <p:cNvSpPr>
            <a:spLocks noGrp="1"/>
          </p:cNvSpPr>
          <p:nvPr>
            <p:ph type="title"/>
          </p:nvPr>
        </p:nvSpPr>
        <p:spPr>
          <a:xfrm>
            <a:off x="282011" y="208722"/>
            <a:ext cx="10223323" cy="447261"/>
          </a:xfrm>
        </p:spPr>
        <p:txBody>
          <a:bodyPr/>
          <a:lstStyle/>
          <a:p>
            <a:r>
              <a:rPr lang="en-GB" sz="1800" dirty="0"/>
              <a:t>Question 5 (a) and mark scheme </a:t>
            </a:r>
          </a:p>
        </p:txBody>
      </p:sp>
      <p:sp>
        <p:nvSpPr>
          <p:cNvPr id="7" name="TextBox 6">
            <a:extLst>
              <a:ext uri="{FF2B5EF4-FFF2-40B4-BE49-F238E27FC236}">
                <a16:creationId xmlns:a16="http://schemas.microsoft.com/office/drawing/2014/main" id="{679FD8CC-E1C5-4F62-A6E9-48CE87853729}"/>
              </a:ext>
            </a:extLst>
          </p:cNvPr>
          <p:cNvSpPr txBox="1"/>
          <p:nvPr/>
        </p:nvSpPr>
        <p:spPr>
          <a:xfrm>
            <a:off x="5171250" y="24056"/>
            <a:ext cx="6098058" cy="923330"/>
          </a:xfrm>
          <a:prstGeom prst="rect">
            <a:avLst/>
          </a:prstGeom>
          <a:noFill/>
        </p:spPr>
        <p:txBody>
          <a:bodyPr wrap="square">
            <a:spAutoFit/>
          </a:bodyPr>
          <a:lstStyle/>
          <a:p>
            <a:r>
              <a:rPr lang="en-US" dirty="0">
                <a:solidFill>
                  <a:schemeClr val="accent1"/>
                </a:solidFill>
              </a:rPr>
              <a:t>Command Verb: </a:t>
            </a:r>
            <a:r>
              <a:rPr lang="en-US" b="1" i="1" dirty="0">
                <a:solidFill>
                  <a:schemeClr val="accent1"/>
                </a:solidFill>
              </a:rPr>
              <a:t>Identify</a:t>
            </a:r>
          </a:p>
          <a:p>
            <a:r>
              <a:rPr lang="en-US" dirty="0">
                <a:solidFill>
                  <a:schemeClr val="accent1"/>
                </a:solidFill>
              </a:rPr>
              <a:t>Provide/name/select/</a:t>
            </a:r>
            <a:r>
              <a:rPr lang="en-US" dirty="0" err="1">
                <a:solidFill>
                  <a:schemeClr val="accent1"/>
                </a:solidFill>
              </a:rPr>
              <a:t>recognise</a:t>
            </a:r>
            <a:r>
              <a:rPr lang="en-US" dirty="0">
                <a:solidFill>
                  <a:schemeClr val="accent1"/>
                </a:solidFill>
              </a:rPr>
              <a:t> brief facts </a:t>
            </a:r>
          </a:p>
          <a:p>
            <a:r>
              <a:rPr lang="en-US" dirty="0">
                <a:solidFill>
                  <a:schemeClr val="accent1"/>
                </a:solidFill>
              </a:rPr>
              <a:t>or examples (from a given source or from recall) </a:t>
            </a:r>
            <a:endParaRPr lang="en-GB" dirty="0">
              <a:solidFill>
                <a:schemeClr val="accent1"/>
              </a:solidFill>
            </a:endParaRPr>
          </a:p>
        </p:txBody>
      </p:sp>
    </p:spTree>
    <p:extLst>
      <p:ext uri="{BB962C8B-B14F-4D97-AF65-F5344CB8AC3E}">
        <p14:creationId xmlns:p14="http://schemas.microsoft.com/office/powerpoint/2010/main" val="326383785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ED8EBE1-1839-4118-B69D-7F5F54E34893}"/>
              </a:ext>
            </a:extLst>
          </p:cNvPr>
          <p:cNvSpPr txBox="1">
            <a:spLocks/>
          </p:cNvSpPr>
          <p:nvPr/>
        </p:nvSpPr>
        <p:spPr>
          <a:xfrm>
            <a:off x="271380" y="325680"/>
            <a:ext cx="10020936" cy="447261"/>
          </a:xfrm>
          <a:prstGeom prst="rect">
            <a:avLst/>
          </a:prstGeom>
        </p:spPr>
        <p:txBody>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en-US" sz="1800" dirty="0"/>
              <a:t>Unit 216 – Understanding Children’s Care, Play, Learning and Development </a:t>
            </a:r>
          </a:p>
        </p:txBody>
      </p:sp>
      <p:sp>
        <p:nvSpPr>
          <p:cNvPr id="7" name="Rectangle 6">
            <a:extLst>
              <a:ext uri="{FF2B5EF4-FFF2-40B4-BE49-F238E27FC236}">
                <a16:creationId xmlns:a16="http://schemas.microsoft.com/office/drawing/2014/main" id="{597159D2-ABEC-4203-AD91-3751F6D76650}"/>
              </a:ext>
            </a:extLst>
          </p:cNvPr>
          <p:cNvSpPr/>
          <p:nvPr/>
        </p:nvSpPr>
        <p:spPr>
          <a:xfrm>
            <a:off x="6096000" y="882869"/>
            <a:ext cx="6096000" cy="5975131"/>
          </a:xfrm>
          <a:prstGeom prst="rect">
            <a:avLst/>
          </a:prstGeom>
          <a:solidFill>
            <a:schemeClr val="accent3"/>
          </a:solidFill>
          <a:effectLst>
            <a:outerShdw blurRad="50800" dist="50800" dir="5400000" algn="ctr" rotWithShape="0">
              <a:schemeClr val="accent3"/>
            </a:outerShdw>
          </a:effectLst>
        </p:spPr>
        <p:txBody>
          <a:bodyPr wrap="none" lIns="0" tIns="0" rIns="0" bIns="0" rtlCol="0" anchor="ctr">
            <a:noAutofit/>
          </a:bodyPr>
          <a:lstStyle/>
          <a:p>
            <a:pPr algn="ctr"/>
            <a:endParaRPr lang="en-GB">
              <a:solidFill>
                <a:srgbClr val="000000"/>
              </a:solidFill>
            </a:endParaRPr>
          </a:p>
        </p:txBody>
      </p:sp>
      <p:sp>
        <p:nvSpPr>
          <p:cNvPr id="8" name="TextBox 7">
            <a:extLst>
              <a:ext uri="{FF2B5EF4-FFF2-40B4-BE49-F238E27FC236}">
                <a16:creationId xmlns:a16="http://schemas.microsoft.com/office/drawing/2014/main" id="{71C2D5AF-5D3B-4276-B36C-97AFA6E5BBF9}"/>
              </a:ext>
            </a:extLst>
          </p:cNvPr>
          <p:cNvSpPr txBox="1"/>
          <p:nvPr/>
        </p:nvSpPr>
        <p:spPr>
          <a:xfrm>
            <a:off x="6510845" y="5615756"/>
            <a:ext cx="5489818" cy="461665"/>
          </a:xfrm>
          <a:prstGeom prst="rect">
            <a:avLst/>
          </a:prstGeom>
          <a:noFill/>
        </p:spPr>
        <p:txBody>
          <a:bodyPr wrap="square" rtlCol="0">
            <a:spAutoFit/>
          </a:bodyPr>
          <a:lstStyle/>
          <a:p>
            <a:r>
              <a:rPr lang="en-GB" sz="2400" b="1" dirty="0">
                <a:solidFill>
                  <a:schemeClr val="bg1"/>
                </a:solidFill>
              </a:rPr>
              <a:t>Online Examination Review (OER) </a:t>
            </a:r>
          </a:p>
        </p:txBody>
      </p:sp>
      <p:pic>
        <p:nvPicPr>
          <p:cNvPr id="9" name="Picture 8">
            <a:extLst>
              <a:ext uri="{FF2B5EF4-FFF2-40B4-BE49-F238E27FC236}">
                <a16:creationId xmlns:a16="http://schemas.microsoft.com/office/drawing/2014/main" id="{D0D25735-823F-4728-8EDA-51AB7473F8FA}"/>
              </a:ext>
            </a:extLst>
          </p:cNvPr>
          <p:cNvPicPr>
            <a:picLocks noChangeAspect="1"/>
          </p:cNvPicPr>
          <p:nvPr/>
        </p:nvPicPr>
        <p:blipFill>
          <a:blip r:embed="rId3"/>
          <a:stretch>
            <a:fillRect/>
          </a:stretch>
        </p:blipFill>
        <p:spPr>
          <a:xfrm>
            <a:off x="7220058" y="1743310"/>
            <a:ext cx="3807976" cy="3371380"/>
          </a:xfrm>
          <a:prstGeom prst="rect">
            <a:avLst/>
          </a:prstGeom>
          <a:effectLst/>
        </p:spPr>
      </p:pic>
      <p:pic>
        <p:nvPicPr>
          <p:cNvPr id="4" name="Picture 3">
            <a:extLst>
              <a:ext uri="{FF2B5EF4-FFF2-40B4-BE49-F238E27FC236}">
                <a16:creationId xmlns:a16="http://schemas.microsoft.com/office/drawing/2014/main" id="{C15337EC-9B5E-4E1A-972B-819AAA36D221}"/>
              </a:ext>
            </a:extLst>
          </p:cNvPr>
          <p:cNvPicPr>
            <a:picLocks noChangeAspect="1"/>
          </p:cNvPicPr>
          <p:nvPr/>
        </p:nvPicPr>
        <p:blipFill rotWithShape="1">
          <a:blip r:embed="rId4"/>
          <a:srcRect b="10948"/>
          <a:stretch/>
        </p:blipFill>
        <p:spPr>
          <a:xfrm>
            <a:off x="948267" y="1100668"/>
            <a:ext cx="4360220" cy="5452850"/>
          </a:xfrm>
          <a:prstGeom prst="rect">
            <a:avLst/>
          </a:prstGeom>
        </p:spPr>
      </p:pic>
    </p:spTree>
    <p:extLst>
      <p:ext uri="{BB962C8B-B14F-4D97-AF65-F5344CB8AC3E}">
        <p14:creationId xmlns:p14="http://schemas.microsoft.com/office/powerpoint/2010/main" val="1643471483"/>
      </p:ext>
    </p:extLst>
  </p:cSld>
  <p:clrMapOvr>
    <a:masterClrMapping/>
  </p:clrMapOvr>
  <mc:AlternateContent xmlns:mc="http://schemas.openxmlformats.org/markup-compatibility/2006" xmlns:p14="http://schemas.microsoft.com/office/powerpoint/2010/main">
    <mc:Choice Requires="p14">
      <p:transition spd="slow" p14:dur="2000" advTm="124445"/>
    </mc:Choice>
    <mc:Fallback xmlns="">
      <p:transition spd="slow" advTm="124445"/>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19AB314D-1075-4BCE-9C67-5C9A7E737883}"/>
              </a:ext>
            </a:extLst>
          </p:cNvPr>
          <p:cNvSpPr txBox="1"/>
          <p:nvPr/>
        </p:nvSpPr>
        <p:spPr>
          <a:xfrm>
            <a:off x="8807669" y="1676179"/>
            <a:ext cx="2680479" cy="2554545"/>
          </a:xfrm>
          <a:prstGeom prst="rect">
            <a:avLst/>
          </a:prstGeom>
          <a:noFill/>
          <a:ln>
            <a:noFill/>
          </a:ln>
        </p:spPr>
        <p:txBody>
          <a:bodyPr wrap="square">
            <a:spAutoFit/>
          </a:bodyPr>
          <a:lstStyle/>
          <a:p>
            <a:r>
              <a:rPr lang="en-GB" sz="1600" b="1" i="1" dirty="0">
                <a:solidFill>
                  <a:srgbClr val="0070C0"/>
                </a:solidFill>
              </a:rPr>
              <a:t>Principal Examiner feedback </a:t>
            </a:r>
          </a:p>
          <a:p>
            <a:endParaRPr lang="en-GB" sz="1600" b="1" i="1" dirty="0">
              <a:solidFill>
                <a:srgbClr val="0070C0"/>
              </a:solidFill>
            </a:endParaRPr>
          </a:p>
          <a:p>
            <a:r>
              <a:rPr lang="en-GB" sz="1600" i="1" dirty="0">
                <a:solidFill>
                  <a:srgbClr val="0070C0"/>
                </a:solidFill>
              </a:rPr>
              <a:t>Here learners were able to gain up to 3 marks for simple one word answers. </a:t>
            </a:r>
          </a:p>
          <a:p>
            <a:r>
              <a:rPr lang="en-GB" sz="1600" i="1" dirty="0">
                <a:solidFill>
                  <a:srgbClr val="0070C0"/>
                </a:solidFill>
              </a:rPr>
              <a:t>Many were able to do this successfully  as can be seen here by this learners response.</a:t>
            </a:r>
          </a:p>
        </p:txBody>
      </p:sp>
      <p:pic>
        <p:nvPicPr>
          <p:cNvPr id="9" name="Picture 8">
            <a:extLst>
              <a:ext uri="{FF2B5EF4-FFF2-40B4-BE49-F238E27FC236}">
                <a16:creationId xmlns:a16="http://schemas.microsoft.com/office/drawing/2014/main" id="{9F896122-4C35-4F3E-AD15-EF9436DEDD05}"/>
              </a:ext>
            </a:extLst>
          </p:cNvPr>
          <p:cNvPicPr>
            <a:picLocks noChangeAspect="1"/>
          </p:cNvPicPr>
          <p:nvPr/>
        </p:nvPicPr>
        <p:blipFill>
          <a:blip r:embed="rId2"/>
          <a:stretch>
            <a:fillRect/>
          </a:stretch>
        </p:blipFill>
        <p:spPr>
          <a:xfrm>
            <a:off x="282011" y="1193089"/>
            <a:ext cx="7005062" cy="1518580"/>
          </a:xfrm>
          <a:prstGeom prst="rect">
            <a:avLst/>
          </a:prstGeom>
        </p:spPr>
      </p:pic>
      <p:sp>
        <p:nvSpPr>
          <p:cNvPr id="10" name="Speech Bubble: Rectangle with Corners Rounded 9">
            <a:extLst>
              <a:ext uri="{FF2B5EF4-FFF2-40B4-BE49-F238E27FC236}">
                <a16:creationId xmlns:a16="http://schemas.microsoft.com/office/drawing/2014/main" id="{0A4DA4E1-3D50-4AE0-BAED-6924CBAFBBFF}"/>
              </a:ext>
            </a:extLst>
          </p:cNvPr>
          <p:cNvSpPr/>
          <p:nvPr/>
        </p:nvSpPr>
        <p:spPr>
          <a:xfrm>
            <a:off x="8502869" y="1387366"/>
            <a:ext cx="3366238" cy="3142593"/>
          </a:xfrm>
          <a:prstGeom prst="wedgeRoundRectCallout">
            <a:avLst>
              <a:gd name="adj1" fmla="val -76364"/>
              <a:gd name="adj2" fmla="val 1488"/>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11" name="Title 2">
            <a:extLst>
              <a:ext uri="{FF2B5EF4-FFF2-40B4-BE49-F238E27FC236}">
                <a16:creationId xmlns:a16="http://schemas.microsoft.com/office/drawing/2014/main" id="{EA68D0BA-9B60-4DD0-8A44-C691118441B6}"/>
              </a:ext>
            </a:extLst>
          </p:cNvPr>
          <p:cNvSpPr txBox="1">
            <a:spLocks noGrp="1"/>
          </p:cNvSpPr>
          <p:nvPr>
            <p:ph type="title"/>
          </p:nvPr>
        </p:nvSpPr>
        <p:spPr>
          <a:xfrm>
            <a:off x="282575" y="207963"/>
            <a:ext cx="10223500" cy="447675"/>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en-GB" sz="1800" dirty="0"/>
              <a:t>Question 5 Candidate’s answer with Principal Examiner’s comments</a:t>
            </a:r>
          </a:p>
        </p:txBody>
      </p:sp>
    </p:spTree>
    <p:extLst>
      <p:ext uri="{BB962C8B-B14F-4D97-AF65-F5344CB8AC3E}">
        <p14:creationId xmlns:p14="http://schemas.microsoft.com/office/powerpoint/2010/main" val="323510126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DD6E9558-F5C2-42B0-9A28-D67D8EDE4574}"/>
              </a:ext>
            </a:extLst>
          </p:cNvPr>
          <p:cNvPicPr>
            <a:picLocks noGrp="1" noChangeAspect="1"/>
          </p:cNvPicPr>
          <p:nvPr>
            <p:ph idx="1"/>
          </p:nvPr>
        </p:nvPicPr>
        <p:blipFill rotWithShape="1">
          <a:blip r:embed="rId2"/>
          <a:srcRect b="35127"/>
          <a:stretch/>
        </p:blipFill>
        <p:spPr>
          <a:xfrm>
            <a:off x="197102" y="1201807"/>
            <a:ext cx="6535001" cy="2417648"/>
          </a:xfrm>
        </p:spPr>
      </p:pic>
      <p:sp>
        <p:nvSpPr>
          <p:cNvPr id="6" name="TextBox 5">
            <a:extLst>
              <a:ext uri="{FF2B5EF4-FFF2-40B4-BE49-F238E27FC236}">
                <a16:creationId xmlns:a16="http://schemas.microsoft.com/office/drawing/2014/main" id="{50BE40E0-EACB-4171-AEFD-A76164A569F7}"/>
              </a:ext>
            </a:extLst>
          </p:cNvPr>
          <p:cNvSpPr txBox="1"/>
          <p:nvPr/>
        </p:nvSpPr>
        <p:spPr>
          <a:xfrm>
            <a:off x="7566991" y="1209924"/>
            <a:ext cx="4306460" cy="4185761"/>
          </a:xfrm>
          <a:prstGeom prst="rect">
            <a:avLst/>
          </a:prstGeom>
          <a:noFill/>
        </p:spPr>
        <p:txBody>
          <a:bodyPr wrap="square">
            <a:spAutoFit/>
          </a:bodyPr>
          <a:lstStyle/>
          <a:p>
            <a:pPr algn="l"/>
            <a:r>
              <a:rPr lang="en-GB" sz="1400" b="0" i="0" u="none" strike="noStrike" baseline="0" dirty="0">
                <a:latin typeface="ArialMT"/>
              </a:rPr>
              <a:t>Response may refer to:</a:t>
            </a:r>
          </a:p>
          <a:p>
            <a:pPr algn="l"/>
            <a:r>
              <a:rPr lang="en-US" sz="1400" b="0" i="0" u="none" strike="noStrike" baseline="0" dirty="0">
                <a:latin typeface="SymbolMT"/>
              </a:rPr>
              <a:t>• </a:t>
            </a:r>
            <a:r>
              <a:rPr lang="en-US" sz="1400" b="0" i="0" u="none" strike="noStrike" baseline="0" dirty="0">
                <a:latin typeface="ArialMT"/>
              </a:rPr>
              <a:t>Frankie would be developing a more extensive use of </a:t>
            </a:r>
            <a:r>
              <a:rPr lang="en-GB" sz="1400" b="0" i="0" u="none" strike="noStrike" baseline="0" dirty="0">
                <a:latin typeface="ArialMT"/>
              </a:rPr>
              <a:t>vocabulary</a:t>
            </a:r>
          </a:p>
          <a:p>
            <a:pPr algn="l"/>
            <a:r>
              <a:rPr lang="en-US" sz="1400" b="0" i="0" u="none" strike="noStrike" baseline="0" dirty="0">
                <a:latin typeface="SymbolMT"/>
              </a:rPr>
              <a:t>• </a:t>
            </a:r>
            <a:r>
              <a:rPr lang="en-US" sz="1400" b="0" i="0" u="none" strike="noStrike" baseline="0" dirty="0">
                <a:latin typeface="ArialMT"/>
              </a:rPr>
              <a:t>Frankie may be speaking in more complex sentences</a:t>
            </a:r>
          </a:p>
          <a:p>
            <a:pPr algn="l"/>
            <a:r>
              <a:rPr lang="en-US" sz="1400" b="0" i="0" u="none" strike="noStrike" baseline="0" dirty="0">
                <a:latin typeface="SymbolMT"/>
              </a:rPr>
              <a:t>• </a:t>
            </a:r>
            <a:r>
              <a:rPr lang="en-US" sz="1400" b="0" i="0" u="none" strike="noStrike" baseline="0" dirty="0">
                <a:latin typeface="ArialMT"/>
              </a:rPr>
              <a:t>Staff may hear Frankie relaying events and stories</a:t>
            </a:r>
          </a:p>
          <a:p>
            <a:pPr algn="l"/>
            <a:r>
              <a:rPr lang="en-US" sz="1400" b="0" i="0" u="none" strike="noStrike" baseline="0" dirty="0">
                <a:latin typeface="SymbolMT"/>
              </a:rPr>
              <a:t>• </a:t>
            </a:r>
            <a:r>
              <a:rPr lang="en-US" sz="1400" b="0" i="0" u="none" strike="noStrike" baseline="0" dirty="0">
                <a:latin typeface="ArialMT"/>
              </a:rPr>
              <a:t>Whilst playing Frankie may relay a running commentary </a:t>
            </a:r>
            <a:r>
              <a:rPr lang="en-GB" sz="1400" b="0" i="0" u="none" strike="noStrike" baseline="0" dirty="0">
                <a:latin typeface="ArialMT"/>
              </a:rPr>
              <a:t>of what is happening</a:t>
            </a:r>
          </a:p>
          <a:p>
            <a:pPr algn="l"/>
            <a:r>
              <a:rPr lang="en-US" sz="1400" b="0" i="0" u="none" strike="noStrike" baseline="0" dirty="0">
                <a:latin typeface="SymbolMT"/>
              </a:rPr>
              <a:t>• </a:t>
            </a:r>
            <a:r>
              <a:rPr lang="en-US" sz="1400" b="0" i="0" u="none" strike="noStrike" baseline="0" dirty="0">
                <a:latin typeface="ArialMT"/>
              </a:rPr>
              <a:t>Frankie may be able to make good use of language to apply rules and take turns in games</a:t>
            </a:r>
          </a:p>
          <a:p>
            <a:pPr algn="l"/>
            <a:r>
              <a:rPr lang="en-US" sz="1400" b="0" i="0" u="none" strike="noStrike" baseline="0" dirty="0">
                <a:latin typeface="SymbolMT"/>
              </a:rPr>
              <a:t>• </a:t>
            </a:r>
            <a:r>
              <a:rPr lang="en-US" sz="1400" b="0" i="0" u="none" strike="noStrike" baseline="0" dirty="0">
                <a:latin typeface="ArialMT"/>
              </a:rPr>
              <a:t>Frankie may use language to form an argument with </a:t>
            </a:r>
            <a:r>
              <a:rPr lang="en-GB" sz="1400" b="0" i="0" u="none" strike="noStrike" baseline="0" dirty="0">
                <a:latin typeface="ArialMT"/>
              </a:rPr>
              <a:t>peers</a:t>
            </a:r>
          </a:p>
          <a:p>
            <a:pPr algn="l"/>
            <a:r>
              <a:rPr lang="en-US" sz="1400" b="0" i="0" u="none" strike="noStrike" baseline="0" dirty="0">
                <a:latin typeface="SymbolMT"/>
              </a:rPr>
              <a:t>• </a:t>
            </a:r>
            <a:r>
              <a:rPr lang="en-US" sz="1400" b="0" i="0" u="none" strike="noStrike" baseline="0" dirty="0">
                <a:latin typeface="ArialMT"/>
              </a:rPr>
              <a:t>There may be evidence of descriptive language, in particular to describe the feelings of those around</a:t>
            </a:r>
          </a:p>
          <a:p>
            <a:pPr algn="l"/>
            <a:r>
              <a:rPr lang="en-US" sz="1400" b="0" i="0" u="none" strike="noStrike" baseline="0" dirty="0">
                <a:latin typeface="SymbolMT"/>
              </a:rPr>
              <a:t>• </a:t>
            </a:r>
            <a:r>
              <a:rPr lang="en-US" sz="1400" b="0" i="0" u="none" strike="noStrike" baseline="0" dirty="0">
                <a:latin typeface="ArialMT"/>
              </a:rPr>
              <a:t>The use of questioning is evident</a:t>
            </a:r>
          </a:p>
          <a:p>
            <a:pPr algn="l"/>
            <a:r>
              <a:rPr lang="en-US" sz="1400" b="0" i="0" u="none" strike="noStrike" baseline="0" dirty="0">
                <a:latin typeface="SymbolMT"/>
              </a:rPr>
              <a:t>• </a:t>
            </a:r>
            <a:r>
              <a:rPr lang="en-US" sz="1400" b="0" i="0" u="none" strike="noStrike" baseline="0" dirty="0">
                <a:latin typeface="ArialMT"/>
              </a:rPr>
              <a:t>Frankie should now be able to make himself completely </a:t>
            </a:r>
            <a:r>
              <a:rPr lang="en-GB" sz="1400" b="0" i="0" u="none" strike="noStrike" baseline="0" dirty="0">
                <a:latin typeface="ArialMT"/>
              </a:rPr>
              <a:t>understood with few errors</a:t>
            </a:r>
          </a:p>
          <a:p>
            <a:pPr algn="l"/>
            <a:r>
              <a:rPr lang="en-US" sz="1400" b="0" i="0" u="none" strike="noStrike" baseline="0" dirty="0">
                <a:latin typeface="ArialMT"/>
              </a:rPr>
              <a:t>This list is not exhaustive.</a:t>
            </a:r>
          </a:p>
          <a:p>
            <a:pPr algn="l"/>
            <a:r>
              <a:rPr lang="en-US" sz="1400" b="0" i="0" u="none" strike="noStrike" baseline="0" dirty="0">
                <a:latin typeface="ArialMT"/>
              </a:rPr>
              <a:t>Credit any other relevant response.</a:t>
            </a:r>
            <a:endParaRPr lang="en-GB" sz="1400" dirty="0"/>
          </a:p>
        </p:txBody>
      </p:sp>
      <p:sp>
        <p:nvSpPr>
          <p:cNvPr id="7" name="TextBox 6">
            <a:extLst>
              <a:ext uri="{FF2B5EF4-FFF2-40B4-BE49-F238E27FC236}">
                <a16:creationId xmlns:a16="http://schemas.microsoft.com/office/drawing/2014/main" id="{CFA7BC4B-A57F-4F77-A070-99813E0BC09D}"/>
              </a:ext>
            </a:extLst>
          </p:cNvPr>
          <p:cNvSpPr txBox="1"/>
          <p:nvPr/>
        </p:nvSpPr>
        <p:spPr>
          <a:xfrm>
            <a:off x="318549" y="3795247"/>
            <a:ext cx="6096000" cy="2769989"/>
          </a:xfrm>
          <a:prstGeom prst="rect">
            <a:avLst/>
          </a:prstGeom>
          <a:noFill/>
        </p:spPr>
        <p:txBody>
          <a:bodyPr wrap="square">
            <a:spAutoFit/>
          </a:bodyPr>
          <a:lstStyle/>
          <a:p>
            <a:pPr algn="l">
              <a:spcBef>
                <a:spcPts val="600"/>
              </a:spcBef>
            </a:pPr>
            <a:r>
              <a:rPr lang="en-US" sz="1400" b="1" i="0" u="none" strike="noStrike" baseline="0" dirty="0">
                <a:latin typeface="Arial-BoldMT"/>
              </a:rPr>
              <a:t>Award up to 4 marks</a:t>
            </a:r>
          </a:p>
          <a:p>
            <a:pPr algn="l">
              <a:spcBef>
                <a:spcPts val="600"/>
              </a:spcBef>
            </a:pPr>
            <a:r>
              <a:rPr lang="en-US" sz="1400" b="1" i="0" u="none" strike="noStrike" baseline="0" dirty="0">
                <a:latin typeface="Arial-BoldMT"/>
              </a:rPr>
              <a:t>Award 0 marks </a:t>
            </a:r>
            <a:r>
              <a:rPr lang="en-US" sz="1400" b="0" i="0" u="none" strike="noStrike" baseline="0" dirty="0">
                <a:latin typeface="ArialMT"/>
              </a:rPr>
              <a:t>where response is not creditworthy</a:t>
            </a:r>
          </a:p>
          <a:p>
            <a:pPr algn="l">
              <a:spcBef>
                <a:spcPts val="600"/>
              </a:spcBef>
            </a:pPr>
            <a:r>
              <a:rPr lang="en-US" sz="1400" b="1" i="0" u="none" strike="noStrike" baseline="0" dirty="0">
                <a:latin typeface="Arial-BoldMT"/>
              </a:rPr>
              <a:t>Award 1 mark </a:t>
            </a:r>
            <a:r>
              <a:rPr lang="en-US" sz="1400" b="0" i="0" u="none" strike="noStrike" baseline="0" dirty="0">
                <a:latin typeface="ArialMT"/>
              </a:rPr>
              <a:t>for a basic description which shows limited knowledge and understanding of the expected stage of speech and language development staff may see when </a:t>
            </a:r>
            <a:r>
              <a:rPr lang="en-GB" sz="1400" b="0" i="0" u="none" strike="noStrike" baseline="0" dirty="0">
                <a:latin typeface="ArialMT"/>
              </a:rPr>
              <a:t>observing Frankie.</a:t>
            </a:r>
          </a:p>
          <a:p>
            <a:pPr algn="l">
              <a:spcBef>
                <a:spcPts val="600"/>
              </a:spcBef>
            </a:pPr>
            <a:r>
              <a:rPr lang="en-US" sz="1400" b="1" i="0" u="none" strike="noStrike" baseline="0" dirty="0">
                <a:latin typeface="Arial-BoldMT"/>
              </a:rPr>
              <a:t>Award 2 marks </a:t>
            </a:r>
            <a:r>
              <a:rPr lang="en-US" sz="1400" b="0" i="0" u="none" strike="noStrike" baseline="0" dirty="0">
                <a:latin typeface="ArialMT"/>
              </a:rPr>
              <a:t>for a good description which shows some knowledge and understanding of the expected stage of speech and language development staff may see when </a:t>
            </a:r>
            <a:r>
              <a:rPr lang="en-GB" sz="1400" b="0" i="0" u="none" strike="noStrike" baseline="0" dirty="0">
                <a:latin typeface="ArialMT"/>
              </a:rPr>
              <a:t>observing Frankie.</a:t>
            </a:r>
          </a:p>
          <a:p>
            <a:pPr algn="l">
              <a:spcBef>
                <a:spcPts val="600"/>
              </a:spcBef>
            </a:pPr>
            <a:r>
              <a:rPr lang="en-US" sz="1400" b="1" i="0" u="none" strike="noStrike" baseline="0" dirty="0">
                <a:latin typeface="Arial-BoldMT"/>
              </a:rPr>
              <a:t>Award 3-4 marks </a:t>
            </a:r>
            <a:r>
              <a:rPr lang="en-US" sz="1400" b="0" i="0" u="none" strike="noStrike" baseline="0" dirty="0">
                <a:latin typeface="ArialMT"/>
              </a:rPr>
              <a:t>for a very good description which shows sound knowledge and understanding of expected stage of speech and language development staff may see when </a:t>
            </a:r>
            <a:r>
              <a:rPr lang="en-GB" sz="1400" b="0" i="0" u="none" strike="noStrike" baseline="0" dirty="0">
                <a:latin typeface="ArialMT"/>
              </a:rPr>
              <a:t>observing Frankie.</a:t>
            </a:r>
            <a:endParaRPr lang="en-GB" sz="1400" dirty="0"/>
          </a:p>
        </p:txBody>
      </p:sp>
      <p:sp>
        <p:nvSpPr>
          <p:cNvPr id="8" name="Title 2">
            <a:extLst>
              <a:ext uri="{FF2B5EF4-FFF2-40B4-BE49-F238E27FC236}">
                <a16:creationId xmlns:a16="http://schemas.microsoft.com/office/drawing/2014/main" id="{8A206C49-739B-41A8-BCD3-62B7E2318D09}"/>
              </a:ext>
            </a:extLst>
          </p:cNvPr>
          <p:cNvSpPr>
            <a:spLocks noGrp="1"/>
          </p:cNvSpPr>
          <p:nvPr>
            <p:ph type="title"/>
          </p:nvPr>
        </p:nvSpPr>
        <p:spPr>
          <a:xfrm>
            <a:off x="282011" y="208722"/>
            <a:ext cx="10223323" cy="447261"/>
          </a:xfrm>
        </p:spPr>
        <p:txBody>
          <a:bodyPr/>
          <a:lstStyle/>
          <a:p>
            <a:r>
              <a:rPr lang="en-GB" sz="1800" dirty="0"/>
              <a:t>Question 5 (b) and mark scheme </a:t>
            </a:r>
          </a:p>
        </p:txBody>
      </p:sp>
      <p:sp>
        <p:nvSpPr>
          <p:cNvPr id="9" name="TextBox 8">
            <a:extLst>
              <a:ext uri="{FF2B5EF4-FFF2-40B4-BE49-F238E27FC236}">
                <a16:creationId xmlns:a16="http://schemas.microsoft.com/office/drawing/2014/main" id="{33D34AEA-F75E-4A4B-9DEC-F0FC1945B6F2}"/>
              </a:ext>
            </a:extLst>
          </p:cNvPr>
          <p:cNvSpPr txBox="1"/>
          <p:nvPr/>
        </p:nvSpPr>
        <p:spPr>
          <a:xfrm>
            <a:off x="5393672" y="24056"/>
            <a:ext cx="6098058" cy="923330"/>
          </a:xfrm>
          <a:prstGeom prst="rect">
            <a:avLst/>
          </a:prstGeom>
          <a:noFill/>
        </p:spPr>
        <p:txBody>
          <a:bodyPr wrap="square">
            <a:spAutoFit/>
          </a:bodyPr>
          <a:lstStyle/>
          <a:p>
            <a:r>
              <a:rPr lang="en-US" dirty="0">
                <a:solidFill>
                  <a:schemeClr val="accent1"/>
                </a:solidFill>
              </a:rPr>
              <a:t>Command Verb: </a:t>
            </a:r>
            <a:r>
              <a:rPr lang="en-US" b="1" i="1" dirty="0">
                <a:solidFill>
                  <a:schemeClr val="accent1"/>
                </a:solidFill>
              </a:rPr>
              <a:t>Describe</a:t>
            </a:r>
            <a:r>
              <a:rPr lang="en-US" dirty="0">
                <a:solidFill>
                  <a:schemeClr val="accent1"/>
                </a:solidFill>
              </a:rPr>
              <a:t> </a:t>
            </a:r>
          </a:p>
          <a:p>
            <a:r>
              <a:rPr lang="en-US" dirty="0">
                <a:solidFill>
                  <a:schemeClr val="accent1"/>
                </a:solidFill>
              </a:rPr>
              <a:t>Provide characteristics/main </a:t>
            </a:r>
          </a:p>
          <a:p>
            <a:r>
              <a:rPr lang="en-US" dirty="0">
                <a:solidFill>
                  <a:schemeClr val="accent1"/>
                </a:solidFill>
              </a:rPr>
              <a:t>features or a brief account </a:t>
            </a:r>
            <a:endParaRPr lang="en-GB" dirty="0">
              <a:solidFill>
                <a:schemeClr val="accent1"/>
              </a:solidFill>
            </a:endParaRPr>
          </a:p>
        </p:txBody>
      </p:sp>
    </p:spTree>
    <p:extLst>
      <p:ext uri="{BB962C8B-B14F-4D97-AF65-F5344CB8AC3E}">
        <p14:creationId xmlns:p14="http://schemas.microsoft.com/office/powerpoint/2010/main" val="398095865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C2ED5EDE-F738-4730-BFFB-9648F2B26552}"/>
              </a:ext>
            </a:extLst>
          </p:cNvPr>
          <p:cNvSpPr txBox="1"/>
          <p:nvPr/>
        </p:nvSpPr>
        <p:spPr>
          <a:xfrm>
            <a:off x="1670764" y="4870719"/>
            <a:ext cx="9830929" cy="1569660"/>
          </a:xfrm>
          <a:prstGeom prst="rect">
            <a:avLst/>
          </a:prstGeom>
          <a:noFill/>
          <a:ln>
            <a:noFill/>
          </a:ln>
        </p:spPr>
        <p:txBody>
          <a:bodyPr wrap="square">
            <a:spAutoFit/>
          </a:bodyPr>
          <a:lstStyle/>
          <a:p>
            <a:r>
              <a:rPr lang="en-GB" sz="1600" b="1" i="1" dirty="0">
                <a:solidFill>
                  <a:srgbClr val="0070C0"/>
                </a:solidFill>
              </a:rPr>
              <a:t>Principal Examiner feedback </a:t>
            </a:r>
          </a:p>
          <a:p>
            <a:r>
              <a:rPr lang="en-GB" sz="1600" i="1" dirty="0">
                <a:solidFill>
                  <a:srgbClr val="0070C0"/>
                </a:solidFill>
              </a:rPr>
              <a:t>This learner was awarded 3 marks out of a possible 4.</a:t>
            </a:r>
          </a:p>
          <a:p>
            <a:r>
              <a:rPr lang="en-GB" sz="1600" i="1" dirty="0">
                <a:solidFill>
                  <a:srgbClr val="0070C0"/>
                </a:solidFill>
              </a:rPr>
              <a:t>The response shows some very good evidence of understanding and the use of examples adds to the description.</a:t>
            </a:r>
          </a:p>
          <a:p>
            <a:r>
              <a:rPr lang="en-GB" sz="1600" i="1" dirty="0">
                <a:solidFill>
                  <a:srgbClr val="0070C0"/>
                </a:solidFill>
              </a:rPr>
              <a:t>Although the mark awarded is in the higher band full marks were not awarded as some of the evidence does not focus on stages of language development. </a:t>
            </a:r>
          </a:p>
        </p:txBody>
      </p:sp>
      <p:pic>
        <p:nvPicPr>
          <p:cNvPr id="9" name="Picture 8">
            <a:extLst>
              <a:ext uri="{FF2B5EF4-FFF2-40B4-BE49-F238E27FC236}">
                <a16:creationId xmlns:a16="http://schemas.microsoft.com/office/drawing/2014/main" id="{D023E7B0-665C-45CE-87C3-B76BA29C50F5}"/>
              </a:ext>
            </a:extLst>
          </p:cNvPr>
          <p:cNvPicPr>
            <a:picLocks noChangeAspect="1"/>
          </p:cNvPicPr>
          <p:nvPr/>
        </p:nvPicPr>
        <p:blipFill>
          <a:blip r:embed="rId2"/>
          <a:stretch>
            <a:fillRect/>
          </a:stretch>
        </p:blipFill>
        <p:spPr>
          <a:xfrm>
            <a:off x="396292" y="1202451"/>
            <a:ext cx="8501555" cy="2721869"/>
          </a:xfrm>
          <a:prstGeom prst="rect">
            <a:avLst/>
          </a:prstGeom>
        </p:spPr>
      </p:pic>
      <p:sp>
        <p:nvSpPr>
          <p:cNvPr id="10" name="Speech Bubble: Rectangle with Corners Rounded 9">
            <a:extLst>
              <a:ext uri="{FF2B5EF4-FFF2-40B4-BE49-F238E27FC236}">
                <a16:creationId xmlns:a16="http://schemas.microsoft.com/office/drawing/2014/main" id="{1D4C6744-E8B4-455C-A322-5CD06078B73D}"/>
              </a:ext>
            </a:extLst>
          </p:cNvPr>
          <p:cNvSpPr/>
          <p:nvPr/>
        </p:nvSpPr>
        <p:spPr>
          <a:xfrm>
            <a:off x="1198178" y="4603531"/>
            <a:ext cx="10485567" cy="2045747"/>
          </a:xfrm>
          <a:prstGeom prst="wedgeRoundRectCallout">
            <a:avLst>
              <a:gd name="adj1" fmla="val -45138"/>
              <a:gd name="adj2" fmla="val -81151"/>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11" name="Title 1">
            <a:extLst>
              <a:ext uri="{FF2B5EF4-FFF2-40B4-BE49-F238E27FC236}">
                <a16:creationId xmlns:a16="http://schemas.microsoft.com/office/drawing/2014/main" id="{673E89D8-8EB6-4A6C-8A90-5ECCB383E1E2}"/>
              </a:ext>
            </a:extLst>
          </p:cNvPr>
          <p:cNvSpPr txBox="1">
            <a:spLocks/>
          </p:cNvSpPr>
          <p:nvPr/>
        </p:nvSpPr>
        <p:spPr>
          <a:xfrm>
            <a:off x="282011" y="1020009"/>
            <a:ext cx="228562" cy="447261"/>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a:solidFill>
                  <a:schemeClr val="accent1"/>
                </a:solidFill>
                <a:latin typeface="+mj-lt"/>
                <a:ea typeface="+mj-ea"/>
                <a:cs typeface="+mj-cs"/>
              </a:defRPr>
            </a:lvl1pPr>
          </a:lstStyle>
          <a:p>
            <a:r>
              <a:rPr lang="en-GB" sz="1800" dirty="0">
                <a:solidFill>
                  <a:schemeClr val="tx1"/>
                </a:solidFill>
              </a:rPr>
              <a:t>5</a:t>
            </a:r>
          </a:p>
        </p:txBody>
      </p:sp>
      <p:sp>
        <p:nvSpPr>
          <p:cNvPr id="12" name="Title 2">
            <a:extLst>
              <a:ext uri="{FF2B5EF4-FFF2-40B4-BE49-F238E27FC236}">
                <a16:creationId xmlns:a16="http://schemas.microsoft.com/office/drawing/2014/main" id="{F43484F4-B02C-4895-9E62-3C4744283CFF}"/>
              </a:ext>
            </a:extLst>
          </p:cNvPr>
          <p:cNvSpPr txBox="1">
            <a:spLocks noGrp="1"/>
          </p:cNvSpPr>
          <p:nvPr>
            <p:ph type="title"/>
          </p:nvPr>
        </p:nvSpPr>
        <p:spPr>
          <a:xfrm>
            <a:off x="282575" y="207963"/>
            <a:ext cx="10223500" cy="447675"/>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en-GB" sz="1800" dirty="0"/>
              <a:t>Question 5(b) Candidate’s answer with Principal Examiner’s comments</a:t>
            </a:r>
          </a:p>
        </p:txBody>
      </p:sp>
    </p:spTree>
    <p:extLst>
      <p:ext uri="{BB962C8B-B14F-4D97-AF65-F5344CB8AC3E}">
        <p14:creationId xmlns:p14="http://schemas.microsoft.com/office/powerpoint/2010/main" val="36255621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1FD07674-AE41-43AC-A608-2BD1544F9290}"/>
              </a:ext>
            </a:extLst>
          </p:cNvPr>
          <p:cNvPicPr>
            <a:picLocks noGrp="1" noChangeAspect="1"/>
          </p:cNvPicPr>
          <p:nvPr>
            <p:ph idx="1"/>
          </p:nvPr>
        </p:nvPicPr>
        <p:blipFill rotWithShape="1">
          <a:blip r:embed="rId2"/>
          <a:srcRect r="1551" b="37923"/>
          <a:stretch/>
        </p:blipFill>
        <p:spPr>
          <a:xfrm>
            <a:off x="216168" y="1144656"/>
            <a:ext cx="6224390" cy="2738231"/>
          </a:xfrm>
        </p:spPr>
      </p:pic>
      <p:sp>
        <p:nvSpPr>
          <p:cNvPr id="6" name="TextBox 5">
            <a:extLst>
              <a:ext uri="{FF2B5EF4-FFF2-40B4-BE49-F238E27FC236}">
                <a16:creationId xmlns:a16="http://schemas.microsoft.com/office/drawing/2014/main" id="{6D02E3C5-E8F8-463A-A584-649511FE490D}"/>
              </a:ext>
            </a:extLst>
          </p:cNvPr>
          <p:cNvSpPr txBox="1"/>
          <p:nvPr/>
        </p:nvSpPr>
        <p:spPr>
          <a:xfrm>
            <a:off x="6798364" y="1004475"/>
            <a:ext cx="5230893" cy="5693866"/>
          </a:xfrm>
          <a:prstGeom prst="rect">
            <a:avLst/>
          </a:prstGeom>
          <a:noFill/>
        </p:spPr>
        <p:txBody>
          <a:bodyPr wrap="square">
            <a:spAutoFit/>
          </a:bodyPr>
          <a:lstStyle/>
          <a:p>
            <a:pPr algn="l"/>
            <a:r>
              <a:rPr lang="en-GB" sz="1300" b="0" i="0" u="none" strike="noStrike" baseline="0" dirty="0">
                <a:latin typeface="ArialMT"/>
              </a:rPr>
              <a:t>Response may refer to:</a:t>
            </a:r>
          </a:p>
          <a:p>
            <a:pPr marL="185738" indent="-185738" algn="l"/>
            <a:r>
              <a:rPr lang="en-US" sz="1300" b="0" i="0" u="none" strike="noStrike" baseline="0" dirty="0">
                <a:latin typeface="SymbolMT"/>
              </a:rPr>
              <a:t>• </a:t>
            </a:r>
            <a:r>
              <a:rPr lang="en-US" sz="1300" b="0" i="0" u="none" strike="noStrike" baseline="0" dirty="0">
                <a:latin typeface="ArialMT"/>
              </a:rPr>
              <a:t>Helps children deal with stress which supports well-being </a:t>
            </a:r>
            <a:r>
              <a:rPr lang="en-GB" sz="1300" b="0" i="0" u="none" strike="noStrike" baseline="0" dirty="0">
                <a:latin typeface="ArialMT"/>
              </a:rPr>
              <a:t>and happiness</a:t>
            </a:r>
          </a:p>
          <a:p>
            <a:pPr marL="185738" indent="-185738" algn="l"/>
            <a:r>
              <a:rPr lang="en-US" sz="1300" b="0" i="0" u="none" strike="noStrike" baseline="0" dirty="0">
                <a:latin typeface="SymbolMT"/>
              </a:rPr>
              <a:t>• </a:t>
            </a:r>
            <a:r>
              <a:rPr lang="en-US" sz="1300" b="0" i="0" u="none" strike="noStrike" baseline="0" dirty="0">
                <a:latin typeface="ArialMT"/>
              </a:rPr>
              <a:t>Children will be ready to deal with challenges which will support feelings of success and happiness</a:t>
            </a:r>
          </a:p>
          <a:p>
            <a:pPr marL="185738" indent="-185738" algn="l"/>
            <a:r>
              <a:rPr lang="en-US" sz="1300" b="0" i="0" u="none" strike="noStrike" baseline="0" dirty="0">
                <a:latin typeface="SymbolMT"/>
              </a:rPr>
              <a:t>• </a:t>
            </a:r>
            <a:r>
              <a:rPr lang="en-US" sz="1300" b="0" i="0" u="none" strike="noStrike" baseline="0" dirty="0">
                <a:latin typeface="ArialMT"/>
              </a:rPr>
              <a:t>Resilience is a life skill which supports good mental </a:t>
            </a:r>
            <a:r>
              <a:rPr lang="en-GB" sz="1300" b="0" i="0" u="none" strike="noStrike" baseline="0" dirty="0">
                <a:latin typeface="ArialMT"/>
              </a:rPr>
              <a:t>health into adult hood</a:t>
            </a:r>
          </a:p>
          <a:p>
            <a:pPr marL="185738" indent="-185738" algn="l"/>
            <a:r>
              <a:rPr lang="en-US" sz="1300" b="0" i="0" u="none" strike="noStrike" baseline="0" dirty="0">
                <a:latin typeface="SymbolMT"/>
              </a:rPr>
              <a:t>• </a:t>
            </a:r>
            <a:r>
              <a:rPr lang="en-US" sz="1300" b="0" i="0" u="none" strike="noStrike" baseline="0" dirty="0">
                <a:latin typeface="ArialMT"/>
              </a:rPr>
              <a:t>When children are able to deal with life’s pressures they </a:t>
            </a:r>
            <a:r>
              <a:rPr lang="en-GB" sz="1300" b="0" i="0" u="none" strike="noStrike" baseline="0" dirty="0">
                <a:latin typeface="ArialMT"/>
              </a:rPr>
              <a:t>will become more independent</a:t>
            </a:r>
          </a:p>
          <a:p>
            <a:pPr marL="185738" indent="-185738" algn="l"/>
            <a:r>
              <a:rPr lang="en-US" sz="1300" b="0" i="0" u="none" strike="noStrike" baseline="0" dirty="0">
                <a:latin typeface="SymbolMT"/>
              </a:rPr>
              <a:t>• </a:t>
            </a:r>
            <a:r>
              <a:rPr lang="en-US" sz="1300" b="0" i="0" u="none" strike="noStrike" baseline="0" dirty="0">
                <a:latin typeface="ArialMT"/>
              </a:rPr>
              <a:t>Children who are confident to face challenge relate well </a:t>
            </a:r>
            <a:r>
              <a:rPr lang="en-GB" sz="1300" b="0" i="0" u="none" strike="noStrike" baseline="0" dirty="0">
                <a:latin typeface="ArialMT"/>
              </a:rPr>
              <a:t>to others</a:t>
            </a:r>
          </a:p>
          <a:p>
            <a:pPr marL="185738" indent="-185738" algn="l"/>
            <a:r>
              <a:rPr lang="en-US" sz="1300" b="0" i="0" u="none" strike="noStrike" baseline="0" dirty="0">
                <a:latin typeface="SymbolMT"/>
              </a:rPr>
              <a:t>• </a:t>
            </a:r>
            <a:r>
              <a:rPr lang="en-US" sz="1300" b="0" i="0" u="none" strike="noStrike" baseline="0" dirty="0">
                <a:latin typeface="ArialMT"/>
              </a:rPr>
              <a:t>Children who are resilient are better able to problem solve therefore not over worry where problems arise</a:t>
            </a:r>
          </a:p>
          <a:p>
            <a:pPr marL="185738" indent="-185738" algn="l"/>
            <a:r>
              <a:rPr lang="en-US" sz="1300" b="0" i="0" u="none" strike="noStrike" baseline="0" dirty="0">
                <a:latin typeface="SymbolMT"/>
              </a:rPr>
              <a:t>• </a:t>
            </a:r>
            <a:r>
              <a:rPr lang="en-US" sz="1300" b="0" i="0" u="none" strike="noStrike" baseline="0" dirty="0">
                <a:latin typeface="ArialMT"/>
              </a:rPr>
              <a:t>Where a close network of support is available to help children build resilience they will build better relationships</a:t>
            </a:r>
          </a:p>
          <a:p>
            <a:pPr marL="185738" indent="-185738" algn="l"/>
            <a:r>
              <a:rPr lang="en-US" sz="1300" b="0" i="0" u="none" strike="noStrike" baseline="0" dirty="0">
                <a:latin typeface="SymbolMT"/>
              </a:rPr>
              <a:t>• </a:t>
            </a:r>
            <a:r>
              <a:rPr lang="en-US" sz="1300" b="0" i="0" u="none" strike="noStrike" baseline="0" dirty="0">
                <a:latin typeface="ArialMT"/>
              </a:rPr>
              <a:t>Resilience will encourage children to be confident when asking questions, this will support their wellbeing.</a:t>
            </a:r>
          </a:p>
          <a:p>
            <a:pPr marL="185738" indent="-185738" algn="l"/>
            <a:r>
              <a:rPr lang="en-US" sz="1300" b="0" i="0" u="none" strike="noStrike" baseline="0" dirty="0">
                <a:latin typeface="SymbolMT"/>
              </a:rPr>
              <a:t>• </a:t>
            </a:r>
            <a:r>
              <a:rPr lang="en-US" sz="1300" b="0" i="0" u="none" strike="noStrike" baseline="0" dirty="0">
                <a:latin typeface="ArialMT"/>
              </a:rPr>
              <a:t>Resilient children are more likely to express their feelings which will support development of self esteem</a:t>
            </a:r>
          </a:p>
          <a:p>
            <a:pPr marL="185738" indent="-185738" algn="l"/>
            <a:r>
              <a:rPr lang="en-US" sz="1300" b="0" i="0" u="none" strike="noStrike" baseline="0" dirty="0">
                <a:latin typeface="SymbolMT"/>
              </a:rPr>
              <a:t>• </a:t>
            </a:r>
            <a:r>
              <a:rPr lang="en-US" sz="1300" b="0" i="0" u="none" strike="noStrike" baseline="0" dirty="0">
                <a:latin typeface="ArialMT"/>
              </a:rPr>
              <a:t>Some resilient children demonstrate an interest in academic work as opposed to the child who may lack </a:t>
            </a:r>
            <a:r>
              <a:rPr lang="en-GB" sz="1300" b="0" i="0" u="none" strike="noStrike" baseline="0" dirty="0">
                <a:latin typeface="ArialMT"/>
              </a:rPr>
              <a:t>interest in school</a:t>
            </a:r>
          </a:p>
          <a:p>
            <a:pPr marL="185738" indent="-185738" algn="l"/>
            <a:r>
              <a:rPr lang="en-US" sz="1300" b="0" i="0" u="none" strike="noStrike" baseline="0" dirty="0">
                <a:latin typeface="SymbolMT"/>
              </a:rPr>
              <a:t>• </a:t>
            </a:r>
            <a:r>
              <a:rPr lang="en-US" sz="1300" b="0" i="0" u="none" strike="noStrike" baseline="0" dirty="0">
                <a:latin typeface="ArialMT"/>
              </a:rPr>
              <a:t>Resilience supports a child’s assertiveness which </a:t>
            </a:r>
            <a:r>
              <a:rPr lang="en-GB" sz="1300" b="0" i="0" u="none" strike="noStrike" baseline="0" dirty="0">
                <a:latin typeface="ArialMT"/>
              </a:rPr>
              <a:t>promotes confidence</a:t>
            </a:r>
          </a:p>
          <a:p>
            <a:pPr marL="185738" indent="-185738" algn="l"/>
            <a:r>
              <a:rPr lang="en-US" sz="1300" b="0" i="0" u="none" strike="noStrike" baseline="0" dirty="0">
                <a:latin typeface="SymbolMT"/>
              </a:rPr>
              <a:t>• </a:t>
            </a:r>
            <a:r>
              <a:rPr lang="en-US" sz="1300" b="0" i="0" u="none" strike="noStrike" baseline="0" dirty="0">
                <a:latin typeface="ArialMT"/>
              </a:rPr>
              <a:t>These children are often empathetic to others, this also supports development of responsibility and trust</a:t>
            </a:r>
          </a:p>
          <a:p>
            <a:pPr marL="185738" indent="-185738" algn="l"/>
            <a:r>
              <a:rPr lang="en-US" sz="1300" b="0" i="0" u="none" strike="noStrike" baseline="0" dirty="0">
                <a:latin typeface="SymbolMT"/>
              </a:rPr>
              <a:t>• </a:t>
            </a:r>
            <a:r>
              <a:rPr lang="en-US" sz="1300" b="0" i="0" u="none" strike="noStrike" baseline="0" dirty="0">
                <a:latin typeface="ArialMT"/>
              </a:rPr>
              <a:t>The resilient child would be ready to ask for help which </a:t>
            </a:r>
            <a:r>
              <a:rPr lang="en-GB" sz="1300" b="0" i="0" u="none" strike="noStrike" baseline="0" dirty="0">
                <a:latin typeface="ArialMT"/>
              </a:rPr>
              <a:t>supports independence</a:t>
            </a:r>
          </a:p>
          <a:p>
            <a:pPr algn="l"/>
            <a:r>
              <a:rPr lang="en-US" sz="1300" b="0" i="0" u="none" strike="noStrike" baseline="0" dirty="0">
                <a:latin typeface="ArialMT"/>
              </a:rPr>
              <a:t>This list is not exhaustive.</a:t>
            </a:r>
          </a:p>
          <a:p>
            <a:pPr algn="l"/>
            <a:r>
              <a:rPr lang="en-US" sz="1300" b="0" i="0" u="none" strike="noStrike" baseline="0" dirty="0">
                <a:latin typeface="ArialMT"/>
              </a:rPr>
              <a:t>Credit any other relevant response.</a:t>
            </a:r>
            <a:endParaRPr lang="en-GB" sz="1300" dirty="0"/>
          </a:p>
        </p:txBody>
      </p:sp>
      <p:sp>
        <p:nvSpPr>
          <p:cNvPr id="7" name="TextBox 6">
            <a:extLst>
              <a:ext uri="{FF2B5EF4-FFF2-40B4-BE49-F238E27FC236}">
                <a16:creationId xmlns:a16="http://schemas.microsoft.com/office/drawing/2014/main" id="{64C53BE3-98AD-4280-ACC3-57563ECBD951}"/>
              </a:ext>
            </a:extLst>
          </p:cNvPr>
          <p:cNvSpPr txBox="1"/>
          <p:nvPr/>
        </p:nvSpPr>
        <p:spPr>
          <a:xfrm>
            <a:off x="374777" y="4146565"/>
            <a:ext cx="5628458" cy="2477601"/>
          </a:xfrm>
          <a:prstGeom prst="rect">
            <a:avLst/>
          </a:prstGeom>
          <a:noFill/>
        </p:spPr>
        <p:txBody>
          <a:bodyPr wrap="square">
            <a:spAutoFit/>
          </a:bodyPr>
          <a:lstStyle/>
          <a:p>
            <a:pPr algn="l">
              <a:spcBef>
                <a:spcPts val="600"/>
              </a:spcBef>
            </a:pPr>
            <a:r>
              <a:rPr lang="en-US" sz="1400" b="1" i="0" u="none" strike="noStrike" baseline="0" dirty="0">
                <a:latin typeface="Arial-BoldMT"/>
              </a:rPr>
              <a:t>Award 0 marks </a:t>
            </a:r>
            <a:r>
              <a:rPr lang="en-US" sz="1400" b="0" i="0" u="none" strike="noStrike" baseline="0" dirty="0">
                <a:latin typeface="ArialMT"/>
              </a:rPr>
              <a:t>where response is not creditworthy</a:t>
            </a:r>
          </a:p>
          <a:p>
            <a:pPr algn="l">
              <a:spcBef>
                <a:spcPts val="600"/>
              </a:spcBef>
            </a:pPr>
            <a:r>
              <a:rPr lang="en-US" sz="1400" b="1" i="0" u="none" strike="noStrike" baseline="0" dirty="0">
                <a:latin typeface="Arial-BoldMT"/>
              </a:rPr>
              <a:t>Award 1-2 marks </a:t>
            </a:r>
            <a:r>
              <a:rPr lang="en-US" sz="1400" b="0" i="0" u="none" strike="noStrike" baseline="0" dirty="0">
                <a:latin typeface="ArialMT"/>
              </a:rPr>
              <a:t>for a basic evaluation which shows limited knowledge and understanding of how resilience supports the development of self-esteem, independence and social skills.</a:t>
            </a:r>
          </a:p>
          <a:p>
            <a:pPr algn="l">
              <a:spcBef>
                <a:spcPts val="600"/>
              </a:spcBef>
            </a:pPr>
            <a:r>
              <a:rPr lang="en-US" sz="1400" b="1" i="0" u="none" strike="noStrike" baseline="0" dirty="0">
                <a:latin typeface="Arial-BoldMT"/>
              </a:rPr>
              <a:t>Award 3-4 marks </a:t>
            </a:r>
            <a:r>
              <a:rPr lang="en-US" sz="1400" b="0" i="0" u="none" strike="noStrike" baseline="0" dirty="0">
                <a:latin typeface="ArialMT"/>
              </a:rPr>
              <a:t>for a good evaluation which shows some knowledge and understanding of how resilience supports the development of self-esteem, independence and social skills.</a:t>
            </a:r>
          </a:p>
          <a:p>
            <a:pPr algn="l">
              <a:spcBef>
                <a:spcPts val="600"/>
              </a:spcBef>
            </a:pPr>
            <a:r>
              <a:rPr lang="en-US" sz="1400" b="1" i="0" u="none" strike="noStrike" baseline="0" dirty="0">
                <a:latin typeface="Arial-BoldMT"/>
              </a:rPr>
              <a:t>Award 5-6 marks </a:t>
            </a:r>
            <a:r>
              <a:rPr lang="en-US" sz="1400" b="0" i="0" u="none" strike="noStrike" baseline="0" dirty="0">
                <a:latin typeface="ArialMT"/>
              </a:rPr>
              <a:t>for a very good evaluation which shows sound knowledge and understanding of how resilience supports the development of self-esteem, independence and </a:t>
            </a:r>
            <a:r>
              <a:rPr lang="en-GB" sz="1400" b="0" i="0" u="none" strike="noStrike" baseline="0" dirty="0">
                <a:latin typeface="ArialMT"/>
              </a:rPr>
              <a:t>social skills.</a:t>
            </a:r>
            <a:endParaRPr lang="en-GB" sz="1400" dirty="0"/>
          </a:p>
        </p:txBody>
      </p:sp>
      <p:sp>
        <p:nvSpPr>
          <p:cNvPr id="8" name="Title 2">
            <a:extLst>
              <a:ext uri="{FF2B5EF4-FFF2-40B4-BE49-F238E27FC236}">
                <a16:creationId xmlns:a16="http://schemas.microsoft.com/office/drawing/2014/main" id="{8AB8FEE8-9797-47F9-82A7-703FC0F5FAED}"/>
              </a:ext>
            </a:extLst>
          </p:cNvPr>
          <p:cNvSpPr>
            <a:spLocks noGrp="1"/>
          </p:cNvSpPr>
          <p:nvPr>
            <p:ph type="title"/>
          </p:nvPr>
        </p:nvSpPr>
        <p:spPr>
          <a:xfrm>
            <a:off x="282011" y="208722"/>
            <a:ext cx="10223323" cy="447261"/>
          </a:xfrm>
        </p:spPr>
        <p:txBody>
          <a:bodyPr/>
          <a:lstStyle/>
          <a:p>
            <a:r>
              <a:rPr lang="en-GB" sz="1800" dirty="0"/>
              <a:t>Question 6 and mark scheme </a:t>
            </a:r>
          </a:p>
        </p:txBody>
      </p:sp>
      <p:sp>
        <p:nvSpPr>
          <p:cNvPr id="9" name="TextBox 8">
            <a:extLst>
              <a:ext uri="{FF2B5EF4-FFF2-40B4-BE49-F238E27FC236}">
                <a16:creationId xmlns:a16="http://schemas.microsoft.com/office/drawing/2014/main" id="{26F98D5F-5669-45E9-8317-5610E8978427}"/>
              </a:ext>
            </a:extLst>
          </p:cNvPr>
          <p:cNvSpPr txBox="1"/>
          <p:nvPr/>
        </p:nvSpPr>
        <p:spPr>
          <a:xfrm>
            <a:off x="5393672" y="24056"/>
            <a:ext cx="6098058" cy="923330"/>
          </a:xfrm>
          <a:prstGeom prst="rect">
            <a:avLst/>
          </a:prstGeom>
          <a:noFill/>
        </p:spPr>
        <p:txBody>
          <a:bodyPr wrap="square">
            <a:spAutoFit/>
          </a:bodyPr>
          <a:lstStyle/>
          <a:p>
            <a:r>
              <a:rPr lang="en-US" dirty="0">
                <a:solidFill>
                  <a:schemeClr val="accent1"/>
                </a:solidFill>
              </a:rPr>
              <a:t>Command Verb: </a:t>
            </a:r>
            <a:r>
              <a:rPr lang="en-US" b="1" i="1" dirty="0">
                <a:solidFill>
                  <a:schemeClr val="accent1"/>
                </a:solidFill>
              </a:rPr>
              <a:t>Evaluate</a:t>
            </a:r>
            <a:r>
              <a:rPr lang="en-US" dirty="0">
                <a:solidFill>
                  <a:schemeClr val="accent1"/>
                </a:solidFill>
              </a:rPr>
              <a:t> </a:t>
            </a:r>
          </a:p>
          <a:p>
            <a:r>
              <a:rPr lang="en-US" dirty="0">
                <a:solidFill>
                  <a:schemeClr val="accent1"/>
                </a:solidFill>
              </a:rPr>
              <a:t>Make a judgement by weighing up </a:t>
            </a:r>
          </a:p>
          <a:p>
            <a:r>
              <a:rPr lang="en-US" dirty="0">
                <a:solidFill>
                  <a:schemeClr val="accent1"/>
                </a:solidFill>
              </a:rPr>
              <a:t>evidence to come to a conclusion  </a:t>
            </a:r>
            <a:endParaRPr lang="en-GB" dirty="0">
              <a:solidFill>
                <a:schemeClr val="accent1"/>
              </a:solidFill>
            </a:endParaRPr>
          </a:p>
        </p:txBody>
      </p:sp>
    </p:spTree>
    <p:extLst>
      <p:ext uri="{BB962C8B-B14F-4D97-AF65-F5344CB8AC3E}">
        <p14:creationId xmlns:p14="http://schemas.microsoft.com/office/powerpoint/2010/main" val="174182774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3950134E-3BB5-4920-A7D1-D92196AF1DCA}"/>
              </a:ext>
            </a:extLst>
          </p:cNvPr>
          <p:cNvSpPr txBox="1"/>
          <p:nvPr/>
        </p:nvSpPr>
        <p:spPr>
          <a:xfrm>
            <a:off x="1374804" y="4894127"/>
            <a:ext cx="10132314" cy="1569660"/>
          </a:xfrm>
          <a:prstGeom prst="rect">
            <a:avLst/>
          </a:prstGeom>
          <a:noFill/>
          <a:ln>
            <a:noFill/>
          </a:ln>
        </p:spPr>
        <p:txBody>
          <a:bodyPr wrap="square">
            <a:spAutoFit/>
          </a:bodyPr>
          <a:lstStyle/>
          <a:p>
            <a:r>
              <a:rPr lang="en-GB" sz="1600" b="1" i="1" dirty="0">
                <a:solidFill>
                  <a:srgbClr val="0070C0"/>
                </a:solidFill>
              </a:rPr>
              <a:t>Principal Examiner feedback </a:t>
            </a:r>
          </a:p>
          <a:p>
            <a:r>
              <a:rPr lang="en-GB" sz="1600" i="1" dirty="0">
                <a:solidFill>
                  <a:srgbClr val="0070C0"/>
                </a:solidFill>
              </a:rPr>
              <a:t>This learner has focussed on the whole of the question and develops an answer to evaluate the three development areas required. Although there is some grammatical error the content is relevant, set out logically step by step ensuring each area is mentioned. The evaluation can be clearly seen where examples are given, and “what would happen if” comments support the argument. The learner develops the response to gain a full 6 marks where they show  understanding of resilience supporting future social skills.</a:t>
            </a:r>
          </a:p>
        </p:txBody>
      </p:sp>
      <p:pic>
        <p:nvPicPr>
          <p:cNvPr id="9" name="Picture 8">
            <a:extLst>
              <a:ext uri="{FF2B5EF4-FFF2-40B4-BE49-F238E27FC236}">
                <a16:creationId xmlns:a16="http://schemas.microsoft.com/office/drawing/2014/main" id="{A9F2959B-742A-4E07-BDC8-898861A0CB26}"/>
              </a:ext>
            </a:extLst>
          </p:cNvPr>
          <p:cNvPicPr>
            <a:picLocks noChangeAspect="1"/>
          </p:cNvPicPr>
          <p:nvPr/>
        </p:nvPicPr>
        <p:blipFill rotWithShape="1">
          <a:blip r:embed="rId2"/>
          <a:srcRect l="1166"/>
          <a:stretch/>
        </p:blipFill>
        <p:spPr>
          <a:xfrm>
            <a:off x="388883" y="1135204"/>
            <a:ext cx="9059917" cy="2975124"/>
          </a:xfrm>
          <a:prstGeom prst="rect">
            <a:avLst/>
          </a:prstGeom>
        </p:spPr>
      </p:pic>
      <p:sp>
        <p:nvSpPr>
          <p:cNvPr id="10" name="Speech Bubble: Rectangle with Corners Rounded 9">
            <a:extLst>
              <a:ext uri="{FF2B5EF4-FFF2-40B4-BE49-F238E27FC236}">
                <a16:creationId xmlns:a16="http://schemas.microsoft.com/office/drawing/2014/main" id="{5713E1A8-F665-496E-B6C0-CE17C7EECC84}"/>
              </a:ext>
            </a:extLst>
          </p:cNvPr>
          <p:cNvSpPr/>
          <p:nvPr/>
        </p:nvSpPr>
        <p:spPr>
          <a:xfrm>
            <a:off x="1198178" y="4708635"/>
            <a:ext cx="10485567" cy="1940644"/>
          </a:xfrm>
          <a:prstGeom prst="wedgeRoundRectCallout">
            <a:avLst>
              <a:gd name="adj1" fmla="val -45138"/>
              <a:gd name="adj2" fmla="val -81151"/>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11" name="Title 2">
            <a:extLst>
              <a:ext uri="{FF2B5EF4-FFF2-40B4-BE49-F238E27FC236}">
                <a16:creationId xmlns:a16="http://schemas.microsoft.com/office/drawing/2014/main" id="{B5F837B1-1F15-4A9C-9A07-309D1EF1A099}"/>
              </a:ext>
            </a:extLst>
          </p:cNvPr>
          <p:cNvSpPr txBox="1">
            <a:spLocks noGrp="1"/>
          </p:cNvSpPr>
          <p:nvPr>
            <p:ph type="title"/>
          </p:nvPr>
        </p:nvSpPr>
        <p:spPr>
          <a:xfrm>
            <a:off x="282575" y="207963"/>
            <a:ext cx="10223500" cy="447675"/>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en-GB" sz="1800" dirty="0"/>
              <a:t>Question 6 Candidate’s answer with Principal Examiner’s comments</a:t>
            </a:r>
          </a:p>
        </p:txBody>
      </p:sp>
    </p:spTree>
    <p:extLst>
      <p:ext uri="{BB962C8B-B14F-4D97-AF65-F5344CB8AC3E}">
        <p14:creationId xmlns:p14="http://schemas.microsoft.com/office/powerpoint/2010/main" val="14838540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567B2F93-93E2-4BD6-A453-9B4A4F3FB066}"/>
              </a:ext>
            </a:extLst>
          </p:cNvPr>
          <p:cNvPicPr>
            <a:picLocks noGrp="1" noChangeAspect="1"/>
          </p:cNvPicPr>
          <p:nvPr>
            <p:ph idx="1"/>
          </p:nvPr>
        </p:nvPicPr>
        <p:blipFill rotWithShape="1">
          <a:blip r:embed="rId2"/>
          <a:srcRect b="54874"/>
          <a:stretch/>
        </p:blipFill>
        <p:spPr>
          <a:xfrm>
            <a:off x="185530" y="1007427"/>
            <a:ext cx="5442864" cy="1947808"/>
          </a:xfrm>
        </p:spPr>
      </p:pic>
      <p:sp>
        <p:nvSpPr>
          <p:cNvPr id="6" name="TextBox 5">
            <a:extLst>
              <a:ext uri="{FF2B5EF4-FFF2-40B4-BE49-F238E27FC236}">
                <a16:creationId xmlns:a16="http://schemas.microsoft.com/office/drawing/2014/main" id="{4D224A76-9EE0-41E4-B632-5034565E27BE}"/>
              </a:ext>
            </a:extLst>
          </p:cNvPr>
          <p:cNvSpPr txBox="1"/>
          <p:nvPr/>
        </p:nvSpPr>
        <p:spPr>
          <a:xfrm>
            <a:off x="5742496" y="1007427"/>
            <a:ext cx="6263974" cy="5816977"/>
          </a:xfrm>
          <a:prstGeom prst="rect">
            <a:avLst/>
          </a:prstGeom>
          <a:noFill/>
        </p:spPr>
        <p:txBody>
          <a:bodyPr wrap="square">
            <a:spAutoFit/>
          </a:bodyPr>
          <a:lstStyle/>
          <a:p>
            <a:pPr algn="l"/>
            <a:r>
              <a:rPr lang="en-GB" sz="1200" b="0" i="0" u="none" strike="noStrike" baseline="0" dirty="0">
                <a:latin typeface="ArialMT"/>
              </a:rPr>
              <a:t>Responses may refer to:</a:t>
            </a:r>
          </a:p>
          <a:p>
            <a:pPr algn="l"/>
            <a:r>
              <a:rPr lang="en-GB" sz="1200" b="1" i="0" u="none" strike="noStrike" baseline="0" dirty="0">
                <a:latin typeface="Arial-BoldMT"/>
              </a:rPr>
              <a:t>Local Primary School</a:t>
            </a:r>
          </a:p>
          <a:p>
            <a:pPr algn="l"/>
            <a:r>
              <a:rPr lang="en-US" sz="1200" b="0" i="0" u="none" strike="noStrike" baseline="0" dirty="0">
                <a:latin typeface="SymbolMT"/>
              </a:rPr>
              <a:t>• </a:t>
            </a:r>
            <a:r>
              <a:rPr lang="en-US" sz="1200" b="0" i="0" u="none" strike="noStrike" baseline="0" dirty="0">
                <a:latin typeface="ArialMT"/>
              </a:rPr>
              <a:t>Provides social interaction with peers of his own age</a:t>
            </a:r>
          </a:p>
          <a:p>
            <a:pPr algn="l"/>
            <a:r>
              <a:rPr lang="en-US" sz="1200" b="0" i="0" u="none" strike="noStrike" baseline="0" dirty="0">
                <a:latin typeface="SymbolMT"/>
              </a:rPr>
              <a:t>• </a:t>
            </a:r>
            <a:r>
              <a:rPr lang="en-US" sz="1200" b="0" i="0" u="none" strike="noStrike" baseline="0" dirty="0">
                <a:latin typeface="ArialMT"/>
              </a:rPr>
              <a:t>Carries out assessments of individual needs and works with other </a:t>
            </a:r>
            <a:r>
              <a:rPr lang="en-US" sz="1200" b="0" i="0" u="none" strike="noStrike" baseline="0" dirty="0" err="1">
                <a:latin typeface="ArialMT"/>
              </a:rPr>
              <a:t>organisations</a:t>
            </a:r>
            <a:r>
              <a:rPr lang="en-US" sz="1200" b="0" i="0" u="none" strike="noStrike" baseline="0" dirty="0">
                <a:latin typeface="ArialMT"/>
              </a:rPr>
              <a:t> providing support, although this may take time as professionals are often shared with </a:t>
            </a:r>
            <a:r>
              <a:rPr lang="en-GB" sz="1200" b="0" i="0" u="none" strike="noStrike" baseline="0" dirty="0">
                <a:latin typeface="ArialMT"/>
              </a:rPr>
              <a:t>other schools</a:t>
            </a:r>
          </a:p>
          <a:p>
            <a:pPr algn="l"/>
            <a:r>
              <a:rPr lang="en-US" sz="1200" b="0" i="0" u="none" strike="noStrike" baseline="0" dirty="0">
                <a:latin typeface="SymbolMT"/>
              </a:rPr>
              <a:t>• </a:t>
            </a:r>
            <a:r>
              <a:rPr lang="en-US" sz="1200" b="0" i="0" u="none" strike="noStrike" baseline="0" dirty="0">
                <a:latin typeface="ArialMT"/>
              </a:rPr>
              <a:t>Will have policies in place which support provision of </a:t>
            </a:r>
            <a:r>
              <a:rPr lang="en-GB" sz="1200" b="0" i="0" u="none" strike="noStrike" baseline="0" dirty="0">
                <a:latin typeface="ArialMT"/>
              </a:rPr>
              <a:t>additional support</a:t>
            </a:r>
          </a:p>
          <a:p>
            <a:pPr algn="l"/>
            <a:r>
              <a:rPr lang="en-US" sz="1200" b="0" i="0" u="none" strike="noStrike" baseline="0" dirty="0">
                <a:latin typeface="SymbolMT"/>
              </a:rPr>
              <a:t>• </a:t>
            </a:r>
            <a:r>
              <a:rPr lang="en-US" sz="1200" b="0" i="0" u="none" strike="noStrike" baseline="0" dirty="0" err="1">
                <a:latin typeface="ArialMT"/>
              </a:rPr>
              <a:t>ALNco</a:t>
            </a:r>
            <a:r>
              <a:rPr lang="en-US" sz="1200" b="0" i="0" u="none" strike="noStrike" baseline="0" dirty="0">
                <a:latin typeface="ArialMT"/>
              </a:rPr>
              <a:t> available within the school for Daniels support and </a:t>
            </a:r>
            <a:r>
              <a:rPr lang="en-GB" sz="1200" b="0" i="0" u="none" strike="noStrike" baseline="0" dirty="0">
                <a:latin typeface="ArialMT"/>
              </a:rPr>
              <a:t>parent support</a:t>
            </a:r>
          </a:p>
          <a:p>
            <a:pPr algn="l"/>
            <a:r>
              <a:rPr lang="en-US" sz="1200" b="0" i="0" u="none" strike="noStrike" baseline="0" dirty="0">
                <a:latin typeface="SymbolMT"/>
              </a:rPr>
              <a:t>• </a:t>
            </a:r>
            <a:r>
              <a:rPr lang="en-US" sz="1200" b="0" i="0" u="none" strike="noStrike" baseline="0" dirty="0">
                <a:latin typeface="ArialMT"/>
              </a:rPr>
              <a:t>Local position could mean less stress as nearer to home </a:t>
            </a:r>
            <a:r>
              <a:rPr lang="en-GB" sz="1200" b="0" i="0" u="none" strike="noStrike" baseline="0" dirty="0">
                <a:latin typeface="ArialMT"/>
              </a:rPr>
              <a:t>means no travelling</a:t>
            </a:r>
          </a:p>
          <a:p>
            <a:pPr algn="l"/>
            <a:r>
              <a:rPr lang="en-US" sz="1200" b="0" i="0" u="none" strike="noStrike" baseline="0" dirty="0">
                <a:latin typeface="SymbolMT"/>
              </a:rPr>
              <a:t>• </a:t>
            </a:r>
            <a:r>
              <a:rPr lang="en-US" sz="1200" b="0" i="0" u="none" strike="noStrike" baseline="0" dirty="0">
                <a:latin typeface="ArialMT"/>
              </a:rPr>
              <a:t>Close by may make it easier for parental contact which </a:t>
            </a:r>
            <a:r>
              <a:rPr lang="en-GB" sz="1200" b="0" i="0" u="none" strike="noStrike" baseline="0" dirty="0">
                <a:latin typeface="ArialMT"/>
              </a:rPr>
              <a:t>would support his learning</a:t>
            </a:r>
          </a:p>
          <a:p>
            <a:pPr algn="l"/>
            <a:r>
              <a:rPr lang="en-US" sz="1200" b="0" i="0" u="none" strike="noStrike" baseline="0" dirty="0">
                <a:latin typeface="SymbolMT"/>
              </a:rPr>
              <a:t>• </a:t>
            </a:r>
            <a:r>
              <a:rPr lang="en-US" sz="1200" b="0" i="0" u="none" strike="noStrike" baseline="0" dirty="0">
                <a:latin typeface="ArialMT"/>
              </a:rPr>
              <a:t>Regular routines may help support Daniels emotional </a:t>
            </a:r>
            <a:r>
              <a:rPr lang="en-GB" sz="1200" b="0" i="0" u="none" strike="noStrike" baseline="0" dirty="0">
                <a:latin typeface="ArialMT"/>
              </a:rPr>
              <a:t>development</a:t>
            </a:r>
          </a:p>
          <a:p>
            <a:pPr algn="l"/>
            <a:r>
              <a:rPr lang="en-US" sz="1200" b="0" i="0" u="none" strike="noStrike" baseline="0" dirty="0">
                <a:latin typeface="SymbolMT"/>
              </a:rPr>
              <a:t>• </a:t>
            </a:r>
            <a:r>
              <a:rPr lang="en-US" sz="1200" b="0" i="0" u="none" strike="noStrike" baseline="0" dirty="0">
                <a:latin typeface="ArialMT"/>
              </a:rPr>
              <a:t>Being part of a mainstream community may support his </a:t>
            </a:r>
            <a:r>
              <a:rPr lang="en-GB" sz="1200" b="0" i="0" u="none" strike="noStrike" baseline="0" dirty="0">
                <a:latin typeface="ArialMT"/>
              </a:rPr>
              <a:t>self-esteem and independence</a:t>
            </a:r>
          </a:p>
          <a:p>
            <a:pPr algn="l"/>
            <a:r>
              <a:rPr lang="en-US" sz="1200" b="0" i="0" u="none" strike="noStrike" baseline="0" dirty="0">
                <a:latin typeface="SymbolMT"/>
              </a:rPr>
              <a:t>• </a:t>
            </a:r>
            <a:r>
              <a:rPr lang="en-US" sz="1200" b="0" i="0" u="none" strike="noStrike" baseline="0" dirty="0">
                <a:latin typeface="ArialMT"/>
              </a:rPr>
              <a:t>May help with self-discipline as more rules may apply</a:t>
            </a:r>
            <a:br>
              <a:rPr lang="en-US" sz="1200" b="0" i="0" u="none" strike="noStrike" baseline="0" dirty="0">
                <a:latin typeface="ArialMT"/>
              </a:rPr>
            </a:br>
            <a:endParaRPr lang="en-US" sz="1200" b="0" i="0" u="none" strike="noStrike" baseline="0" dirty="0">
              <a:latin typeface="ArialMT"/>
            </a:endParaRPr>
          </a:p>
          <a:p>
            <a:pPr algn="l"/>
            <a:r>
              <a:rPr lang="en-GB" sz="1200" b="1" i="0" u="none" strike="noStrike" baseline="0" dirty="0">
                <a:latin typeface="Arial-BoldMT"/>
              </a:rPr>
              <a:t>Special Needs School</a:t>
            </a:r>
          </a:p>
          <a:p>
            <a:pPr algn="l"/>
            <a:r>
              <a:rPr lang="en-US" sz="1200" b="0" i="0" u="none" strike="noStrike" baseline="0" dirty="0">
                <a:latin typeface="SymbolMT"/>
              </a:rPr>
              <a:t>• </a:t>
            </a:r>
            <a:r>
              <a:rPr lang="en-US" sz="1200" b="0" i="0" u="none" strike="noStrike" baseline="0" dirty="0">
                <a:latin typeface="ArialMT"/>
              </a:rPr>
              <a:t>May be able to offer a more specialist approach to </a:t>
            </a:r>
            <a:r>
              <a:rPr lang="en-GB" sz="1200" b="0" i="0" u="none" strike="noStrike" baseline="0" dirty="0">
                <a:latin typeface="ArialMT"/>
              </a:rPr>
              <a:t>support Daniels individual needs</a:t>
            </a:r>
          </a:p>
          <a:p>
            <a:pPr algn="l"/>
            <a:r>
              <a:rPr lang="en-US" sz="1200" b="0" i="0" u="none" strike="noStrike" baseline="0" dirty="0">
                <a:latin typeface="SymbolMT"/>
              </a:rPr>
              <a:t>• </a:t>
            </a:r>
            <a:r>
              <a:rPr lang="en-US" sz="1200" b="0" i="0" u="none" strike="noStrike" baseline="0" dirty="0">
                <a:latin typeface="ArialMT"/>
              </a:rPr>
              <a:t>He may not be so overwhelmed as classes may be smaller with an individual approach</a:t>
            </a:r>
          </a:p>
          <a:p>
            <a:pPr algn="l"/>
            <a:r>
              <a:rPr lang="en-US" sz="1200" b="0" i="0" u="none" strike="noStrike" baseline="0" dirty="0">
                <a:latin typeface="SymbolMT"/>
              </a:rPr>
              <a:t>• </a:t>
            </a:r>
            <a:r>
              <a:rPr lang="en-US" sz="1200" b="0" i="0" u="none" strike="noStrike" baseline="0" dirty="0">
                <a:latin typeface="ArialMT"/>
              </a:rPr>
              <a:t>A team of professionals may be more readily available so additional support is more consistent</a:t>
            </a:r>
          </a:p>
          <a:p>
            <a:pPr algn="l"/>
            <a:r>
              <a:rPr lang="en-US" sz="1200" b="0" i="0" u="none" strike="noStrike" baseline="0" dirty="0">
                <a:latin typeface="SymbolMT"/>
              </a:rPr>
              <a:t>• </a:t>
            </a:r>
            <a:r>
              <a:rPr lang="en-US" sz="1200" b="0" i="0" u="none" strike="noStrike" baseline="0" dirty="0">
                <a:latin typeface="ArialMT"/>
              </a:rPr>
              <a:t>Teaching staff may be specially trained to deal with </a:t>
            </a:r>
            <a:r>
              <a:rPr lang="en-GB" sz="1200" b="0" i="0" u="none" strike="noStrike" baseline="0" dirty="0">
                <a:latin typeface="ArialMT"/>
              </a:rPr>
              <a:t>various needs</a:t>
            </a:r>
          </a:p>
          <a:p>
            <a:pPr algn="l"/>
            <a:r>
              <a:rPr lang="en-US" sz="1200" b="0" i="0" u="none" strike="noStrike" baseline="0" dirty="0">
                <a:latin typeface="SymbolMT"/>
              </a:rPr>
              <a:t>• </a:t>
            </a:r>
            <a:r>
              <a:rPr lang="en-US" sz="1200" b="0" i="0" u="none" strike="noStrike" baseline="0" dirty="0">
                <a:latin typeface="ArialMT"/>
              </a:rPr>
              <a:t>The curriculum may be adjusted to support individuals although in general the Foundation Phase/National </a:t>
            </a:r>
            <a:r>
              <a:rPr lang="en-GB" sz="1200" b="0" i="0" u="none" strike="noStrike" baseline="0" dirty="0">
                <a:latin typeface="ArialMT"/>
              </a:rPr>
              <a:t>curriculum is followed</a:t>
            </a:r>
          </a:p>
          <a:p>
            <a:pPr algn="l"/>
            <a:r>
              <a:rPr lang="en-US" sz="1200" b="0" i="0" u="none" strike="noStrike" baseline="0" dirty="0">
                <a:latin typeface="SymbolMT"/>
              </a:rPr>
              <a:t>• </a:t>
            </a:r>
            <a:r>
              <a:rPr lang="en-US" sz="1200" b="0" i="0" u="none" strike="noStrike" baseline="0" dirty="0" err="1">
                <a:latin typeface="ArialMT"/>
              </a:rPr>
              <a:t>Specialised</a:t>
            </a:r>
            <a:r>
              <a:rPr lang="en-US" sz="1200" b="0" i="0" u="none" strike="noStrike" baseline="0" dirty="0">
                <a:latin typeface="ArialMT"/>
              </a:rPr>
              <a:t> equipment may be available to support </a:t>
            </a:r>
            <a:r>
              <a:rPr lang="en-GB" sz="1200" b="0" i="0" u="none" strike="noStrike" baseline="0" dirty="0">
                <a:latin typeface="ArialMT"/>
              </a:rPr>
              <a:t>development of independence skills</a:t>
            </a:r>
          </a:p>
          <a:p>
            <a:pPr algn="l"/>
            <a:r>
              <a:rPr lang="en-US" sz="1200" b="0" i="0" u="none" strike="noStrike" baseline="0" dirty="0">
                <a:latin typeface="SymbolMT"/>
              </a:rPr>
              <a:t>• </a:t>
            </a:r>
            <a:r>
              <a:rPr lang="en-US" sz="1200" b="0" i="0" u="none" strike="noStrike" baseline="0" dirty="0">
                <a:latin typeface="ArialMT"/>
              </a:rPr>
              <a:t>Class sizes may be smaller and more intimate, so Daniel may be able to work at a slower pace if needed</a:t>
            </a:r>
          </a:p>
          <a:p>
            <a:pPr algn="l"/>
            <a:r>
              <a:rPr lang="en-US" sz="1200" b="0" i="0" u="none" strike="noStrike" baseline="0" dirty="0">
                <a:latin typeface="SymbolMT"/>
              </a:rPr>
              <a:t>• </a:t>
            </a:r>
            <a:r>
              <a:rPr lang="en-US" sz="1200" b="0" i="0" u="none" strike="noStrike" baseline="0" dirty="0">
                <a:latin typeface="ArialMT"/>
              </a:rPr>
              <a:t>Daniel may find it easier to make friends as he may have similarities to his peers and not feel different</a:t>
            </a:r>
          </a:p>
          <a:p>
            <a:pPr algn="l"/>
            <a:r>
              <a:rPr lang="en-US" sz="1200" b="0" i="0" u="none" strike="noStrike" baseline="0" dirty="0">
                <a:latin typeface="SymbolMT"/>
              </a:rPr>
              <a:t>• </a:t>
            </a:r>
            <a:r>
              <a:rPr lang="en-US" sz="1200" b="0" i="0" u="none" strike="noStrike" baseline="0" dirty="0">
                <a:latin typeface="ArialMT"/>
              </a:rPr>
              <a:t>Links with parents will be needed</a:t>
            </a:r>
          </a:p>
          <a:p>
            <a:pPr algn="l"/>
            <a:r>
              <a:rPr lang="en-US" sz="1200" b="0" i="0" u="none" strike="noStrike" baseline="0" dirty="0">
                <a:latin typeface="SymbolMT"/>
              </a:rPr>
              <a:t>• </a:t>
            </a:r>
            <a:r>
              <a:rPr lang="en-US" sz="1200" b="0" i="0" u="none" strike="noStrike" baseline="0" dirty="0">
                <a:latin typeface="ArialMT"/>
              </a:rPr>
              <a:t>A bus journey to school could support self-esteem and </a:t>
            </a:r>
            <a:r>
              <a:rPr lang="en-GB" sz="1200" b="0" i="0" u="none" strike="noStrike" baseline="0" dirty="0">
                <a:latin typeface="ArialMT"/>
              </a:rPr>
              <a:t>development of independence</a:t>
            </a:r>
          </a:p>
          <a:p>
            <a:pPr algn="l"/>
            <a:r>
              <a:rPr lang="en-US" sz="1200" b="0" i="0" u="none" strike="noStrike" baseline="0" dirty="0">
                <a:latin typeface="ArialMT"/>
              </a:rPr>
              <a:t>This list is not exhaustive.</a:t>
            </a:r>
          </a:p>
          <a:p>
            <a:pPr algn="l"/>
            <a:r>
              <a:rPr lang="en-US" sz="1200" b="0" i="0" u="none" strike="noStrike" baseline="0" dirty="0">
                <a:latin typeface="ArialMT"/>
              </a:rPr>
              <a:t>Credit any other relevant response</a:t>
            </a:r>
            <a:endParaRPr lang="en-GB" sz="1200" dirty="0"/>
          </a:p>
        </p:txBody>
      </p:sp>
      <p:sp>
        <p:nvSpPr>
          <p:cNvPr id="7" name="TextBox 6">
            <a:extLst>
              <a:ext uri="{FF2B5EF4-FFF2-40B4-BE49-F238E27FC236}">
                <a16:creationId xmlns:a16="http://schemas.microsoft.com/office/drawing/2014/main" id="{55EE2282-640E-415B-B45A-A3E1025E6762}"/>
              </a:ext>
            </a:extLst>
          </p:cNvPr>
          <p:cNvSpPr txBox="1"/>
          <p:nvPr/>
        </p:nvSpPr>
        <p:spPr>
          <a:xfrm>
            <a:off x="320635" y="3406578"/>
            <a:ext cx="5172653" cy="3354765"/>
          </a:xfrm>
          <a:prstGeom prst="rect">
            <a:avLst/>
          </a:prstGeom>
          <a:noFill/>
        </p:spPr>
        <p:txBody>
          <a:bodyPr wrap="square">
            <a:spAutoFit/>
          </a:bodyPr>
          <a:lstStyle/>
          <a:p>
            <a:pPr algn="l"/>
            <a:r>
              <a:rPr lang="en-US" sz="1300" b="1" i="0" u="none" strike="noStrike" baseline="0" dirty="0">
                <a:latin typeface="Arial-BoldMT"/>
              </a:rPr>
              <a:t>Award 0 marks </a:t>
            </a:r>
            <a:r>
              <a:rPr lang="en-US" sz="1300" b="0" i="0" u="none" strike="noStrike" baseline="0" dirty="0">
                <a:latin typeface="ArialMT"/>
              </a:rPr>
              <a:t>where response is not creditworthy</a:t>
            </a:r>
          </a:p>
          <a:p>
            <a:pPr algn="l"/>
            <a:r>
              <a:rPr lang="en-US" sz="1300" b="1" i="0" u="none" strike="noStrike" baseline="0" dirty="0">
                <a:latin typeface="Arial-BoldMT"/>
              </a:rPr>
              <a:t>Award 1-2 marks </a:t>
            </a:r>
            <a:r>
              <a:rPr lang="en-US" sz="1300" b="0" i="0" u="none" strike="noStrike" baseline="0" dirty="0">
                <a:latin typeface="ArialMT"/>
              </a:rPr>
              <a:t>for a basic comparison which shows limited knowledge and understanding of how the provision at </a:t>
            </a:r>
            <a:r>
              <a:rPr lang="en-US" sz="1300" b="1" i="0" u="none" strike="noStrike" baseline="0" dirty="0">
                <a:latin typeface="Arial-BoldMT"/>
              </a:rPr>
              <a:t>each </a:t>
            </a:r>
            <a:r>
              <a:rPr lang="en-US" sz="1300" b="0" i="0" u="none" strike="noStrike" baseline="0" dirty="0">
                <a:latin typeface="ArialMT"/>
              </a:rPr>
              <a:t>school may support and promote Daniels health, wellbeing </a:t>
            </a:r>
            <a:r>
              <a:rPr lang="en-GB" sz="1300" b="0" i="0" u="none" strike="noStrike" baseline="0" dirty="0">
                <a:latin typeface="ArialMT"/>
              </a:rPr>
              <a:t>and development.</a:t>
            </a:r>
          </a:p>
          <a:p>
            <a:pPr algn="l"/>
            <a:r>
              <a:rPr lang="en-US" sz="1300" b="1" i="0" u="none" strike="noStrike" baseline="0" dirty="0">
                <a:latin typeface="Arial-BoldMT"/>
              </a:rPr>
              <a:t>Award 3-4 marks </a:t>
            </a:r>
            <a:r>
              <a:rPr lang="en-US" sz="1300" b="0" i="0" u="none" strike="noStrike" baseline="0" dirty="0">
                <a:latin typeface="ArialMT"/>
              </a:rPr>
              <a:t>for a good comparison which shows some knowledge and understanding of how the provision at </a:t>
            </a:r>
            <a:r>
              <a:rPr lang="en-US" sz="1300" b="1" i="0" u="none" strike="noStrike" baseline="0" dirty="0">
                <a:latin typeface="Arial-BoldMT"/>
              </a:rPr>
              <a:t>each </a:t>
            </a:r>
            <a:r>
              <a:rPr lang="en-US" sz="1300" b="0" i="0" u="none" strike="noStrike" baseline="0" dirty="0">
                <a:latin typeface="ArialMT"/>
              </a:rPr>
              <a:t>school may support and promote Daniels health, well-being </a:t>
            </a:r>
            <a:r>
              <a:rPr lang="en-GB" sz="1300" b="0" i="0" u="none" strike="noStrike" baseline="0" dirty="0">
                <a:latin typeface="ArialMT"/>
              </a:rPr>
              <a:t>and development.</a:t>
            </a:r>
          </a:p>
          <a:p>
            <a:pPr algn="l"/>
            <a:r>
              <a:rPr lang="en-US" sz="1300" b="1" i="0" u="none" strike="noStrike" baseline="0" dirty="0">
                <a:latin typeface="Arial-BoldMT"/>
              </a:rPr>
              <a:t>Award 5-6 marks </a:t>
            </a:r>
            <a:r>
              <a:rPr lang="en-US" sz="1300" b="0" i="0" u="none" strike="noStrike" baseline="0" dirty="0">
                <a:latin typeface="ArialMT"/>
              </a:rPr>
              <a:t>for a very good comparison which shows sound knowledge and understanding of how the provision at </a:t>
            </a:r>
            <a:r>
              <a:rPr lang="en-US" sz="1300" b="1" i="0" u="none" strike="noStrike" baseline="0" dirty="0">
                <a:latin typeface="Arial-BoldMT"/>
              </a:rPr>
              <a:t>each </a:t>
            </a:r>
            <a:r>
              <a:rPr lang="en-US" sz="1300" b="0" i="0" u="none" strike="noStrike" baseline="0" dirty="0">
                <a:latin typeface="ArialMT"/>
              </a:rPr>
              <a:t>school may support and promote Daniels health, wellbeing </a:t>
            </a:r>
            <a:r>
              <a:rPr lang="en-GB" sz="1300" b="0" i="0" u="none" strike="noStrike" baseline="0" dirty="0">
                <a:latin typeface="ArialMT"/>
              </a:rPr>
              <a:t>and development.</a:t>
            </a:r>
          </a:p>
          <a:p>
            <a:pPr algn="l"/>
            <a:endParaRPr lang="en-GB" sz="400" b="0" i="0" u="none" strike="noStrike" baseline="0" dirty="0">
              <a:latin typeface="ArialMT"/>
            </a:endParaRPr>
          </a:p>
          <a:p>
            <a:pPr algn="l"/>
            <a:r>
              <a:rPr lang="en-US" sz="1300" b="0" i="0" u="none" strike="noStrike" baseline="0" dirty="0">
                <a:latin typeface="ArialMT"/>
              </a:rPr>
              <a:t>Award a maximum of </a:t>
            </a:r>
            <a:r>
              <a:rPr lang="en-US" sz="1300" b="1" i="0" u="none" strike="noStrike" baseline="0" dirty="0">
                <a:latin typeface="Arial-BoldMT"/>
              </a:rPr>
              <a:t>4 marks </a:t>
            </a:r>
            <a:r>
              <a:rPr lang="en-US" sz="1300" b="0" i="0" u="none" strike="noStrike" baseline="0" dirty="0">
                <a:latin typeface="ArialMT"/>
              </a:rPr>
              <a:t>if only one school is </a:t>
            </a:r>
            <a:r>
              <a:rPr lang="en-GB" sz="1300" b="0" i="0" u="none" strike="noStrike" baseline="0" dirty="0">
                <a:latin typeface="ArialMT"/>
              </a:rPr>
              <a:t>considered.</a:t>
            </a:r>
          </a:p>
          <a:p>
            <a:pPr algn="l"/>
            <a:r>
              <a:rPr lang="en-US" sz="1300" b="0" i="0" u="none" strike="noStrike" baseline="0" dirty="0">
                <a:latin typeface="ArialMT"/>
              </a:rPr>
              <a:t>Responses could refer to similarities and/or differences to</a:t>
            </a:r>
          </a:p>
          <a:p>
            <a:pPr algn="l"/>
            <a:r>
              <a:rPr lang="en-GB" sz="1300" b="0" i="0" u="none" strike="noStrike" baseline="0" dirty="0">
                <a:latin typeface="ArialMT"/>
              </a:rPr>
              <a:t>access maximum marks.</a:t>
            </a:r>
            <a:endParaRPr lang="en-GB" sz="1300" dirty="0"/>
          </a:p>
        </p:txBody>
      </p:sp>
      <p:sp>
        <p:nvSpPr>
          <p:cNvPr id="8" name="Title 2">
            <a:extLst>
              <a:ext uri="{FF2B5EF4-FFF2-40B4-BE49-F238E27FC236}">
                <a16:creationId xmlns:a16="http://schemas.microsoft.com/office/drawing/2014/main" id="{3D1044E4-3A8A-4547-9661-60A46AF700AA}"/>
              </a:ext>
            </a:extLst>
          </p:cNvPr>
          <p:cNvSpPr>
            <a:spLocks noGrp="1"/>
          </p:cNvSpPr>
          <p:nvPr>
            <p:ph type="title"/>
          </p:nvPr>
        </p:nvSpPr>
        <p:spPr>
          <a:xfrm>
            <a:off x="282011" y="208722"/>
            <a:ext cx="10223323" cy="447261"/>
          </a:xfrm>
        </p:spPr>
        <p:txBody>
          <a:bodyPr/>
          <a:lstStyle/>
          <a:p>
            <a:r>
              <a:rPr lang="en-GB" sz="1800" dirty="0"/>
              <a:t>Question 7 and mark scheme </a:t>
            </a:r>
          </a:p>
        </p:txBody>
      </p:sp>
      <p:sp>
        <p:nvSpPr>
          <p:cNvPr id="9" name="TextBox 8">
            <a:extLst>
              <a:ext uri="{FF2B5EF4-FFF2-40B4-BE49-F238E27FC236}">
                <a16:creationId xmlns:a16="http://schemas.microsoft.com/office/drawing/2014/main" id="{639DC0F9-14E7-45EB-9EF8-F946BCEFA1D5}"/>
              </a:ext>
            </a:extLst>
          </p:cNvPr>
          <p:cNvSpPr txBox="1"/>
          <p:nvPr/>
        </p:nvSpPr>
        <p:spPr>
          <a:xfrm>
            <a:off x="5393672" y="24056"/>
            <a:ext cx="6098058" cy="646331"/>
          </a:xfrm>
          <a:prstGeom prst="rect">
            <a:avLst/>
          </a:prstGeom>
          <a:noFill/>
        </p:spPr>
        <p:txBody>
          <a:bodyPr wrap="square">
            <a:spAutoFit/>
          </a:bodyPr>
          <a:lstStyle/>
          <a:p>
            <a:r>
              <a:rPr lang="en-US" dirty="0">
                <a:solidFill>
                  <a:schemeClr val="accent1"/>
                </a:solidFill>
              </a:rPr>
              <a:t>Command Verb: </a:t>
            </a:r>
            <a:r>
              <a:rPr lang="en-US" b="1" i="1" dirty="0">
                <a:solidFill>
                  <a:schemeClr val="accent1"/>
                </a:solidFill>
              </a:rPr>
              <a:t>Compare</a:t>
            </a:r>
            <a:r>
              <a:rPr lang="en-US" dirty="0">
                <a:solidFill>
                  <a:schemeClr val="accent1"/>
                </a:solidFill>
              </a:rPr>
              <a:t> </a:t>
            </a:r>
          </a:p>
          <a:p>
            <a:r>
              <a:rPr lang="en-US" dirty="0">
                <a:solidFill>
                  <a:schemeClr val="accent1"/>
                </a:solidFill>
              </a:rPr>
              <a:t>Identify and comment on/explain similarities </a:t>
            </a:r>
            <a:endParaRPr lang="en-GB" dirty="0">
              <a:solidFill>
                <a:schemeClr val="accent1"/>
              </a:solidFill>
            </a:endParaRPr>
          </a:p>
        </p:txBody>
      </p:sp>
    </p:spTree>
    <p:extLst>
      <p:ext uri="{BB962C8B-B14F-4D97-AF65-F5344CB8AC3E}">
        <p14:creationId xmlns:p14="http://schemas.microsoft.com/office/powerpoint/2010/main" val="395121196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DEC94E2A-44A6-4AB7-94FA-E0F864E47F5B}"/>
              </a:ext>
            </a:extLst>
          </p:cNvPr>
          <p:cNvSpPr txBox="1"/>
          <p:nvPr/>
        </p:nvSpPr>
        <p:spPr>
          <a:xfrm>
            <a:off x="704192" y="4894127"/>
            <a:ext cx="10815145" cy="1569660"/>
          </a:xfrm>
          <a:prstGeom prst="rect">
            <a:avLst/>
          </a:prstGeom>
          <a:noFill/>
          <a:ln>
            <a:noFill/>
          </a:ln>
        </p:spPr>
        <p:txBody>
          <a:bodyPr wrap="square">
            <a:spAutoFit/>
          </a:bodyPr>
          <a:lstStyle/>
          <a:p>
            <a:r>
              <a:rPr lang="en-GB" sz="1600" b="1" i="1" dirty="0">
                <a:solidFill>
                  <a:srgbClr val="0070C0"/>
                </a:solidFill>
              </a:rPr>
              <a:t>Principal Examiner feedback </a:t>
            </a:r>
          </a:p>
          <a:p>
            <a:r>
              <a:rPr lang="en-GB" sz="1600" i="1" dirty="0">
                <a:solidFill>
                  <a:srgbClr val="0070C0"/>
                </a:solidFill>
              </a:rPr>
              <a:t>This is a well developed comparison enabling a full 6 marks to be attributed to the learner. The response is clearly split to compare each setting allowing the learner to indicate sound knowledge. Consideration given to the rider has allowed development of the response. This can be seen where the learner mentions the proximity of both schools. The understanding of the command verb can be seen where the learner uses phrases such as “ on the other hand”. A very positive response deserving of the 6 marks.</a:t>
            </a:r>
            <a:endParaRPr lang="en-GB" b="1" dirty="0"/>
          </a:p>
        </p:txBody>
      </p:sp>
      <p:pic>
        <p:nvPicPr>
          <p:cNvPr id="9" name="Picture 8">
            <a:extLst>
              <a:ext uri="{FF2B5EF4-FFF2-40B4-BE49-F238E27FC236}">
                <a16:creationId xmlns:a16="http://schemas.microsoft.com/office/drawing/2014/main" id="{3C0E6E11-E6DC-46FC-B195-89E5AA039584}"/>
              </a:ext>
            </a:extLst>
          </p:cNvPr>
          <p:cNvPicPr>
            <a:picLocks noChangeAspect="1"/>
          </p:cNvPicPr>
          <p:nvPr/>
        </p:nvPicPr>
        <p:blipFill>
          <a:blip r:embed="rId2"/>
          <a:stretch>
            <a:fillRect/>
          </a:stretch>
        </p:blipFill>
        <p:spPr>
          <a:xfrm>
            <a:off x="282575" y="973131"/>
            <a:ext cx="8618483" cy="3541291"/>
          </a:xfrm>
          <a:prstGeom prst="rect">
            <a:avLst/>
          </a:prstGeom>
        </p:spPr>
      </p:pic>
      <p:sp>
        <p:nvSpPr>
          <p:cNvPr id="10" name="Speech Bubble: Rectangle with Corners Rounded 9">
            <a:extLst>
              <a:ext uri="{FF2B5EF4-FFF2-40B4-BE49-F238E27FC236}">
                <a16:creationId xmlns:a16="http://schemas.microsoft.com/office/drawing/2014/main" id="{6F51EB9C-D45D-4EF5-94EB-7821475B6F76}"/>
              </a:ext>
            </a:extLst>
          </p:cNvPr>
          <p:cNvSpPr/>
          <p:nvPr/>
        </p:nvSpPr>
        <p:spPr>
          <a:xfrm>
            <a:off x="357351" y="4708634"/>
            <a:ext cx="11550869" cy="1940644"/>
          </a:xfrm>
          <a:prstGeom prst="wedgeRoundRectCallout">
            <a:avLst>
              <a:gd name="adj1" fmla="val -4283"/>
              <a:gd name="adj2" fmla="val -62195"/>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11" name="Title 2">
            <a:extLst>
              <a:ext uri="{FF2B5EF4-FFF2-40B4-BE49-F238E27FC236}">
                <a16:creationId xmlns:a16="http://schemas.microsoft.com/office/drawing/2014/main" id="{81E8A0EC-9882-493C-A435-8458CAA9ED0F}"/>
              </a:ext>
            </a:extLst>
          </p:cNvPr>
          <p:cNvSpPr txBox="1">
            <a:spLocks noGrp="1"/>
          </p:cNvSpPr>
          <p:nvPr>
            <p:ph type="title"/>
          </p:nvPr>
        </p:nvSpPr>
        <p:spPr>
          <a:xfrm>
            <a:off x="282575" y="207963"/>
            <a:ext cx="10223500" cy="447675"/>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en-GB" sz="1800" dirty="0"/>
              <a:t>Question 7 Candidate’s answer with Principal Examiner’s comments</a:t>
            </a:r>
          </a:p>
        </p:txBody>
      </p:sp>
    </p:spTree>
    <p:extLst>
      <p:ext uri="{BB962C8B-B14F-4D97-AF65-F5344CB8AC3E}">
        <p14:creationId xmlns:p14="http://schemas.microsoft.com/office/powerpoint/2010/main" val="282168161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B7AC851F-DDD3-4352-B40D-1346C8B77167}"/>
              </a:ext>
            </a:extLst>
          </p:cNvPr>
          <p:cNvPicPr>
            <a:picLocks noGrp="1" noChangeAspect="1"/>
          </p:cNvPicPr>
          <p:nvPr>
            <p:ph idx="1"/>
          </p:nvPr>
        </p:nvPicPr>
        <p:blipFill>
          <a:blip r:embed="rId2"/>
          <a:stretch>
            <a:fillRect/>
          </a:stretch>
        </p:blipFill>
        <p:spPr>
          <a:xfrm>
            <a:off x="282011" y="1145392"/>
            <a:ext cx="4886325" cy="2581275"/>
          </a:xfrm>
        </p:spPr>
      </p:pic>
      <p:sp>
        <p:nvSpPr>
          <p:cNvPr id="6" name="TextBox 5">
            <a:extLst>
              <a:ext uri="{FF2B5EF4-FFF2-40B4-BE49-F238E27FC236}">
                <a16:creationId xmlns:a16="http://schemas.microsoft.com/office/drawing/2014/main" id="{D26F6ED2-0135-4E8B-9AC5-812417E3CFEA}"/>
              </a:ext>
            </a:extLst>
          </p:cNvPr>
          <p:cNvSpPr txBox="1"/>
          <p:nvPr/>
        </p:nvSpPr>
        <p:spPr>
          <a:xfrm>
            <a:off x="6679095" y="1418343"/>
            <a:ext cx="6096000" cy="4616648"/>
          </a:xfrm>
          <a:prstGeom prst="rect">
            <a:avLst/>
          </a:prstGeom>
          <a:noFill/>
        </p:spPr>
        <p:txBody>
          <a:bodyPr wrap="square">
            <a:spAutoFit/>
          </a:bodyPr>
          <a:lstStyle/>
          <a:p>
            <a:pPr algn="l"/>
            <a:r>
              <a:rPr lang="en-GB" sz="1400" b="0" i="0" u="none" strike="noStrike" baseline="0" dirty="0">
                <a:latin typeface="ArialMT"/>
              </a:rPr>
              <a:t>Response may refer to:</a:t>
            </a:r>
          </a:p>
          <a:p>
            <a:pPr algn="l"/>
            <a:r>
              <a:rPr lang="en-US" sz="1400" b="0" i="0" u="none" strike="noStrike" baseline="0" dirty="0">
                <a:latin typeface="SymbolMT"/>
              </a:rPr>
              <a:t>• </a:t>
            </a:r>
            <a:r>
              <a:rPr lang="en-US" sz="1400" b="0" i="0" u="none" strike="noStrike" baseline="0" dirty="0">
                <a:latin typeface="ArialMT"/>
              </a:rPr>
              <a:t>Provides safe places to play and take part in activities</a:t>
            </a:r>
          </a:p>
          <a:p>
            <a:pPr algn="l"/>
            <a:r>
              <a:rPr lang="en-GB" sz="1400" b="0" i="0" u="none" strike="noStrike" baseline="0" dirty="0">
                <a:latin typeface="SymbolMT"/>
              </a:rPr>
              <a:t>• </a:t>
            </a:r>
            <a:r>
              <a:rPr lang="en-GB" sz="1400" b="0" i="0" u="none" strike="noStrike" baseline="0" dirty="0">
                <a:latin typeface="ArialMT"/>
              </a:rPr>
              <a:t>Helps children socialise</a:t>
            </a:r>
          </a:p>
          <a:p>
            <a:pPr algn="l"/>
            <a:r>
              <a:rPr lang="en-US" sz="1400" b="0" i="0" u="none" strike="noStrike" baseline="0" dirty="0">
                <a:latin typeface="SymbolMT"/>
              </a:rPr>
              <a:t>• </a:t>
            </a:r>
            <a:r>
              <a:rPr lang="en-US" sz="1400" b="0" i="0" u="none" strike="noStrike" baseline="0" dirty="0">
                <a:latin typeface="ArialMT"/>
              </a:rPr>
              <a:t>Offers a range of experiences and encourages new skills</a:t>
            </a:r>
          </a:p>
          <a:p>
            <a:pPr algn="l"/>
            <a:r>
              <a:rPr lang="en-US" sz="1400" b="0" i="0" u="none" strike="noStrike" baseline="0" dirty="0">
                <a:latin typeface="SymbolMT"/>
              </a:rPr>
              <a:t>• </a:t>
            </a:r>
            <a:r>
              <a:rPr lang="en-US" sz="1400" b="0" i="0" u="none" strike="noStrike" baseline="0" dirty="0">
                <a:latin typeface="ArialMT"/>
              </a:rPr>
              <a:t>New skills are often transferable meaning many children</a:t>
            </a:r>
          </a:p>
          <a:p>
            <a:pPr algn="l"/>
            <a:r>
              <a:rPr lang="en-US" sz="1400" b="0" i="0" u="none" strike="noStrike" baseline="0" dirty="0">
                <a:latin typeface="ArialMT"/>
              </a:rPr>
              <a:t>can then help at home such as cooking</a:t>
            </a:r>
          </a:p>
          <a:p>
            <a:pPr algn="l"/>
            <a:r>
              <a:rPr lang="en-GB" sz="1400" b="0" i="0" u="none" strike="noStrike" baseline="0" dirty="0">
                <a:latin typeface="SymbolMT"/>
              </a:rPr>
              <a:t>• </a:t>
            </a:r>
            <a:r>
              <a:rPr lang="en-GB" sz="1400" b="0" i="0" u="none" strike="noStrike" baseline="0" dirty="0">
                <a:latin typeface="ArialMT"/>
              </a:rPr>
              <a:t>Relieves stress for parents</a:t>
            </a:r>
          </a:p>
          <a:p>
            <a:pPr algn="l"/>
            <a:r>
              <a:rPr lang="en-US" sz="1400" b="0" i="0" u="none" strike="noStrike" baseline="0" dirty="0">
                <a:latin typeface="SymbolMT"/>
              </a:rPr>
              <a:t>• </a:t>
            </a:r>
            <a:r>
              <a:rPr lang="en-US" sz="1400" b="0" i="0" u="none" strike="noStrike" baseline="0" dirty="0">
                <a:latin typeface="ArialMT"/>
              </a:rPr>
              <a:t>Some clubs may provide healthy snacks or meals</a:t>
            </a:r>
          </a:p>
          <a:p>
            <a:pPr algn="l"/>
            <a:r>
              <a:rPr lang="en-GB" sz="1400" b="0" i="0" u="none" strike="noStrike" baseline="0" dirty="0">
                <a:latin typeface="SymbolMT"/>
              </a:rPr>
              <a:t>• </a:t>
            </a:r>
            <a:r>
              <a:rPr lang="en-GB" sz="1400" b="0" i="0" u="none" strike="noStrike" baseline="0" dirty="0">
                <a:latin typeface="ArialMT"/>
              </a:rPr>
              <a:t>Strengthens relationships within families</a:t>
            </a:r>
          </a:p>
          <a:p>
            <a:pPr algn="l"/>
            <a:r>
              <a:rPr lang="en-US" sz="1400" b="0" i="0" u="none" strike="noStrike" baseline="0" dirty="0">
                <a:latin typeface="SymbolMT"/>
              </a:rPr>
              <a:t>• </a:t>
            </a:r>
            <a:r>
              <a:rPr lang="en-US" sz="1400" b="0" i="0" u="none" strike="noStrike" baseline="0" dirty="0">
                <a:latin typeface="ArialMT"/>
              </a:rPr>
              <a:t>Families may spend less time as a whole, but it may</a:t>
            </a:r>
          </a:p>
          <a:p>
            <a:pPr algn="l"/>
            <a:r>
              <a:rPr lang="en-GB" sz="1400" b="0" i="0" u="none" strike="noStrike" baseline="0" dirty="0">
                <a:latin typeface="ArialMT"/>
              </a:rPr>
              <a:t>support quality time</a:t>
            </a:r>
          </a:p>
          <a:p>
            <a:pPr algn="l"/>
            <a:r>
              <a:rPr lang="en-US" sz="1400" b="0" i="0" u="none" strike="noStrike" baseline="0" dirty="0">
                <a:latin typeface="SymbolMT"/>
              </a:rPr>
              <a:t>• </a:t>
            </a:r>
            <a:r>
              <a:rPr lang="en-US" sz="1400" b="0" i="0" u="none" strike="noStrike" baseline="0" dirty="0">
                <a:latin typeface="ArialMT"/>
              </a:rPr>
              <a:t>Children may get the opportunity to participate in trips</a:t>
            </a:r>
          </a:p>
          <a:p>
            <a:pPr algn="l"/>
            <a:r>
              <a:rPr lang="en-US" sz="1400" b="0" i="0" u="none" strike="noStrike" baseline="0" dirty="0">
                <a:latin typeface="ArialMT"/>
              </a:rPr>
              <a:t>which will support their education</a:t>
            </a:r>
          </a:p>
          <a:p>
            <a:pPr algn="l"/>
            <a:r>
              <a:rPr lang="en-US" sz="1400" b="0" i="0" u="none" strike="noStrike" baseline="0" dirty="0">
                <a:latin typeface="SymbolMT"/>
              </a:rPr>
              <a:t>• </a:t>
            </a:r>
            <a:r>
              <a:rPr lang="en-US" sz="1400" b="0" i="0" u="none" strike="noStrike" baseline="0" dirty="0">
                <a:latin typeface="ArialMT"/>
              </a:rPr>
              <a:t>Parents may participate in some activities which supports</a:t>
            </a:r>
          </a:p>
          <a:p>
            <a:pPr algn="l"/>
            <a:r>
              <a:rPr lang="en-US" sz="1400" b="0" i="0" u="none" strike="noStrike" baseline="0" dirty="0">
                <a:latin typeface="ArialMT"/>
              </a:rPr>
              <a:t>mental health and well being</a:t>
            </a:r>
          </a:p>
          <a:p>
            <a:pPr algn="l"/>
            <a:r>
              <a:rPr lang="en-US" sz="1400" b="0" i="0" u="none" strike="noStrike" baseline="0" dirty="0">
                <a:latin typeface="SymbolMT"/>
              </a:rPr>
              <a:t>• </a:t>
            </a:r>
            <a:r>
              <a:rPr lang="en-US" sz="1400" b="0" i="0" u="none" strike="noStrike" baseline="0" dirty="0">
                <a:latin typeface="ArialMT"/>
              </a:rPr>
              <a:t>Children engage in physical activities to support healthy</a:t>
            </a:r>
          </a:p>
          <a:p>
            <a:pPr algn="l"/>
            <a:r>
              <a:rPr lang="en-GB" sz="1400" b="0" i="0" u="none" strike="noStrike" baseline="0" dirty="0">
                <a:latin typeface="ArialMT"/>
              </a:rPr>
              <a:t>lifestyle</a:t>
            </a:r>
          </a:p>
          <a:p>
            <a:pPr algn="l"/>
            <a:r>
              <a:rPr lang="en-US" sz="1400" b="0" i="0" u="none" strike="noStrike" baseline="0" dirty="0">
                <a:latin typeface="SymbolMT"/>
              </a:rPr>
              <a:t>• </a:t>
            </a:r>
            <a:r>
              <a:rPr lang="en-US" sz="1400" b="0" i="0" u="none" strike="noStrike" baseline="0" dirty="0">
                <a:latin typeface="ArialMT"/>
              </a:rPr>
              <a:t>Provides peace of mind for parents as children are in a</a:t>
            </a:r>
          </a:p>
          <a:p>
            <a:pPr algn="l"/>
            <a:r>
              <a:rPr lang="en-US" sz="1400" b="0" i="0" u="none" strike="noStrike" baseline="0" dirty="0">
                <a:latin typeface="ArialMT"/>
              </a:rPr>
              <a:t>safe environment away from danger</a:t>
            </a:r>
          </a:p>
          <a:p>
            <a:pPr algn="l"/>
            <a:r>
              <a:rPr lang="en-US" sz="1400" b="0" i="0" u="none" strike="noStrike" baseline="0" dirty="0">
                <a:latin typeface="ArialMT"/>
              </a:rPr>
              <a:t>This list is not exhaustive.</a:t>
            </a:r>
          </a:p>
          <a:p>
            <a:pPr algn="l"/>
            <a:r>
              <a:rPr lang="en-US" sz="1400" b="0" i="0" u="none" strike="noStrike" baseline="0" dirty="0">
                <a:latin typeface="ArialMT"/>
              </a:rPr>
              <a:t>Credit any other relevant response</a:t>
            </a:r>
            <a:endParaRPr lang="en-GB" sz="1400" dirty="0"/>
          </a:p>
        </p:txBody>
      </p:sp>
      <p:sp>
        <p:nvSpPr>
          <p:cNvPr id="7" name="TextBox 6">
            <a:extLst>
              <a:ext uri="{FF2B5EF4-FFF2-40B4-BE49-F238E27FC236}">
                <a16:creationId xmlns:a16="http://schemas.microsoft.com/office/drawing/2014/main" id="{5C2DFF92-D2DE-4750-BA75-B64F1D05B2D5}"/>
              </a:ext>
            </a:extLst>
          </p:cNvPr>
          <p:cNvSpPr txBox="1"/>
          <p:nvPr/>
        </p:nvSpPr>
        <p:spPr>
          <a:xfrm>
            <a:off x="282011" y="3527745"/>
            <a:ext cx="5018859" cy="3108543"/>
          </a:xfrm>
          <a:prstGeom prst="rect">
            <a:avLst/>
          </a:prstGeom>
          <a:noFill/>
        </p:spPr>
        <p:txBody>
          <a:bodyPr wrap="square">
            <a:spAutoFit/>
          </a:bodyPr>
          <a:lstStyle/>
          <a:p>
            <a:pPr algn="l"/>
            <a:r>
              <a:rPr lang="en-US" sz="1400" b="0" i="0" u="none" strike="noStrike" baseline="0" dirty="0">
                <a:latin typeface="ArialMT"/>
              </a:rPr>
              <a:t>Award up to </a:t>
            </a:r>
            <a:r>
              <a:rPr lang="en-US" sz="1400" b="1" i="0" u="none" strike="noStrike" baseline="0" dirty="0">
                <a:latin typeface="Arial-BoldMT"/>
              </a:rPr>
              <a:t>4 </a:t>
            </a:r>
            <a:r>
              <a:rPr lang="en-US" sz="1400" b="0" i="0" u="none" strike="noStrike" baseline="0" dirty="0">
                <a:latin typeface="ArialMT"/>
              </a:rPr>
              <a:t>marks</a:t>
            </a:r>
          </a:p>
          <a:p>
            <a:pPr algn="l"/>
            <a:r>
              <a:rPr lang="en-US" sz="1400" b="1" i="0" u="none" strike="noStrike" baseline="0" dirty="0">
                <a:latin typeface="Arial-BoldMT"/>
              </a:rPr>
              <a:t>Award 0 marks </a:t>
            </a:r>
            <a:r>
              <a:rPr lang="en-US" sz="1400" b="0" i="0" u="none" strike="noStrike" baseline="0" dirty="0">
                <a:latin typeface="ArialMT"/>
              </a:rPr>
              <a:t>where response is not creditworthy</a:t>
            </a:r>
          </a:p>
          <a:p>
            <a:pPr algn="l"/>
            <a:r>
              <a:rPr lang="en-US" sz="1400" b="1" i="0" u="none" strike="noStrike" baseline="0" dirty="0">
                <a:latin typeface="Arial-BoldMT"/>
              </a:rPr>
              <a:t>Award 1 mark </a:t>
            </a:r>
            <a:r>
              <a:rPr lang="en-US" sz="1400" b="0" i="0" u="none" strike="noStrike" baseline="0" dirty="0">
                <a:latin typeface="ArialMT"/>
              </a:rPr>
              <a:t>for a basic summary which shows limited</a:t>
            </a:r>
          </a:p>
          <a:p>
            <a:pPr algn="l"/>
            <a:r>
              <a:rPr lang="en-US" sz="1400" b="0" i="0" u="none" strike="noStrike" baseline="0" dirty="0">
                <a:latin typeface="ArialMT"/>
              </a:rPr>
              <a:t>knowledge and understanding of how a holiday club may</a:t>
            </a:r>
          </a:p>
          <a:p>
            <a:pPr algn="l"/>
            <a:r>
              <a:rPr lang="en-US" sz="1400" b="0" i="0" u="none" strike="noStrike" baseline="0" dirty="0">
                <a:latin typeface="ArialMT"/>
              </a:rPr>
              <a:t>meet the needs of individual children and their</a:t>
            </a:r>
          </a:p>
          <a:p>
            <a:pPr algn="l"/>
            <a:r>
              <a:rPr lang="en-GB" sz="1400" b="0" i="0" u="none" strike="noStrike" baseline="0" dirty="0">
                <a:latin typeface="ArialMT"/>
              </a:rPr>
              <a:t>families/carers.</a:t>
            </a:r>
          </a:p>
          <a:p>
            <a:pPr algn="l"/>
            <a:r>
              <a:rPr lang="en-US" sz="1400" b="1" i="0" u="none" strike="noStrike" baseline="0" dirty="0">
                <a:latin typeface="Arial-BoldMT"/>
              </a:rPr>
              <a:t>Award 2 marks </a:t>
            </a:r>
            <a:r>
              <a:rPr lang="en-US" sz="1400" b="0" i="0" u="none" strike="noStrike" baseline="0" dirty="0">
                <a:latin typeface="ArialMT"/>
              </a:rPr>
              <a:t>for a good summary which shows some</a:t>
            </a:r>
          </a:p>
          <a:p>
            <a:pPr algn="l"/>
            <a:r>
              <a:rPr lang="en-US" sz="1400" b="0" i="0" u="none" strike="noStrike" baseline="0" dirty="0">
                <a:latin typeface="ArialMT"/>
              </a:rPr>
              <a:t>knowledge and understanding of how a holiday club may</a:t>
            </a:r>
          </a:p>
          <a:p>
            <a:pPr algn="l"/>
            <a:r>
              <a:rPr lang="en-US" sz="1400" b="0" i="0" u="none" strike="noStrike" baseline="0" dirty="0">
                <a:latin typeface="ArialMT"/>
              </a:rPr>
              <a:t>meet the needs of individual children and their</a:t>
            </a:r>
          </a:p>
          <a:p>
            <a:pPr algn="l"/>
            <a:r>
              <a:rPr lang="en-GB" sz="1400" b="0" i="0" u="none" strike="noStrike" baseline="0" dirty="0">
                <a:latin typeface="ArialMT"/>
              </a:rPr>
              <a:t>families/carers.</a:t>
            </a:r>
          </a:p>
          <a:p>
            <a:pPr algn="l"/>
            <a:r>
              <a:rPr lang="en-US" sz="1400" b="1" i="0" u="none" strike="noStrike" baseline="0" dirty="0">
                <a:latin typeface="Arial-BoldMT"/>
              </a:rPr>
              <a:t>Award 3-4 marks </a:t>
            </a:r>
            <a:r>
              <a:rPr lang="en-US" sz="1400" b="0" i="0" u="none" strike="noStrike" baseline="0" dirty="0">
                <a:latin typeface="ArialMT"/>
              </a:rPr>
              <a:t>for a very good summary which shows</a:t>
            </a:r>
          </a:p>
          <a:p>
            <a:pPr algn="l"/>
            <a:r>
              <a:rPr lang="en-US" sz="1400" b="0" i="0" u="none" strike="noStrike" baseline="0" dirty="0">
                <a:latin typeface="ArialMT"/>
              </a:rPr>
              <a:t>sound knowledge and understanding of how a holiday club</a:t>
            </a:r>
          </a:p>
          <a:p>
            <a:pPr algn="l"/>
            <a:r>
              <a:rPr lang="en-US" sz="1400" b="0" i="0" u="none" strike="noStrike" baseline="0" dirty="0">
                <a:latin typeface="ArialMT"/>
              </a:rPr>
              <a:t>may meet the needs of individual children and their</a:t>
            </a:r>
          </a:p>
          <a:p>
            <a:pPr algn="l"/>
            <a:r>
              <a:rPr lang="en-GB" sz="1400" b="0" i="0" u="none" strike="noStrike" baseline="0" dirty="0">
                <a:latin typeface="ArialMT"/>
              </a:rPr>
              <a:t>families/carers.</a:t>
            </a:r>
            <a:endParaRPr lang="en-GB" sz="1400" dirty="0"/>
          </a:p>
        </p:txBody>
      </p:sp>
      <p:sp>
        <p:nvSpPr>
          <p:cNvPr id="8" name="Title 2">
            <a:extLst>
              <a:ext uri="{FF2B5EF4-FFF2-40B4-BE49-F238E27FC236}">
                <a16:creationId xmlns:a16="http://schemas.microsoft.com/office/drawing/2014/main" id="{4778C9E5-34B2-4073-A87A-D1DE15176DA3}"/>
              </a:ext>
            </a:extLst>
          </p:cNvPr>
          <p:cNvSpPr>
            <a:spLocks noGrp="1"/>
          </p:cNvSpPr>
          <p:nvPr>
            <p:ph type="title"/>
          </p:nvPr>
        </p:nvSpPr>
        <p:spPr>
          <a:xfrm>
            <a:off x="282011" y="208722"/>
            <a:ext cx="10223323" cy="447261"/>
          </a:xfrm>
        </p:spPr>
        <p:txBody>
          <a:bodyPr/>
          <a:lstStyle/>
          <a:p>
            <a:r>
              <a:rPr lang="en-GB" sz="1800" dirty="0"/>
              <a:t>Question 8 and mark scheme </a:t>
            </a:r>
          </a:p>
        </p:txBody>
      </p:sp>
      <p:sp>
        <p:nvSpPr>
          <p:cNvPr id="9" name="TextBox 8">
            <a:extLst>
              <a:ext uri="{FF2B5EF4-FFF2-40B4-BE49-F238E27FC236}">
                <a16:creationId xmlns:a16="http://schemas.microsoft.com/office/drawing/2014/main" id="{157F3B7D-74C4-4E20-8328-2BAB29DFEB0C}"/>
              </a:ext>
            </a:extLst>
          </p:cNvPr>
          <p:cNvSpPr txBox="1"/>
          <p:nvPr/>
        </p:nvSpPr>
        <p:spPr>
          <a:xfrm>
            <a:off x="5393672" y="24056"/>
            <a:ext cx="6098058" cy="923330"/>
          </a:xfrm>
          <a:prstGeom prst="rect">
            <a:avLst/>
          </a:prstGeom>
          <a:noFill/>
        </p:spPr>
        <p:txBody>
          <a:bodyPr wrap="square">
            <a:spAutoFit/>
          </a:bodyPr>
          <a:lstStyle/>
          <a:p>
            <a:r>
              <a:rPr lang="en-US" dirty="0">
                <a:solidFill>
                  <a:schemeClr val="accent1"/>
                </a:solidFill>
              </a:rPr>
              <a:t>Command Verb: </a:t>
            </a:r>
            <a:r>
              <a:rPr lang="en-US" b="1" i="1" dirty="0" err="1">
                <a:solidFill>
                  <a:schemeClr val="accent1"/>
                </a:solidFill>
              </a:rPr>
              <a:t>Summarise</a:t>
            </a:r>
            <a:r>
              <a:rPr lang="en-US" dirty="0">
                <a:solidFill>
                  <a:schemeClr val="accent1"/>
                </a:solidFill>
              </a:rPr>
              <a:t> </a:t>
            </a:r>
          </a:p>
          <a:p>
            <a:r>
              <a:rPr lang="en-US" dirty="0">
                <a:solidFill>
                  <a:schemeClr val="accent1"/>
                </a:solidFill>
              </a:rPr>
              <a:t>Select and present the main points </a:t>
            </a:r>
          </a:p>
          <a:p>
            <a:r>
              <a:rPr lang="en-US" dirty="0">
                <a:solidFill>
                  <a:schemeClr val="accent1"/>
                </a:solidFill>
              </a:rPr>
              <a:t>(without detail)  </a:t>
            </a:r>
            <a:endParaRPr lang="en-GB" dirty="0">
              <a:solidFill>
                <a:schemeClr val="accent1"/>
              </a:solidFill>
            </a:endParaRPr>
          </a:p>
        </p:txBody>
      </p:sp>
    </p:spTree>
    <p:extLst>
      <p:ext uri="{BB962C8B-B14F-4D97-AF65-F5344CB8AC3E}">
        <p14:creationId xmlns:p14="http://schemas.microsoft.com/office/powerpoint/2010/main" val="299246529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ECE860B3-093D-4D5D-86BB-ECC10884BDF0}"/>
              </a:ext>
            </a:extLst>
          </p:cNvPr>
          <p:cNvSpPr txBox="1"/>
          <p:nvPr/>
        </p:nvSpPr>
        <p:spPr>
          <a:xfrm>
            <a:off x="1574687" y="4894127"/>
            <a:ext cx="9669858" cy="1569660"/>
          </a:xfrm>
          <a:prstGeom prst="rect">
            <a:avLst/>
          </a:prstGeom>
          <a:noFill/>
          <a:ln>
            <a:noFill/>
          </a:ln>
        </p:spPr>
        <p:txBody>
          <a:bodyPr wrap="square">
            <a:spAutoFit/>
          </a:bodyPr>
          <a:lstStyle/>
          <a:p>
            <a:r>
              <a:rPr lang="en-GB" sz="1600" i="1" dirty="0">
                <a:solidFill>
                  <a:srgbClr val="0070C0"/>
                </a:solidFill>
              </a:rPr>
              <a:t>Principal Examiner feedback </a:t>
            </a:r>
          </a:p>
          <a:p>
            <a:r>
              <a:rPr lang="en-GB" sz="1600" i="1" dirty="0">
                <a:solidFill>
                  <a:srgbClr val="0070C0"/>
                </a:solidFill>
              </a:rPr>
              <a:t>The requirements of the question have been clearly understood in this response and gained a full 4 marks. This can be seen where the learner refers to children and families in the answer, showing sound knowledge of the purpose of the holiday club for both. The information is clearly set out and includes several aspects of the Holiday Club such as enabling families to work knowing their children are cared for and gaining skills whilst having fun.</a:t>
            </a:r>
            <a:endParaRPr lang="en-GB" b="1" dirty="0"/>
          </a:p>
        </p:txBody>
      </p:sp>
      <p:pic>
        <p:nvPicPr>
          <p:cNvPr id="9" name="Picture 8">
            <a:extLst>
              <a:ext uri="{FF2B5EF4-FFF2-40B4-BE49-F238E27FC236}">
                <a16:creationId xmlns:a16="http://schemas.microsoft.com/office/drawing/2014/main" id="{11145D2D-39A3-490C-B41C-1EE0B3774DBE}"/>
              </a:ext>
            </a:extLst>
          </p:cNvPr>
          <p:cNvPicPr>
            <a:picLocks noChangeAspect="1"/>
          </p:cNvPicPr>
          <p:nvPr/>
        </p:nvPicPr>
        <p:blipFill>
          <a:blip r:embed="rId2"/>
          <a:stretch>
            <a:fillRect/>
          </a:stretch>
        </p:blipFill>
        <p:spPr>
          <a:xfrm>
            <a:off x="282011" y="1211797"/>
            <a:ext cx="9429504" cy="2119982"/>
          </a:xfrm>
          <a:prstGeom prst="rect">
            <a:avLst/>
          </a:prstGeom>
        </p:spPr>
      </p:pic>
      <p:sp>
        <p:nvSpPr>
          <p:cNvPr id="10" name="Speech Bubble: Rectangle with Corners Rounded 9">
            <a:extLst>
              <a:ext uri="{FF2B5EF4-FFF2-40B4-BE49-F238E27FC236}">
                <a16:creationId xmlns:a16="http://schemas.microsoft.com/office/drawing/2014/main" id="{AAFFF213-36F2-4085-97C7-1B0F36B1DAA4}"/>
              </a:ext>
            </a:extLst>
          </p:cNvPr>
          <p:cNvSpPr/>
          <p:nvPr/>
        </p:nvSpPr>
        <p:spPr>
          <a:xfrm>
            <a:off x="10787345" y="5307343"/>
            <a:ext cx="914400" cy="612648"/>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1" name="Speech Bubble: Rectangle with Corners Rounded 10">
            <a:extLst>
              <a:ext uri="{FF2B5EF4-FFF2-40B4-BE49-F238E27FC236}">
                <a16:creationId xmlns:a16="http://schemas.microsoft.com/office/drawing/2014/main" id="{67D36B14-38AF-4530-8EE9-93EFFBDEEB1A}"/>
              </a:ext>
            </a:extLst>
          </p:cNvPr>
          <p:cNvSpPr/>
          <p:nvPr/>
        </p:nvSpPr>
        <p:spPr>
          <a:xfrm>
            <a:off x="1545021" y="4860082"/>
            <a:ext cx="914400" cy="612648"/>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2" name="Speech Bubble: Rectangle with Corners Rounded 11">
            <a:extLst>
              <a:ext uri="{FF2B5EF4-FFF2-40B4-BE49-F238E27FC236}">
                <a16:creationId xmlns:a16="http://schemas.microsoft.com/office/drawing/2014/main" id="{94FE907D-5BB9-4A0B-9D07-42E4724643EB}"/>
              </a:ext>
            </a:extLst>
          </p:cNvPr>
          <p:cNvSpPr/>
          <p:nvPr/>
        </p:nvSpPr>
        <p:spPr>
          <a:xfrm>
            <a:off x="490255" y="4351283"/>
            <a:ext cx="8149248" cy="1892964"/>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3" name="Speech Bubble: Rectangle with Corners Rounded 12">
            <a:extLst>
              <a:ext uri="{FF2B5EF4-FFF2-40B4-BE49-F238E27FC236}">
                <a16:creationId xmlns:a16="http://schemas.microsoft.com/office/drawing/2014/main" id="{103B410D-34C7-4169-A936-4EE0AFD52CDB}"/>
              </a:ext>
            </a:extLst>
          </p:cNvPr>
          <p:cNvSpPr/>
          <p:nvPr/>
        </p:nvSpPr>
        <p:spPr>
          <a:xfrm>
            <a:off x="3247697" y="6709831"/>
            <a:ext cx="914400" cy="612648"/>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4" name="Speech Bubble: Rectangle with Corners Rounded 13">
            <a:extLst>
              <a:ext uri="{FF2B5EF4-FFF2-40B4-BE49-F238E27FC236}">
                <a16:creationId xmlns:a16="http://schemas.microsoft.com/office/drawing/2014/main" id="{023A1E89-2820-4D4D-BFD9-7EF83D86B0CE}"/>
              </a:ext>
            </a:extLst>
          </p:cNvPr>
          <p:cNvSpPr/>
          <p:nvPr/>
        </p:nvSpPr>
        <p:spPr>
          <a:xfrm>
            <a:off x="1072054" y="4708634"/>
            <a:ext cx="10485567" cy="1940644"/>
          </a:xfrm>
          <a:prstGeom prst="wedgeRoundRectCallout">
            <a:avLst>
              <a:gd name="adj1" fmla="val -41028"/>
              <a:gd name="adj2" fmla="val -117438"/>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15" name="Title 2">
            <a:extLst>
              <a:ext uri="{FF2B5EF4-FFF2-40B4-BE49-F238E27FC236}">
                <a16:creationId xmlns:a16="http://schemas.microsoft.com/office/drawing/2014/main" id="{753E7B51-5489-426A-8BFE-FC32D6D20467}"/>
              </a:ext>
            </a:extLst>
          </p:cNvPr>
          <p:cNvSpPr txBox="1">
            <a:spLocks noGrp="1"/>
          </p:cNvSpPr>
          <p:nvPr>
            <p:ph type="title"/>
          </p:nvPr>
        </p:nvSpPr>
        <p:spPr>
          <a:xfrm>
            <a:off x="282575" y="207963"/>
            <a:ext cx="10223500" cy="447675"/>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en-GB" sz="1800" dirty="0"/>
              <a:t>Question 8 Candidate’s answer with Principal Examiner’s comments</a:t>
            </a:r>
          </a:p>
        </p:txBody>
      </p:sp>
    </p:spTree>
    <p:extLst>
      <p:ext uri="{BB962C8B-B14F-4D97-AF65-F5344CB8AC3E}">
        <p14:creationId xmlns:p14="http://schemas.microsoft.com/office/powerpoint/2010/main" val="209023041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017E4684-E9CC-4D90-A89C-06DC8A4F0AD3}"/>
              </a:ext>
            </a:extLst>
          </p:cNvPr>
          <p:cNvPicPr>
            <a:picLocks noGrp="1" noChangeAspect="1"/>
          </p:cNvPicPr>
          <p:nvPr>
            <p:ph idx="1"/>
          </p:nvPr>
        </p:nvPicPr>
        <p:blipFill rotWithShape="1">
          <a:blip r:embed="rId2"/>
          <a:srcRect b="42472"/>
          <a:stretch/>
        </p:blipFill>
        <p:spPr>
          <a:xfrm>
            <a:off x="583457" y="1227138"/>
            <a:ext cx="4714875" cy="2032898"/>
          </a:xfrm>
        </p:spPr>
      </p:pic>
      <p:sp>
        <p:nvSpPr>
          <p:cNvPr id="7" name="TextBox 6">
            <a:extLst>
              <a:ext uri="{FF2B5EF4-FFF2-40B4-BE49-F238E27FC236}">
                <a16:creationId xmlns:a16="http://schemas.microsoft.com/office/drawing/2014/main" id="{867D2543-7FF6-462E-993D-6433B1A9A47D}"/>
              </a:ext>
            </a:extLst>
          </p:cNvPr>
          <p:cNvSpPr txBox="1"/>
          <p:nvPr/>
        </p:nvSpPr>
        <p:spPr>
          <a:xfrm>
            <a:off x="6771861" y="1347115"/>
            <a:ext cx="6096000" cy="5262979"/>
          </a:xfrm>
          <a:prstGeom prst="rect">
            <a:avLst/>
          </a:prstGeom>
          <a:noFill/>
        </p:spPr>
        <p:txBody>
          <a:bodyPr wrap="square">
            <a:spAutoFit/>
          </a:bodyPr>
          <a:lstStyle/>
          <a:p>
            <a:pPr algn="l"/>
            <a:r>
              <a:rPr lang="en-GB" sz="1400" b="0" i="0" u="none" strike="noStrike" baseline="0" dirty="0">
                <a:latin typeface="ArialMT"/>
              </a:rPr>
              <a:t>Response may refer to:</a:t>
            </a:r>
          </a:p>
          <a:p>
            <a:pPr algn="l"/>
            <a:r>
              <a:rPr lang="en-US" sz="1400" b="0" i="0" u="none" strike="noStrike" baseline="0" dirty="0">
                <a:latin typeface="SymbolMT"/>
              </a:rPr>
              <a:t>• </a:t>
            </a:r>
            <a:r>
              <a:rPr lang="en-US" sz="1400" b="0" i="0" u="none" strike="noStrike" baseline="0" dirty="0">
                <a:latin typeface="ArialMT"/>
              </a:rPr>
              <a:t>Using what is already available in the school to avoid</a:t>
            </a:r>
          </a:p>
          <a:p>
            <a:pPr algn="l"/>
            <a:r>
              <a:rPr lang="en-GB" sz="1400" b="0" i="0" u="none" strike="noStrike" baseline="0" dirty="0">
                <a:latin typeface="ArialMT"/>
              </a:rPr>
              <a:t>duplication</a:t>
            </a:r>
          </a:p>
          <a:p>
            <a:pPr algn="l"/>
            <a:r>
              <a:rPr lang="en-US" sz="1400" b="0" i="0" u="none" strike="noStrike" baseline="0" dirty="0">
                <a:latin typeface="SymbolMT"/>
              </a:rPr>
              <a:t>• </a:t>
            </a:r>
            <a:r>
              <a:rPr lang="en-US" sz="1400" b="0" i="0" u="none" strike="noStrike" baseline="0" dirty="0">
                <a:latin typeface="ArialMT"/>
              </a:rPr>
              <a:t>The cost of what is to be introduced/budget constraints</a:t>
            </a:r>
          </a:p>
          <a:p>
            <a:pPr algn="l"/>
            <a:r>
              <a:rPr lang="en-US" sz="1400" b="0" i="0" u="none" strike="noStrike" baseline="0" dirty="0">
                <a:latin typeface="SymbolMT"/>
              </a:rPr>
              <a:t>• </a:t>
            </a:r>
            <a:r>
              <a:rPr lang="en-US" sz="1400" b="0" i="0" u="none" strike="noStrike" baseline="0" dirty="0">
                <a:latin typeface="ArialMT"/>
              </a:rPr>
              <a:t>Room for storage of new equipment</a:t>
            </a:r>
          </a:p>
          <a:p>
            <a:pPr algn="l"/>
            <a:r>
              <a:rPr lang="en-US" sz="1400" b="0" i="0" u="none" strike="noStrike" baseline="0" dirty="0">
                <a:latin typeface="SymbolMT"/>
              </a:rPr>
              <a:t>• </a:t>
            </a:r>
            <a:r>
              <a:rPr lang="en-US" sz="1400" b="0" i="0" u="none" strike="noStrike" baseline="0" dirty="0">
                <a:latin typeface="ArialMT"/>
              </a:rPr>
              <a:t>Suitability of the equipment within the environment, will</a:t>
            </a:r>
          </a:p>
          <a:p>
            <a:pPr algn="l"/>
            <a:r>
              <a:rPr lang="en-GB" sz="1400" b="0" i="0" u="none" strike="noStrike" baseline="0" dirty="0">
                <a:latin typeface="ArialMT"/>
              </a:rPr>
              <a:t>there be enough room</a:t>
            </a:r>
          </a:p>
          <a:p>
            <a:pPr algn="l"/>
            <a:r>
              <a:rPr lang="en-US" sz="1400" b="0" i="0" u="none" strike="noStrike" baseline="0" dirty="0">
                <a:latin typeface="SymbolMT"/>
              </a:rPr>
              <a:t>• </a:t>
            </a:r>
            <a:r>
              <a:rPr lang="en-US" sz="1400" b="0" i="0" u="none" strike="noStrike" baseline="0" dirty="0">
                <a:latin typeface="ArialMT"/>
              </a:rPr>
              <a:t>Safety issues – might include room layout, leads. Electric</a:t>
            </a:r>
          </a:p>
          <a:p>
            <a:pPr algn="l"/>
            <a:r>
              <a:rPr lang="en-GB" sz="1400" b="0" i="0" u="none" strike="noStrike" baseline="0" dirty="0">
                <a:latin typeface="ArialMT"/>
              </a:rPr>
              <a:t>plug sockets etc</a:t>
            </a:r>
          </a:p>
          <a:p>
            <a:pPr algn="l"/>
            <a:r>
              <a:rPr lang="en-US" sz="1400" b="0" i="0" u="none" strike="noStrike" baseline="0" dirty="0">
                <a:latin typeface="SymbolMT"/>
              </a:rPr>
              <a:t>• </a:t>
            </a:r>
            <a:r>
              <a:rPr lang="en-US" sz="1400" b="0" i="0" u="none" strike="noStrike" baseline="0" dirty="0">
                <a:latin typeface="ArialMT"/>
              </a:rPr>
              <a:t>The children’s safety and well-being – to include type of</a:t>
            </a:r>
          </a:p>
          <a:p>
            <a:pPr algn="l"/>
            <a:r>
              <a:rPr lang="en-US" sz="1400" b="0" i="0" u="none" strike="noStrike" baseline="0" dirty="0">
                <a:latin typeface="ArialMT"/>
              </a:rPr>
              <a:t>materials and accessibility to </a:t>
            </a:r>
            <a:r>
              <a:rPr lang="en-US" sz="1400" b="0" i="0" u="none" strike="noStrike" baseline="0" dirty="0" err="1">
                <a:latin typeface="ArialMT"/>
              </a:rPr>
              <a:t>programmes</a:t>
            </a:r>
            <a:r>
              <a:rPr lang="en-US" sz="1400" b="0" i="0" u="none" strike="noStrike" baseline="0" dirty="0">
                <a:latin typeface="ArialMT"/>
              </a:rPr>
              <a:t>/password</a:t>
            </a:r>
          </a:p>
          <a:p>
            <a:pPr algn="l"/>
            <a:r>
              <a:rPr lang="en-GB" sz="1400" b="0" i="0" u="none" strike="noStrike" baseline="0" dirty="0">
                <a:latin typeface="ArialMT"/>
              </a:rPr>
              <a:t>protection/age restrictions etc</a:t>
            </a:r>
          </a:p>
          <a:p>
            <a:pPr algn="l"/>
            <a:r>
              <a:rPr lang="en-US" sz="1400" b="0" i="0" u="none" strike="noStrike" baseline="0" dirty="0">
                <a:latin typeface="SymbolMT"/>
              </a:rPr>
              <a:t>• </a:t>
            </a:r>
            <a:r>
              <a:rPr lang="en-US" sz="1400" b="0" i="0" u="none" strike="noStrike" baseline="0" dirty="0">
                <a:latin typeface="ArialMT"/>
              </a:rPr>
              <a:t>Involving parents – identifying </a:t>
            </a:r>
            <a:r>
              <a:rPr lang="en-US" sz="1400" b="0" i="0" u="none" strike="noStrike" baseline="0" dirty="0" err="1">
                <a:latin typeface="ArialMT"/>
              </a:rPr>
              <a:t>programmes</a:t>
            </a:r>
            <a:r>
              <a:rPr lang="en-US" sz="1400" b="0" i="0" u="none" strike="noStrike" baseline="0" dirty="0">
                <a:latin typeface="ArialMT"/>
              </a:rPr>
              <a:t> parents can</a:t>
            </a:r>
          </a:p>
          <a:p>
            <a:pPr algn="l"/>
            <a:r>
              <a:rPr lang="en-US" sz="1400" b="0" i="0" u="none" strike="noStrike" baseline="0" dirty="0">
                <a:latin typeface="ArialMT"/>
              </a:rPr>
              <a:t>share/working together at home</a:t>
            </a:r>
          </a:p>
          <a:p>
            <a:pPr algn="l"/>
            <a:r>
              <a:rPr lang="en-US" sz="1400" b="0" i="0" u="none" strike="noStrike" baseline="0" dirty="0">
                <a:latin typeface="SymbolMT"/>
              </a:rPr>
              <a:t>• </a:t>
            </a:r>
            <a:r>
              <a:rPr lang="en-US" sz="1400" b="0" i="0" u="none" strike="noStrike" baseline="0" dirty="0">
                <a:latin typeface="ArialMT"/>
              </a:rPr>
              <a:t>Group work/individual work – will there be opportunities to</a:t>
            </a:r>
          </a:p>
          <a:p>
            <a:pPr algn="l"/>
            <a:r>
              <a:rPr lang="en-US" sz="1400" b="0" i="0" u="none" strike="noStrike" baseline="0" dirty="0">
                <a:latin typeface="ArialMT"/>
              </a:rPr>
              <a:t>work together as well as develop skills independently</a:t>
            </a:r>
          </a:p>
          <a:p>
            <a:pPr algn="l"/>
            <a:r>
              <a:rPr lang="en-US" sz="1400" b="0" i="0" u="none" strike="noStrike" baseline="0" dirty="0">
                <a:latin typeface="SymbolMT"/>
              </a:rPr>
              <a:t>• </a:t>
            </a:r>
            <a:r>
              <a:rPr lang="en-US" sz="1400" b="0" i="0" u="none" strike="noStrike" baseline="0" dirty="0">
                <a:latin typeface="ArialMT"/>
              </a:rPr>
              <a:t>Training – will staff know how to use it or will there be an</a:t>
            </a:r>
          </a:p>
          <a:p>
            <a:pPr algn="l"/>
            <a:r>
              <a:rPr lang="en-GB" sz="1400" b="0" i="0" u="none" strike="noStrike" baseline="0" dirty="0">
                <a:latin typeface="ArialMT"/>
              </a:rPr>
              <a:t>additional cost for training</a:t>
            </a:r>
          </a:p>
          <a:p>
            <a:pPr algn="l"/>
            <a:r>
              <a:rPr lang="en-US" sz="1400" b="0" i="0" u="none" strike="noStrike" baseline="0" dirty="0">
                <a:latin typeface="SymbolMT"/>
              </a:rPr>
              <a:t>• </a:t>
            </a:r>
            <a:r>
              <a:rPr lang="en-US" sz="1400" b="0" i="0" u="none" strike="noStrike" baseline="0" dirty="0">
                <a:latin typeface="ArialMT"/>
              </a:rPr>
              <a:t>Insurance – up-keep of equipment/damage</a:t>
            </a:r>
          </a:p>
          <a:p>
            <a:pPr algn="l"/>
            <a:r>
              <a:rPr lang="en-US" sz="1400" b="0" i="0" u="none" strike="noStrike" baseline="0" dirty="0">
                <a:latin typeface="SymbolMT"/>
              </a:rPr>
              <a:t>• </a:t>
            </a:r>
            <a:r>
              <a:rPr lang="en-US" sz="1400" b="0" i="0" u="none" strike="noStrike" baseline="0" dirty="0">
                <a:latin typeface="ArialMT"/>
              </a:rPr>
              <a:t>Behaviour policy – how the equipment is safely used and</a:t>
            </a:r>
          </a:p>
          <a:p>
            <a:pPr algn="l"/>
            <a:r>
              <a:rPr lang="en-GB" sz="1400" b="0" i="0" u="none" strike="noStrike" baseline="0" dirty="0">
                <a:latin typeface="ArialMT"/>
              </a:rPr>
              <a:t>monitored</a:t>
            </a:r>
          </a:p>
          <a:p>
            <a:pPr algn="l"/>
            <a:r>
              <a:rPr lang="en-US" sz="1400" b="0" i="0" u="none" strike="noStrike" baseline="0" dirty="0">
                <a:latin typeface="SymbolMT"/>
              </a:rPr>
              <a:t>• </a:t>
            </a:r>
            <a:r>
              <a:rPr lang="en-US" sz="1400" b="0" i="0" u="none" strike="noStrike" baseline="0" dirty="0">
                <a:latin typeface="ArialMT"/>
              </a:rPr>
              <a:t>Suitability for all needs in the classroom/needs of learners</a:t>
            </a:r>
          </a:p>
          <a:p>
            <a:pPr algn="l"/>
            <a:r>
              <a:rPr lang="en-US" sz="1400" b="0" i="0" u="none" strike="noStrike" baseline="0" dirty="0">
                <a:latin typeface="ArialMT"/>
              </a:rPr>
              <a:t>This list is not exhaustive.</a:t>
            </a:r>
          </a:p>
          <a:p>
            <a:pPr algn="l"/>
            <a:r>
              <a:rPr lang="en-US" sz="1400" b="0" i="0" u="none" strike="noStrike" baseline="0" dirty="0">
                <a:latin typeface="ArialMT"/>
              </a:rPr>
              <a:t>Credit any other relevant response</a:t>
            </a:r>
            <a:endParaRPr lang="en-GB" sz="1400" dirty="0"/>
          </a:p>
        </p:txBody>
      </p:sp>
      <p:sp>
        <p:nvSpPr>
          <p:cNvPr id="9" name="TextBox 8">
            <a:extLst>
              <a:ext uri="{FF2B5EF4-FFF2-40B4-BE49-F238E27FC236}">
                <a16:creationId xmlns:a16="http://schemas.microsoft.com/office/drawing/2014/main" id="{A50ECAFF-2121-41CE-87EA-20A7FA90DEA0}"/>
              </a:ext>
            </a:extLst>
          </p:cNvPr>
          <p:cNvSpPr txBox="1"/>
          <p:nvPr/>
        </p:nvSpPr>
        <p:spPr>
          <a:xfrm>
            <a:off x="337931" y="3716994"/>
            <a:ext cx="6433930" cy="2893100"/>
          </a:xfrm>
          <a:prstGeom prst="rect">
            <a:avLst/>
          </a:prstGeom>
          <a:noFill/>
        </p:spPr>
        <p:txBody>
          <a:bodyPr wrap="square">
            <a:spAutoFit/>
          </a:bodyPr>
          <a:lstStyle/>
          <a:p>
            <a:pPr algn="l"/>
            <a:r>
              <a:rPr lang="en-US" sz="1400" b="1" i="0" u="none" strike="noStrike" baseline="0" dirty="0">
                <a:latin typeface="Arial-BoldMT"/>
              </a:rPr>
              <a:t>Award 0 marks </a:t>
            </a:r>
            <a:r>
              <a:rPr lang="en-US" sz="1400" b="0" i="0" u="none" strike="noStrike" baseline="0" dirty="0">
                <a:latin typeface="ArialMT"/>
              </a:rPr>
              <a:t>where response is not creditworthy</a:t>
            </a:r>
          </a:p>
          <a:p>
            <a:pPr algn="l"/>
            <a:r>
              <a:rPr lang="en-US" sz="1400" b="1" i="0" u="none" strike="noStrike" baseline="0" dirty="0">
                <a:latin typeface="Arial-BoldMT"/>
              </a:rPr>
              <a:t>Award 1-2 marks </a:t>
            </a:r>
            <a:r>
              <a:rPr lang="en-US" sz="1400" b="0" i="0" u="none" strike="noStrike" baseline="0" dirty="0">
                <a:latin typeface="ArialMT"/>
              </a:rPr>
              <a:t>for a basic discussion which shows limited</a:t>
            </a:r>
          </a:p>
          <a:p>
            <a:pPr algn="l"/>
            <a:r>
              <a:rPr lang="en-US" sz="1400" b="0" i="0" u="none" strike="noStrike" baseline="0" dirty="0">
                <a:latin typeface="ArialMT"/>
              </a:rPr>
              <a:t>knowledge and understanding of a range of factors Gareth</a:t>
            </a:r>
          </a:p>
          <a:p>
            <a:pPr algn="l"/>
            <a:r>
              <a:rPr lang="en-US" sz="1400" b="0" i="0" u="none" strike="noStrike" baseline="0" dirty="0">
                <a:latin typeface="ArialMT"/>
              </a:rPr>
              <a:t>will need to consider when planning to extend the use of</a:t>
            </a:r>
          </a:p>
          <a:p>
            <a:pPr algn="l"/>
            <a:r>
              <a:rPr lang="en-GB" sz="1400" b="0" i="0" u="none" strike="noStrike" baseline="0" dirty="0">
                <a:latin typeface="ArialMT"/>
              </a:rPr>
              <a:t>technology across the school.</a:t>
            </a:r>
          </a:p>
          <a:p>
            <a:pPr algn="l"/>
            <a:r>
              <a:rPr lang="en-US" sz="1400" b="1" i="0" u="none" strike="noStrike" baseline="0" dirty="0">
                <a:latin typeface="Arial-BoldMT"/>
              </a:rPr>
              <a:t>Award 3-4 marks </a:t>
            </a:r>
            <a:r>
              <a:rPr lang="en-US" sz="1400" b="0" i="0" u="none" strike="noStrike" baseline="0" dirty="0">
                <a:latin typeface="ArialMT"/>
              </a:rPr>
              <a:t>for a good discussion which shows some</a:t>
            </a:r>
          </a:p>
          <a:p>
            <a:pPr algn="l"/>
            <a:r>
              <a:rPr lang="en-US" sz="1400" b="0" i="0" u="none" strike="noStrike" baseline="0" dirty="0">
                <a:latin typeface="ArialMT"/>
              </a:rPr>
              <a:t>knowledge and understanding of a range of factors Gareth</a:t>
            </a:r>
          </a:p>
          <a:p>
            <a:pPr algn="l"/>
            <a:r>
              <a:rPr lang="en-US" sz="1400" b="0" i="0" u="none" strike="noStrike" baseline="0" dirty="0">
                <a:latin typeface="ArialMT"/>
              </a:rPr>
              <a:t>will need to consider when planning to extend the use of</a:t>
            </a:r>
          </a:p>
          <a:p>
            <a:pPr algn="l"/>
            <a:r>
              <a:rPr lang="en-GB" sz="1400" b="0" i="0" u="none" strike="noStrike" baseline="0" dirty="0">
                <a:latin typeface="ArialMT"/>
              </a:rPr>
              <a:t>technology across the school.</a:t>
            </a:r>
          </a:p>
          <a:p>
            <a:pPr algn="l"/>
            <a:r>
              <a:rPr lang="en-US" sz="1400" b="1" i="0" u="none" strike="noStrike" baseline="0" dirty="0">
                <a:latin typeface="Arial-BoldMT"/>
              </a:rPr>
              <a:t>Award 5-6 marks </a:t>
            </a:r>
            <a:r>
              <a:rPr lang="en-US" sz="1400" b="0" i="0" u="none" strike="noStrike" baseline="0" dirty="0">
                <a:latin typeface="ArialMT"/>
              </a:rPr>
              <a:t>for a very good discussion which shows</a:t>
            </a:r>
          </a:p>
          <a:p>
            <a:pPr algn="l"/>
            <a:r>
              <a:rPr lang="en-US" sz="1400" b="0" i="0" u="none" strike="noStrike" baseline="0" dirty="0">
                <a:latin typeface="ArialMT"/>
              </a:rPr>
              <a:t>sound knowledge and understanding of a range of factors</a:t>
            </a:r>
          </a:p>
          <a:p>
            <a:pPr algn="l"/>
            <a:r>
              <a:rPr lang="en-US" sz="1400" b="0" i="0" u="none" strike="noStrike" baseline="0" dirty="0">
                <a:latin typeface="ArialMT"/>
              </a:rPr>
              <a:t>Gareth will need to consider when planning to extend the use</a:t>
            </a:r>
          </a:p>
          <a:p>
            <a:pPr algn="l"/>
            <a:r>
              <a:rPr lang="en-US" sz="1400" b="0" i="0" u="none" strike="noStrike" baseline="0" dirty="0">
                <a:latin typeface="ArialMT"/>
              </a:rPr>
              <a:t>of technology across the school.</a:t>
            </a:r>
            <a:endParaRPr lang="en-GB" sz="1400" dirty="0"/>
          </a:p>
        </p:txBody>
      </p:sp>
      <p:sp>
        <p:nvSpPr>
          <p:cNvPr id="6" name="Title 2">
            <a:extLst>
              <a:ext uri="{FF2B5EF4-FFF2-40B4-BE49-F238E27FC236}">
                <a16:creationId xmlns:a16="http://schemas.microsoft.com/office/drawing/2014/main" id="{548A070D-6706-40F7-96D3-FEAF2720FB31}"/>
              </a:ext>
            </a:extLst>
          </p:cNvPr>
          <p:cNvSpPr>
            <a:spLocks noGrp="1"/>
          </p:cNvSpPr>
          <p:nvPr>
            <p:ph type="title"/>
          </p:nvPr>
        </p:nvSpPr>
        <p:spPr>
          <a:xfrm>
            <a:off x="282011" y="208722"/>
            <a:ext cx="10223323" cy="447261"/>
          </a:xfrm>
        </p:spPr>
        <p:txBody>
          <a:bodyPr/>
          <a:lstStyle/>
          <a:p>
            <a:r>
              <a:rPr lang="en-GB" sz="1800" dirty="0"/>
              <a:t>Question 9 (b) and mark scheme </a:t>
            </a:r>
          </a:p>
        </p:txBody>
      </p:sp>
      <p:sp>
        <p:nvSpPr>
          <p:cNvPr id="2" name="TextBox 1">
            <a:extLst>
              <a:ext uri="{FF2B5EF4-FFF2-40B4-BE49-F238E27FC236}">
                <a16:creationId xmlns:a16="http://schemas.microsoft.com/office/drawing/2014/main" id="{67A15E0A-C193-4EF6-9E05-D6E6BD52B4C0}"/>
              </a:ext>
            </a:extLst>
          </p:cNvPr>
          <p:cNvSpPr txBox="1"/>
          <p:nvPr/>
        </p:nvSpPr>
        <p:spPr>
          <a:xfrm>
            <a:off x="282011" y="1269179"/>
            <a:ext cx="201465" cy="307777"/>
          </a:xfrm>
          <a:prstGeom prst="rect">
            <a:avLst/>
          </a:prstGeom>
          <a:noFill/>
        </p:spPr>
        <p:txBody>
          <a:bodyPr wrap="square" rtlCol="0">
            <a:spAutoFit/>
          </a:bodyPr>
          <a:lstStyle/>
          <a:p>
            <a:r>
              <a:rPr lang="en-GB" sz="1400" dirty="0"/>
              <a:t>9</a:t>
            </a:r>
          </a:p>
        </p:txBody>
      </p:sp>
      <p:sp>
        <p:nvSpPr>
          <p:cNvPr id="8" name="TextBox 7">
            <a:extLst>
              <a:ext uri="{FF2B5EF4-FFF2-40B4-BE49-F238E27FC236}">
                <a16:creationId xmlns:a16="http://schemas.microsoft.com/office/drawing/2014/main" id="{16E383DE-A513-454C-A7B2-2C099CBB4927}"/>
              </a:ext>
            </a:extLst>
          </p:cNvPr>
          <p:cNvSpPr txBox="1"/>
          <p:nvPr/>
        </p:nvSpPr>
        <p:spPr>
          <a:xfrm>
            <a:off x="5393672" y="24056"/>
            <a:ext cx="6098058" cy="923330"/>
          </a:xfrm>
          <a:prstGeom prst="rect">
            <a:avLst/>
          </a:prstGeom>
          <a:noFill/>
        </p:spPr>
        <p:txBody>
          <a:bodyPr wrap="square">
            <a:spAutoFit/>
          </a:bodyPr>
          <a:lstStyle/>
          <a:p>
            <a:r>
              <a:rPr lang="en-US" dirty="0">
                <a:solidFill>
                  <a:schemeClr val="accent1"/>
                </a:solidFill>
              </a:rPr>
              <a:t>Command Verb: </a:t>
            </a:r>
            <a:r>
              <a:rPr lang="en-US" b="1" i="1" dirty="0">
                <a:solidFill>
                  <a:schemeClr val="accent1"/>
                </a:solidFill>
              </a:rPr>
              <a:t>Discuss</a:t>
            </a:r>
            <a:r>
              <a:rPr lang="en-US" dirty="0">
                <a:solidFill>
                  <a:schemeClr val="accent1"/>
                </a:solidFill>
              </a:rPr>
              <a:t> </a:t>
            </a:r>
          </a:p>
          <a:p>
            <a:r>
              <a:rPr lang="en-US" dirty="0">
                <a:solidFill>
                  <a:schemeClr val="accent1"/>
                </a:solidFill>
              </a:rPr>
              <a:t>Examine an issue in detail/in a structured </a:t>
            </a:r>
          </a:p>
          <a:p>
            <a:r>
              <a:rPr lang="en-US" dirty="0">
                <a:solidFill>
                  <a:schemeClr val="accent1"/>
                </a:solidFill>
              </a:rPr>
              <a:t>way, taking into account different ideas  </a:t>
            </a:r>
            <a:endParaRPr lang="en-GB" dirty="0">
              <a:solidFill>
                <a:schemeClr val="accent1"/>
              </a:solidFill>
            </a:endParaRPr>
          </a:p>
        </p:txBody>
      </p:sp>
    </p:spTree>
    <p:extLst>
      <p:ext uri="{BB962C8B-B14F-4D97-AF65-F5344CB8AC3E}">
        <p14:creationId xmlns:p14="http://schemas.microsoft.com/office/powerpoint/2010/main" val="275032436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21A4D45-E1D2-43B9-B308-A5899949067B}"/>
              </a:ext>
            </a:extLst>
          </p:cNvPr>
          <p:cNvPicPr>
            <a:picLocks noChangeAspect="1"/>
          </p:cNvPicPr>
          <p:nvPr/>
        </p:nvPicPr>
        <p:blipFill rotWithShape="1">
          <a:blip r:embed="rId2"/>
          <a:srcRect r="1735"/>
          <a:stretch/>
        </p:blipFill>
        <p:spPr>
          <a:xfrm>
            <a:off x="440671" y="1221317"/>
            <a:ext cx="5511831" cy="3926416"/>
          </a:xfrm>
          <a:prstGeom prst="rect">
            <a:avLst/>
          </a:prstGeom>
        </p:spPr>
      </p:pic>
      <p:pic>
        <p:nvPicPr>
          <p:cNvPr id="4" name="Picture 3">
            <a:extLst>
              <a:ext uri="{FF2B5EF4-FFF2-40B4-BE49-F238E27FC236}">
                <a16:creationId xmlns:a16="http://schemas.microsoft.com/office/drawing/2014/main" id="{E374614F-2388-4A06-8464-FEFE1DC44C0E}"/>
              </a:ext>
            </a:extLst>
          </p:cNvPr>
          <p:cNvPicPr>
            <a:picLocks noChangeAspect="1"/>
          </p:cNvPicPr>
          <p:nvPr/>
        </p:nvPicPr>
        <p:blipFill>
          <a:blip r:embed="rId3"/>
          <a:stretch>
            <a:fillRect/>
          </a:stretch>
        </p:blipFill>
        <p:spPr>
          <a:xfrm>
            <a:off x="6722533" y="1371600"/>
            <a:ext cx="5028795" cy="5061520"/>
          </a:xfrm>
          <a:prstGeom prst="rect">
            <a:avLst/>
          </a:prstGeom>
        </p:spPr>
      </p:pic>
      <p:sp>
        <p:nvSpPr>
          <p:cNvPr id="5" name="Title 2">
            <a:extLst>
              <a:ext uri="{FF2B5EF4-FFF2-40B4-BE49-F238E27FC236}">
                <a16:creationId xmlns:a16="http://schemas.microsoft.com/office/drawing/2014/main" id="{AFDC9847-F77F-4E99-A23B-CE73B3E12077}"/>
              </a:ext>
            </a:extLst>
          </p:cNvPr>
          <p:cNvSpPr>
            <a:spLocks noGrp="1"/>
          </p:cNvSpPr>
          <p:nvPr>
            <p:ph type="title"/>
          </p:nvPr>
        </p:nvSpPr>
        <p:spPr>
          <a:xfrm>
            <a:off x="282011" y="208722"/>
            <a:ext cx="10223323" cy="447261"/>
          </a:xfrm>
        </p:spPr>
        <p:txBody>
          <a:bodyPr/>
          <a:lstStyle/>
          <a:p>
            <a:r>
              <a:rPr lang="en-GB" sz="1800"/>
              <a:t>Question 1 (a) and mark scheme </a:t>
            </a:r>
            <a:endParaRPr lang="en-GB" sz="1800" dirty="0"/>
          </a:p>
        </p:txBody>
      </p:sp>
      <p:sp>
        <p:nvSpPr>
          <p:cNvPr id="8" name="TextBox 7">
            <a:extLst>
              <a:ext uri="{FF2B5EF4-FFF2-40B4-BE49-F238E27FC236}">
                <a16:creationId xmlns:a16="http://schemas.microsoft.com/office/drawing/2014/main" id="{8A6E31C1-77A1-47D4-86BA-ADEB110FE1CB}"/>
              </a:ext>
            </a:extLst>
          </p:cNvPr>
          <p:cNvSpPr txBox="1"/>
          <p:nvPr/>
        </p:nvSpPr>
        <p:spPr>
          <a:xfrm>
            <a:off x="5377559" y="15320"/>
            <a:ext cx="5511832" cy="923330"/>
          </a:xfrm>
          <a:prstGeom prst="rect">
            <a:avLst/>
          </a:prstGeom>
          <a:noFill/>
        </p:spPr>
        <p:txBody>
          <a:bodyPr wrap="square">
            <a:spAutoFit/>
          </a:bodyPr>
          <a:lstStyle/>
          <a:p>
            <a:r>
              <a:rPr lang="en-US">
                <a:solidFill>
                  <a:schemeClr val="accent1"/>
                </a:solidFill>
              </a:rPr>
              <a:t>Command Verb: </a:t>
            </a:r>
            <a:r>
              <a:rPr lang="en-US" b="1" i="1">
                <a:solidFill>
                  <a:schemeClr val="accent1"/>
                </a:solidFill>
              </a:rPr>
              <a:t>Identify</a:t>
            </a:r>
          </a:p>
          <a:p>
            <a:r>
              <a:rPr lang="en-US">
                <a:solidFill>
                  <a:schemeClr val="accent1"/>
                </a:solidFill>
              </a:rPr>
              <a:t>Provide/name/select/recognise brief facts or </a:t>
            </a:r>
          </a:p>
          <a:p>
            <a:r>
              <a:rPr lang="en-US">
                <a:solidFill>
                  <a:schemeClr val="accent1"/>
                </a:solidFill>
              </a:rPr>
              <a:t>examples (from a given source or from recall)</a:t>
            </a:r>
            <a:endParaRPr lang="en-GB" dirty="0">
              <a:solidFill>
                <a:schemeClr val="accent1"/>
              </a:solidFill>
            </a:endParaRPr>
          </a:p>
        </p:txBody>
      </p:sp>
    </p:spTree>
    <p:extLst>
      <p:ext uri="{BB962C8B-B14F-4D97-AF65-F5344CB8AC3E}">
        <p14:creationId xmlns:p14="http://schemas.microsoft.com/office/powerpoint/2010/main" val="337628188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88BB50E6-D5EA-45BA-9277-8060178A75D1}"/>
              </a:ext>
            </a:extLst>
          </p:cNvPr>
          <p:cNvSpPr txBox="1"/>
          <p:nvPr/>
        </p:nvSpPr>
        <p:spPr>
          <a:xfrm>
            <a:off x="945931" y="4534626"/>
            <a:ext cx="10606691" cy="2062103"/>
          </a:xfrm>
          <a:prstGeom prst="rect">
            <a:avLst/>
          </a:prstGeom>
          <a:noFill/>
          <a:ln>
            <a:noFill/>
          </a:ln>
        </p:spPr>
        <p:txBody>
          <a:bodyPr wrap="square">
            <a:spAutoFit/>
          </a:bodyPr>
          <a:lstStyle/>
          <a:p>
            <a:r>
              <a:rPr lang="en-GB" sz="1600" b="1" i="1" dirty="0">
                <a:solidFill>
                  <a:srgbClr val="0070C0"/>
                </a:solidFill>
              </a:rPr>
              <a:t>Principal Examiner feedback </a:t>
            </a:r>
          </a:p>
          <a:p>
            <a:r>
              <a:rPr lang="en-GB" sz="1600" i="1" dirty="0">
                <a:solidFill>
                  <a:srgbClr val="0070C0"/>
                </a:solidFill>
              </a:rPr>
              <a:t>A range of factors has been discussed and developed in line with the requirements of the question. The learner has clearly supported the discussion with reasons as to why these factors should be given consideration. For example, the need to consider cost within the budget to enable the purchase of the required quantity of laptops. Furthermore, the response discusses the environment and how storage will need consideration. </a:t>
            </a:r>
          </a:p>
          <a:p>
            <a:r>
              <a:rPr lang="en-GB" sz="1600" i="1" dirty="0">
                <a:solidFill>
                  <a:srgbClr val="0070C0"/>
                </a:solidFill>
              </a:rPr>
              <a:t>To gain full marks the learner could have discussed further factors perhaps in relation to the adaptation of resources for individual need and or internet safety issues.</a:t>
            </a:r>
          </a:p>
          <a:p>
            <a:r>
              <a:rPr lang="en-GB" sz="1600" i="1" dirty="0">
                <a:solidFill>
                  <a:srgbClr val="0070C0"/>
                </a:solidFill>
              </a:rPr>
              <a:t>5 marks awarded out of a possible 6.</a:t>
            </a:r>
          </a:p>
        </p:txBody>
      </p:sp>
      <p:pic>
        <p:nvPicPr>
          <p:cNvPr id="9" name="Picture 8">
            <a:extLst>
              <a:ext uri="{FF2B5EF4-FFF2-40B4-BE49-F238E27FC236}">
                <a16:creationId xmlns:a16="http://schemas.microsoft.com/office/drawing/2014/main" id="{ABCAEE4F-3913-4EDD-9F8C-BD718795D262}"/>
              </a:ext>
            </a:extLst>
          </p:cNvPr>
          <p:cNvPicPr>
            <a:picLocks noChangeAspect="1"/>
          </p:cNvPicPr>
          <p:nvPr/>
        </p:nvPicPr>
        <p:blipFill>
          <a:blip r:embed="rId2"/>
          <a:stretch>
            <a:fillRect/>
          </a:stretch>
        </p:blipFill>
        <p:spPr>
          <a:xfrm>
            <a:off x="282011" y="1018051"/>
            <a:ext cx="9744858" cy="3266008"/>
          </a:xfrm>
          <a:prstGeom prst="rect">
            <a:avLst/>
          </a:prstGeom>
        </p:spPr>
      </p:pic>
      <p:sp>
        <p:nvSpPr>
          <p:cNvPr id="10" name="Speech Bubble: Rectangle with Corners Rounded 9">
            <a:extLst>
              <a:ext uri="{FF2B5EF4-FFF2-40B4-BE49-F238E27FC236}">
                <a16:creationId xmlns:a16="http://schemas.microsoft.com/office/drawing/2014/main" id="{55C57143-984F-4D40-83AF-3A39D21D1469}"/>
              </a:ext>
            </a:extLst>
          </p:cNvPr>
          <p:cNvSpPr/>
          <p:nvPr/>
        </p:nvSpPr>
        <p:spPr>
          <a:xfrm>
            <a:off x="725214" y="4403834"/>
            <a:ext cx="10958531" cy="2245445"/>
          </a:xfrm>
          <a:prstGeom prst="wedgeRoundRectCallout">
            <a:avLst>
              <a:gd name="adj1" fmla="val -45138"/>
              <a:gd name="adj2" fmla="val -81151"/>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13" name="Title 2">
            <a:extLst>
              <a:ext uri="{FF2B5EF4-FFF2-40B4-BE49-F238E27FC236}">
                <a16:creationId xmlns:a16="http://schemas.microsoft.com/office/drawing/2014/main" id="{BC692A9E-798E-4C3A-BDC0-F4B7D786F6AD}"/>
              </a:ext>
            </a:extLst>
          </p:cNvPr>
          <p:cNvSpPr txBox="1">
            <a:spLocks noGrp="1"/>
          </p:cNvSpPr>
          <p:nvPr>
            <p:ph type="title"/>
          </p:nvPr>
        </p:nvSpPr>
        <p:spPr>
          <a:xfrm>
            <a:off x="282575" y="207963"/>
            <a:ext cx="10223500" cy="447675"/>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en-GB" sz="1800" dirty="0"/>
              <a:t>Question 9(b) Candidate’s answer with Principal Examiner’s comments</a:t>
            </a:r>
          </a:p>
        </p:txBody>
      </p:sp>
      <p:sp>
        <p:nvSpPr>
          <p:cNvPr id="14" name="TextBox 13">
            <a:extLst>
              <a:ext uri="{FF2B5EF4-FFF2-40B4-BE49-F238E27FC236}">
                <a16:creationId xmlns:a16="http://schemas.microsoft.com/office/drawing/2014/main" id="{142FEB14-214E-40BF-916B-9E2DE6DC0059}"/>
              </a:ext>
            </a:extLst>
          </p:cNvPr>
          <p:cNvSpPr txBox="1"/>
          <p:nvPr/>
        </p:nvSpPr>
        <p:spPr>
          <a:xfrm>
            <a:off x="390083" y="1018051"/>
            <a:ext cx="312906" cy="369332"/>
          </a:xfrm>
          <a:prstGeom prst="rect">
            <a:avLst/>
          </a:prstGeom>
          <a:noFill/>
        </p:spPr>
        <p:txBody>
          <a:bodyPr wrap="none" rtlCol="0">
            <a:spAutoFit/>
          </a:bodyPr>
          <a:lstStyle/>
          <a:p>
            <a:r>
              <a:rPr lang="en-GB" dirty="0"/>
              <a:t>9</a:t>
            </a:r>
          </a:p>
        </p:txBody>
      </p:sp>
    </p:spTree>
    <p:extLst>
      <p:ext uri="{BB962C8B-B14F-4D97-AF65-F5344CB8AC3E}">
        <p14:creationId xmlns:p14="http://schemas.microsoft.com/office/powerpoint/2010/main" val="380964677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C18BCF2F-D76F-442B-AE71-15AEDBAE1B5D}"/>
              </a:ext>
            </a:extLst>
          </p:cNvPr>
          <p:cNvSpPr txBox="1"/>
          <p:nvPr/>
        </p:nvSpPr>
        <p:spPr>
          <a:xfrm>
            <a:off x="7920951" y="1719583"/>
            <a:ext cx="3657601" cy="4801314"/>
          </a:xfrm>
          <a:prstGeom prst="rect">
            <a:avLst/>
          </a:prstGeom>
          <a:noFill/>
          <a:ln>
            <a:noFill/>
          </a:ln>
        </p:spPr>
        <p:txBody>
          <a:bodyPr wrap="square" rtlCol="0">
            <a:spAutoFit/>
          </a:bodyPr>
          <a:lstStyle/>
          <a:p>
            <a:r>
              <a:rPr lang="en-GB" sz="1600" b="1" i="1" dirty="0">
                <a:solidFill>
                  <a:srgbClr val="0070C0"/>
                </a:solidFill>
              </a:rPr>
              <a:t>Principal Examiner feedback </a:t>
            </a:r>
          </a:p>
          <a:p>
            <a:r>
              <a:rPr lang="en-GB" sz="1600" i="1" dirty="0">
                <a:solidFill>
                  <a:srgbClr val="0070C0"/>
                </a:solidFill>
              </a:rPr>
              <a:t>This question required the learner to identify 4 local authority services and tick the corresponding boxes. As you can see this particular learner identified all 4 correctly gaining full marks.</a:t>
            </a:r>
          </a:p>
          <a:p>
            <a:r>
              <a:rPr lang="en-GB" sz="1600" i="1" dirty="0">
                <a:solidFill>
                  <a:srgbClr val="0070C0"/>
                </a:solidFill>
              </a:rPr>
              <a:t>A considerable number of learners had unfortunately not been able to access full marks here and many ticked CAMHS and/or Hospitals as part of their answer.</a:t>
            </a:r>
          </a:p>
          <a:p>
            <a:r>
              <a:rPr lang="en-GB" sz="1600" i="1" dirty="0">
                <a:solidFill>
                  <a:srgbClr val="0070C0"/>
                </a:solidFill>
              </a:rPr>
              <a:t>Types of services, including those of the Local Authority, are clearly set out in the syllabus for unit 216 at Learning Outcome 4.</a:t>
            </a:r>
          </a:p>
          <a:p>
            <a:r>
              <a:rPr lang="en-GB" sz="1600" i="1" dirty="0">
                <a:solidFill>
                  <a:srgbClr val="0070C0"/>
                </a:solidFill>
              </a:rPr>
              <a:t>All sections should be taught to learners.</a:t>
            </a:r>
          </a:p>
          <a:p>
            <a:endParaRPr lang="en-GB" b="1" dirty="0"/>
          </a:p>
        </p:txBody>
      </p:sp>
      <p:pic>
        <p:nvPicPr>
          <p:cNvPr id="5" name="Picture 4">
            <a:extLst>
              <a:ext uri="{FF2B5EF4-FFF2-40B4-BE49-F238E27FC236}">
                <a16:creationId xmlns:a16="http://schemas.microsoft.com/office/drawing/2014/main" id="{E4A3A7AF-1280-4BAA-ADA1-2A2C8AE55974}"/>
              </a:ext>
            </a:extLst>
          </p:cNvPr>
          <p:cNvPicPr>
            <a:picLocks noChangeAspect="1"/>
          </p:cNvPicPr>
          <p:nvPr/>
        </p:nvPicPr>
        <p:blipFill>
          <a:blip r:embed="rId2"/>
          <a:stretch>
            <a:fillRect/>
          </a:stretch>
        </p:blipFill>
        <p:spPr>
          <a:xfrm>
            <a:off x="282163" y="1081087"/>
            <a:ext cx="6891776" cy="2671105"/>
          </a:xfrm>
          <a:prstGeom prst="rect">
            <a:avLst/>
          </a:prstGeom>
        </p:spPr>
      </p:pic>
      <p:pic>
        <p:nvPicPr>
          <p:cNvPr id="9" name="Picture 8">
            <a:extLst>
              <a:ext uri="{FF2B5EF4-FFF2-40B4-BE49-F238E27FC236}">
                <a16:creationId xmlns:a16="http://schemas.microsoft.com/office/drawing/2014/main" id="{59FF3F85-9893-480E-B6D3-32BF0C4C70C6}"/>
              </a:ext>
            </a:extLst>
          </p:cNvPr>
          <p:cNvPicPr>
            <a:picLocks noChangeAspect="1"/>
          </p:cNvPicPr>
          <p:nvPr/>
        </p:nvPicPr>
        <p:blipFill rotWithShape="1">
          <a:blip r:embed="rId3"/>
          <a:srcRect r="10111"/>
          <a:stretch/>
        </p:blipFill>
        <p:spPr>
          <a:xfrm>
            <a:off x="231229" y="3726853"/>
            <a:ext cx="6352293" cy="1423216"/>
          </a:xfrm>
          <a:prstGeom prst="rect">
            <a:avLst/>
          </a:prstGeom>
        </p:spPr>
      </p:pic>
      <p:sp>
        <p:nvSpPr>
          <p:cNvPr id="10" name="Speech Bubble: Rectangle with Corners Rounded 9">
            <a:extLst>
              <a:ext uri="{FF2B5EF4-FFF2-40B4-BE49-F238E27FC236}">
                <a16:creationId xmlns:a16="http://schemas.microsoft.com/office/drawing/2014/main" id="{63A93D90-F9E6-488E-B666-1C3643AA7AF3}"/>
              </a:ext>
            </a:extLst>
          </p:cNvPr>
          <p:cNvSpPr/>
          <p:nvPr/>
        </p:nvSpPr>
        <p:spPr>
          <a:xfrm>
            <a:off x="2055550" y="4729655"/>
            <a:ext cx="1555531" cy="752102"/>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1" name="Speech Bubble: Rectangle with Corners Rounded 10">
            <a:extLst>
              <a:ext uri="{FF2B5EF4-FFF2-40B4-BE49-F238E27FC236}">
                <a16:creationId xmlns:a16="http://schemas.microsoft.com/office/drawing/2014/main" id="{90EF003A-B400-4624-84A1-B7BCD1E9B4C2}"/>
              </a:ext>
            </a:extLst>
          </p:cNvPr>
          <p:cNvSpPr/>
          <p:nvPr/>
        </p:nvSpPr>
        <p:spPr>
          <a:xfrm>
            <a:off x="1387366" y="5150069"/>
            <a:ext cx="914400" cy="612648"/>
          </a:xfrm>
          <a:prstGeom prst="wedgeRoundRectCallout">
            <a:avLst/>
          </a:prstGeom>
        </p:spPr>
        <p:txBody>
          <a:bodyPr wrap="none" lIns="0" tIns="0" rIns="0" bIns="0" rtlCol="0" anchor="ctr">
            <a:noAutofit/>
          </a:bodyPr>
          <a:lstStyle/>
          <a:p>
            <a:pPr algn="ctr"/>
            <a:endParaRPr lang="en-GB" dirty="0">
              <a:solidFill>
                <a:srgbClr val="000000"/>
              </a:solidFill>
            </a:endParaRPr>
          </a:p>
        </p:txBody>
      </p:sp>
      <p:sp>
        <p:nvSpPr>
          <p:cNvPr id="12" name="Speech Bubble: Rectangle with Corners Rounded 11">
            <a:extLst>
              <a:ext uri="{FF2B5EF4-FFF2-40B4-BE49-F238E27FC236}">
                <a16:creationId xmlns:a16="http://schemas.microsoft.com/office/drawing/2014/main" id="{EBAF1CAC-3423-4CF1-B63B-6DDA4ABA5CAE}"/>
              </a:ext>
            </a:extLst>
          </p:cNvPr>
          <p:cNvSpPr/>
          <p:nvPr/>
        </p:nvSpPr>
        <p:spPr>
          <a:xfrm>
            <a:off x="7567449" y="1367832"/>
            <a:ext cx="4246180" cy="5053989"/>
          </a:xfrm>
          <a:prstGeom prst="wedgeRoundRectCallout">
            <a:avLst>
              <a:gd name="adj1" fmla="val -69008"/>
              <a:gd name="adj2" fmla="val 240"/>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13" name="Title 2">
            <a:extLst>
              <a:ext uri="{FF2B5EF4-FFF2-40B4-BE49-F238E27FC236}">
                <a16:creationId xmlns:a16="http://schemas.microsoft.com/office/drawing/2014/main" id="{2417EEE8-2744-4E6B-9672-164EA74542FC}"/>
              </a:ext>
            </a:extLst>
          </p:cNvPr>
          <p:cNvSpPr txBox="1">
            <a:spLocks noGrp="1"/>
          </p:cNvSpPr>
          <p:nvPr>
            <p:ph type="title"/>
          </p:nvPr>
        </p:nvSpPr>
        <p:spPr>
          <a:xfrm>
            <a:off x="282575" y="207963"/>
            <a:ext cx="10223500" cy="447675"/>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en-GB" sz="1800" dirty="0"/>
              <a:t>Question 1(a) Candidate’s answer with Principal Examiner’s comments</a:t>
            </a:r>
          </a:p>
        </p:txBody>
      </p:sp>
    </p:spTree>
    <p:extLst>
      <p:ext uri="{BB962C8B-B14F-4D97-AF65-F5344CB8AC3E}">
        <p14:creationId xmlns:p14="http://schemas.microsoft.com/office/powerpoint/2010/main" val="47344044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7CA1BFC8-56FE-4BD4-8A88-66EADDB08E80}"/>
              </a:ext>
            </a:extLst>
          </p:cNvPr>
          <p:cNvPicPr>
            <a:picLocks noGrp="1" noChangeAspect="1"/>
          </p:cNvPicPr>
          <p:nvPr>
            <p:ph idx="1"/>
          </p:nvPr>
        </p:nvPicPr>
        <p:blipFill>
          <a:blip r:embed="rId2"/>
          <a:stretch>
            <a:fillRect/>
          </a:stretch>
        </p:blipFill>
        <p:spPr>
          <a:xfrm>
            <a:off x="293453" y="1268942"/>
            <a:ext cx="5976830" cy="2451720"/>
          </a:xfrm>
        </p:spPr>
      </p:pic>
      <p:sp>
        <p:nvSpPr>
          <p:cNvPr id="6" name="TextBox 5">
            <a:extLst>
              <a:ext uri="{FF2B5EF4-FFF2-40B4-BE49-F238E27FC236}">
                <a16:creationId xmlns:a16="http://schemas.microsoft.com/office/drawing/2014/main" id="{ECB75DC9-253E-454B-BC3E-1ECB54BA21D3}"/>
              </a:ext>
            </a:extLst>
          </p:cNvPr>
          <p:cNvSpPr txBox="1"/>
          <p:nvPr/>
        </p:nvSpPr>
        <p:spPr>
          <a:xfrm>
            <a:off x="6505903" y="1268942"/>
            <a:ext cx="4719145" cy="4832092"/>
          </a:xfrm>
          <a:prstGeom prst="rect">
            <a:avLst/>
          </a:prstGeom>
          <a:noFill/>
        </p:spPr>
        <p:txBody>
          <a:bodyPr wrap="square">
            <a:spAutoFit/>
          </a:bodyPr>
          <a:lstStyle/>
          <a:p>
            <a:pPr algn="l"/>
            <a:r>
              <a:rPr lang="en-US" sz="1400" b="0" i="0" u="none" strike="noStrike" baseline="0" dirty="0">
                <a:latin typeface="ArialMT"/>
              </a:rPr>
              <a:t>Allied Health Professionals in Wales include professionals</a:t>
            </a:r>
          </a:p>
          <a:p>
            <a:pPr algn="l"/>
            <a:r>
              <a:rPr lang="en-US" sz="1400" b="0" i="0" u="none" strike="noStrike" baseline="0" dirty="0">
                <a:latin typeface="ArialMT"/>
              </a:rPr>
              <a:t>from a range of services.</a:t>
            </a:r>
          </a:p>
          <a:p>
            <a:pPr algn="l"/>
            <a:endParaRPr lang="en-US" sz="1400" b="0" i="0" u="none" strike="noStrike" baseline="0" dirty="0">
              <a:latin typeface="ArialMT"/>
            </a:endParaRPr>
          </a:p>
          <a:p>
            <a:pPr algn="l"/>
            <a:r>
              <a:rPr lang="en-US" sz="1400" b="0" i="0" u="none" strike="noStrike" baseline="0" dirty="0">
                <a:latin typeface="ArialMT"/>
              </a:rPr>
              <a:t>Name </a:t>
            </a:r>
            <a:r>
              <a:rPr lang="en-US" sz="1400" b="1" i="0" u="none" strike="noStrike" baseline="0" dirty="0">
                <a:latin typeface="Arial-BoldMT"/>
              </a:rPr>
              <a:t>four </a:t>
            </a:r>
            <a:r>
              <a:rPr lang="en-US" sz="1400" b="0" i="0" u="none" strike="noStrike" baseline="0" dirty="0">
                <a:latin typeface="ArialMT"/>
              </a:rPr>
              <a:t>professionals who would be included in this range </a:t>
            </a:r>
            <a:r>
              <a:rPr lang="en-GB" sz="1400" b="0" i="0" u="none" strike="noStrike" baseline="0" dirty="0">
                <a:latin typeface="ArialMT"/>
              </a:rPr>
              <a:t>of services.</a:t>
            </a:r>
          </a:p>
          <a:p>
            <a:pPr algn="l"/>
            <a:endParaRPr lang="en-GB" sz="1400" b="0" i="0" u="none" strike="noStrike" baseline="0" dirty="0">
              <a:latin typeface="ArialMT"/>
            </a:endParaRPr>
          </a:p>
          <a:p>
            <a:pPr algn="l"/>
            <a:r>
              <a:rPr lang="en-US" sz="1400" b="1" i="0" u="none" strike="noStrike" baseline="0" dirty="0">
                <a:latin typeface="Arial-BoldMT"/>
              </a:rPr>
              <a:t>Award 1 mark </a:t>
            </a:r>
            <a:r>
              <a:rPr lang="en-US" sz="1400" b="0" i="0" u="none" strike="noStrike" baseline="0" dirty="0">
                <a:latin typeface="ArialMT"/>
              </a:rPr>
              <a:t>for each correct professional named from the list below up to a maximum of </a:t>
            </a:r>
            <a:r>
              <a:rPr lang="en-US" sz="1400" b="1" i="0" u="none" strike="noStrike" baseline="0" dirty="0">
                <a:latin typeface="Arial-BoldMT"/>
              </a:rPr>
              <a:t>4 marks</a:t>
            </a:r>
            <a:r>
              <a:rPr lang="en-US" sz="1400" b="0" i="0" u="none" strike="noStrike" baseline="0" dirty="0">
                <a:latin typeface="ArialMT"/>
              </a:rPr>
              <a:t>.</a:t>
            </a:r>
          </a:p>
          <a:p>
            <a:pPr algn="l"/>
            <a:endParaRPr lang="en-US" sz="1400" b="0" i="0" u="none" strike="noStrike" baseline="0" dirty="0">
              <a:latin typeface="ArialMT"/>
            </a:endParaRPr>
          </a:p>
          <a:p>
            <a:pPr algn="l"/>
            <a:r>
              <a:rPr lang="en-GB" sz="1400" b="0" i="0" u="none" strike="noStrike" baseline="0" dirty="0">
                <a:latin typeface="ArialMT"/>
              </a:rPr>
              <a:t>Response may refer to:</a:t>
            </a:r>
          </a:p>
          <a:p>
            <a:pPr algn="l"/>
            <a:r>
              <a:rPr lang="en-GB" sz="1400" b="0" i="0" u="none" strike="noStrike" baseline="0" dirty="0">
                <a:latin typeface="SymbolMT"/>
              </a:rPr>
              <a:t>• </a:t>
            </a:r>
            <a:r>
              <a:rPr lang="en-GB" sz="1400" b="0" i="0" u="none" strike="noStrike" baseline="0" dirty="0">
                <a:latin typeface="ArialMT"/>
              </a:rPr>
              <a:t>Physiotherapist</a:t>
            </a:r>
          </a:p>
          <a:p>
            <a:pPr algn="l"/>
            <a:r>
              <a:rPr lang="en-GB" sz="1400" b="0" i="0" u="none" strike="noStrike" baseline="0" dirty="0">
                <a:latin typeface="SymbolMT"/>
              </a:rPr>
              <a:t>• </a:t>
            </a:r>
            <a:r>
              <a:rPr lang="en-GB" sz="1400" b="0" i="0" u="none" strike="noStrike" baseline="0" dirty="0">
                <a:latin typeface="ArialMT"/>
              </a:rPr>
              <a:t>Occupational therapist</a:t>
            </a:r>
          </a:p>
          <a:p>
            <a:pPr algn="l"/>
            <a:r>
              <a:rPr lang="en-GB" sz="1400" b="0" i="0" u="none" strike="noStrike" baseline="0" dirty="0">
                <a:latin typeface="SymbolMT"/>
              </a:rPr>
              <a:t>• </a:t>
            </a:r>
            <a:r>
              <a:rPr lang="en-GB" sz="1400" b="0" i="0" u="none" strike="noStrike" baseline="0" dirty="0">
                <a:latin typeface="ArialMT"/>
              </a:rPr>
              <a:t>Podiatrist</a:t>
            </a:r>
          </a:p>
          <a:p>
            <a:pPr algn="l"/>
            <a:r>
              <a:rPr lang="en-GB" sz="1400" b="0" i="0" u="none" strike="noStrike" baseline="0" dirty="0">
                <a:latin typeface="SymbolMT"/>
              </a:rPr>
              <a:t>• </a:t>
            </a:r>
            <a:r>
              <a:rPr lang="en-GB" sz="1400" b="0" i="0" u="none" strike="noStrike" baseline="0" dirty="0">
                <a:latin typeface="ArialMT"/>
              </a:rPr>
              <a:t>Dietician</a:t>
            </a:r>
          </a:p>
          <a:p>
            <a:pPr algn="l"/>
            <a:r>
              <a:rPr lang="en-GB" sz="1400" b="0" i="0" u="none" strike="noStrike" baseline="0" dirty="0">
                <a:latin typeface="SymbolMT"/>
              </a:rPr>
              <a:t>• </a:t>
            </a:r>
            <a:r>
              <a:rPr lang="en-GB" sz="1400" b="0" i="0" u="none" strike="noStrike" baseline="0" dirty="0">
                <a:latin typeface="ArialMT"/>
              </a:rPr>
              <a:t>Speech and language therapist</a:t>
            </a:r>
          </a:p>
          <a:p>
            <a:pPr algn="l"/>
            <a:r>
              <a:rPr lang="en-GB" sz="1400" b="0" i="0" u="none" strike="noStrike" baseline="0" dirty="0">
                <a:latin typeface="SymbolMT"/>
              </a:rPr>
              <a:t>• </a:t>
            </a:r>
            <a:r>
              <a:rPr lang="en-GB" sz="1400" b="0" i="0" u="none" strike="noStrike" baseline="0" dirty="0">
                <a:latin typeface="ArialMT"/>
              </a:rPr>
              <a:t>Paramedic</a:t>
            </a:r>
          </a:p>
          <a:p>
            <a:pPr algn="l"/>
            <a:r>
              <a:rPr lang="en-GB" sz="1400" b="0" i="0" u="none" strike="noStrike" baseline="0" dirty="0">
                <a:latin typeface="SymbolMT"/>
              </a:rPr>
              <a:t>• </a:t>
            </a:r>
            <a:r>
              <a:rPr lang="en-GB" sz="1400" b="0" i="0" u="none" strike="noStrike" baseline="0" dirty="0">
                <a:latin typeface="ArialMT"/>
              </a:rPr>
              <a:t>Orthoptist</a:t>
            </a:r>
          </a:p>
          <a:p>
            <a:pPr algn="l"/>
            <a:r>
              <a:rPr lang="en-GB" sz="1400" b="0" i="0" u="none" strike="noStrike" baseline="0" dirty="0">
                <a:latin typeface="SymbolMT"/>
              </a:rPr>
              <a:t>• </a:t>
            </a:r>
            <a:r>
              <a:rPr lang="en-GB" sz="1400" b="0" i="0" u="none" strike="noStrike" baseline="0" dirty="0">
                <a:latin typeface="ArialMT"/>
              </a:rPr>
              <a:t>Radiographer</a:t>
            </a:r>
          </a:p>
          <a:p>
            <a:pPr algn="l"/>
            <a:r>
              <a:rPr lang="en-GB" sz="1400" b="0" i="0" u="none" strike="noStrike" baseline="0" dirty="0">
                <a:latin typeface="SymbolMT"/>
              </a:rPr>
              <a:t>• </a:t>
            </a:r>
            <a:r>
              <a:rPr lang="en-GB" sz="1400" b="0" i="0" u="none" strike="noStrike" baseline="0" dirty="0">
                <a:latin typeface="ArialMT"/>
              </a:rPr>
              <a:t>Orthotics</a:t>
            </a:r>
          </a:p>
          <a:p>
            <a:pPr algn="l"/>
            <a:r>
              <a:rPr lang="en-GB" sz="1400" b="0" i="0" u="none" strike="noStrike" baseline="0" dirty="0">
                <a:latin typeface="SymbolMT"/>
              </a:rPr>
              <a:t>• </a:t>
            </a:r>
            <a:r>
              <a:rPr lang="en-GB" sz="1400" b="0" i="0" u="none" strike="noStrike" baseline="0" dirty="0">
                <a:latin typeface="ArialMT"/>
              </a:rPr>
              <a:t>Prosthetics</a:t>
            </a:r>
          </a:p>
          <a:p>
            <a:pPr algn="l"/>
            <a:r>
              <a:rPr lang="en-GB" sz="1400" b="0" i="0" u="none" strike="noStrike" baseline="0" dirty="0">
                <a:latin typeface="SymbolMT"/>
              </a:rPr>
              <a:t>• </a:t>
            </a:r>
            <a:r>
              <a:rPr lang="en-GB" sz="1400" b="0" i="0" u="none" strike="noStrike" baseline="0" dirty="0">
                <a:latin typeface="ArialMT"/>
              </a:rPr>
              <a:t>Art therapist</a:t>
            </a:r>
            <a:endParaRPr lang="en-GB" sz="1400" dirty="0"/>
          </a:p>
        </p:txBody>
      </p:sp>
      <p:sp>
        <p:nvSpPr>
          <p:cNvPr id="4" name="Title 2">
            <a:extLst>
              <a:ext uri="{FF2B5EF4-FFF2-40B4-BE49-F238E27FC236}">
                <a16:creationId xmlns:a16="http://schemas.microsoft.com/office/drawing/2014/main" id="{E82C14F7-F6BC-4B26-A4EF-D1E5ABEDD8EE}"/>
              </a:ext>
            </a:extLst>
          </p:cNvPr>
          <p:cNvSpPr>
            <a:spLocks noGrp="1"/>
          </p:cNvSpPr>
          <p:nvPr>
            <p:ph type="title"/>
          </p:nvPr>
        </p:nvSpPr>
        <p:spPr>
          <a:xfrm>
            <a:off x="282011" y="208722"/>
            <a:ext cx="10223323" cy="447261"/>
          </a:xfrm>
        </p:spPr>
        <p:txBody>
          <a:bodyPr/>
          <a:lstStyle/>
          <a:p>
            <a:r>
              <a:rPr lang="en-GB" sz="1800" dirty="0"/>
              <a:t>Question 1 (b) and mark scheme </a:t>
            </a:r>
          </a:p>
        </p:txBody>
      </p:sp>
      <p:sp>
        <p:nvSpPr>
          <p:cNvPr id="7" name="TextBox 6">
            <a:extLst>
              <a:ext uri="{FF2B5EF4-FFF2-40B4-BE49-F238E27FC236}">
                <a16:creationId xmlns:a16="http://schemas.microsoft.com/office/drawing/2014/main" id="{AFDAEA9D-3115-4008-9D9C-6FB75FBB3337}"/>
              </a:ext>
            </a:extLst>
          </p:cNvPr>
          <p:cNvSpPr txBox="1"/>
          <p:nvPr/>
        </p:nvSpPr>
        <p:spPr>
          <a:xfrm>
            <a:off x="5377559" y="15320"/>
            <a:ext cx="5511832" cy="923330"/>
          </a:xfrm>
          <a:prstGeom prst="rect">
            <a:avLst/>
          </a:prstGeom>
          <a:noFill/>
        </p:spPr>
        <p:txBody>
          <a:bodyPr wrap="square">
            <a:spAutoFit/>
          </a:bodyPr>
          <a:lstStyle/>
          <a:p>
            <a:r>
              <a:rPr lang="en-US" dirty="0">
                <a:solidFill>
                  <a:schemeClr val="accent1"/>
                </a:solidFill>
              </a:rPr>
              <a:t>Command Verb: </a:t>
            </a:r>
            <a:r>
              <a:rPr lang="en-US" b="1" i="1" dirty="0">
                <a:solidFill>
                  <a:schemeClr val="accent1"/>
                </a:solidFill>
              </a:rPr>
              <a:t>Name</a:t>
            </a:r>
          </a:p>
          <a:p>
            <a:r>
              <a:rPr lang="en-US" dirty="0">
                <a:solidFill>
                  <a:schemeClr val="accent1"/>
                </a:solidFill>
              </a:rPr>
              <a:t>Provide/name/select/</a:t>
            </a:r>
            <a:r>
              <a:rPr lang="en-US" dirty="0" err="1">
                <a:solidFill>
                  <a:schemeClr val="accent1"/>
                </a:solidFill>
              </a:rPr>
              <a:t>recognise</a:t>
            </a:r>
            <a:r>
              <a:rPr lang="en-US" dirty="0">
                <a:solidFill>
                  <a:schemeClr val="accent1"/>
                </a:solidFill>
              </a:rPr>
              <a:t> brief facts or </a:t>
            </a:r>
          </a:p>
          <a:p>
            <a:r>
              <a:rPr lang="en-US" dirty="0">
                <a:solidFill>
                  <a:schemeClr val="accent1"/>
                </a:solidFill>
              </a:rPr>
              <a:t>examples (from a given source or from recall)</a:t>
            </a:r>
            <a:endParaRPr lang="en-GB" dirty="0">
              <a:solidFill>
                <a:schemeClr val="accent1"/>
              </a:solidFill>
            </a:endParaRPr>
          </a:p>
        </p:txBody>
      </p:sp>
    </p:spTree>
    <p:extLst>
      <p:ext uri="{BB962C8B-B14F-4D97-AF65-F5344CB8AC3E}">
        <p14:creationId xmlns:p14="http://schemas.microsoft.com/office/powerpoint/2010/main" val="5310540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84DFAA86-2088-49B1-A9A9-AA3EF6B3B1A7}"/>
              </a:ext>
            </a:extLst>
          </p:cNvPr>
          <p:cNvSpPr txBox="1"/>
          <p:nvPr/>
        </p:nvSpPr>
        <p:spPr>
          <a:xfrm>
            <a:off x="1773698" y="4841748"/>
            <a:ext cx="9934825" cy="1323439"/>
          </a:xfrm>
          <a:prstGeom prst="rect">
            <a:avLst/>
          </a:prstGeom>
          <a:noFill/>
          <a:ln>
            <a:noFill/>
          </a:ln>
        </p:spPr>
        <p:txBody>
          <a:bodyPr wrap="square">
            <a:spAutoFit/>
          </a:bodyPr>
          <a:lstStyle/>
          <a:p>
            <a:r>
              <a:rPr lang="en-GB" sz="1600" b="1" i="1" dirty="0">
                <a:solidFill>
                  <a:srgbClr val="0070C0"/>
                </a:solidFill>
              </a:rPr>
              <a:t>Principal Examiner feedback </a:t>
            </a:r>
          </a:p>
          <a:p>
            <a:r>
              <a:rPr lang="en-GB" sz="1600" i="1" dirty="0">
                <a:solidFill>
                  <a:srgbClr val="0070C0"/>
                </a:solidFill>
              </a:rPr>
              <a:t>This learner has named 4 correct answers using exact terminology. Some learners identified the therapist as an allied professional but omitted to specify a type of therapist which cost them marks.</a:t>
            </a:r>
          </a:p>
          <a:p>
            <a:r>
              <a:rPr lang="en-GB" sz="1600" i="1" dirty="0">
                <a:solidFill>
                  <a:srgbClr val="0070C0"/>
                </a:solidFill>
              </a:rPr>
              <a:t>Advanced Information had been given for Learning Outcome 4, Allied Health Professionals in particular were mentioned. However, many learners omitted to attempt this questions and again valuable marks were lost.</a:t>
            </a:r>
            <a:endParaRPr lang="en-GB" sz="1600" b="1" dirty="0"/>
          </a:p>
        </p:txBody>
      </p:sp>
      <p:pic>
        <p:nvPicPr>
          <p:cNvPr id="9" name="Picture 8">
            <a:extLst>
              <a:ext uri="{FF2B5EF4-FFF2-40B4-BE49-F238E27FC236}">
                <a16:creationId xmlns:a16="http://schemas.microsoft.com/office/drawing/2014/main" id="{A17638D5-E7AE-4092-96F2-92230115EA0A}"/>
              </a:ext>
            </a:extLst>
          </p:cNvPr>
          <p:cNvPicPr>
            <a:picLocks noChangeAspect="1"/>
          </p:cNvPicPr>
          <p:nvPr/>
        </p:nvPicPr>
        <p:blipFill>
          <a:blip r:embed="rId2"/>
          <a:stretch>
            <a:fillRect/>
          </a:stretch>
        </p:blipFill>
        <p:spPr>
          <a:xfrm>
            <a:off x="503018" y="1097017"/>
            <a:ext cx="10002316" cy="2763691"/>
          </a:xfrm>
          <a:prstGeom prst="rect">
            <a:avLst/>
          </a:prstGeom>
        </p:spPr>
      </p:pic>
      <p:sp>
        <p:nvSpPr>
          <p:cNvPr id="11" name="Speech Bubble: Rectangle with Corners Rounded 10">
            <a:extLst>
              <a:ext uri="{FF2B5EF4-FFF2-40B4-BE49-F238E27FC236}">
                <a16:creationId xmlns:a16="http://schemas.microsoft.com/office/drawing/2014/main" id="{753A60A2-7CDE-42C8-AE2E-D2B06F5968F5}"/>
              </a:ext>
            </a:extLst>
          </p:cNvPr>
          <p:cNvSpPr/>
          <p:nvPr/>
        </p:nvSpPr>
        <p:spPr>
          <a:xfrm>
            <a:off x="1337745" y="4557319"/>
            <a:ext cx="10699530" cy="1980115"/>
          </a:xfrm>
          <a:prstGeom prst="wedgeRoundRectCallout">
            <a:avLst>
              <a:gd name="adj1" fmla="val -45138"/>
              <a:gd name="adj2" fmla="val -81151"/>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12" name="TextBox 11">
            <a:extLst>
              <a:ext uri="{FF2B5EF4-FFF2-40B4-BE49-F238E27FC236}">
                <a16:creationId xmlns:a16="http://schemas.microsoft.com/office/drawing/2014/main" id="{E0ABC790-D89E-4815-931D-7DA423267796}"/>
              </a:ext>
            </a:extLst>
          </p:cNvPr>
          <p:cNvSpPr txBox="1"/>
          <p:nvPr/>
        </p:nvSpPr>
        <p:spPr>
          <a:xfrm>
            <a:off x="346565" y="1097017"/>
            <a:ext cx="312906" cy="369332"/>
          </a:xfrm>
          <a:prstGeom prst="rect">
            <a:avLst/>
          </a:prstGeom>
          <a:noFill/>
        </p:spPr>
        <p:txBody>
          <a:bodyPr wrap="none" rtlCol="0">
            <a:spAutoFit/>
          </a:bodyPr>
          <a:lstStyle/>
          <a:p>
            <a:r>
              <a:rPr lang="en-GB" dirty="0"/>
              <a:t>1</a:t>
            </a:r>
          </a:p>
        </p:txBody>
      </p:sp>
      <p:sp>
        <p:nvSpPr>
          <p:cNvPr id="14" name="Title 2">
            <a:extLst>
              <a:ext uri="{FF2B5EF4-FFF2-40B4-BE49-F238E27FC236}">
                <a16:creationId xmlns:a16="http://schemas.microsoft.com/office/drawing/2014/main" id="{3685AA29-82C3-449D-825F-FBB0811BEC57}"/>
              </a:ext>
            </a:extLst>
          </p:cNvPr>
          <p:cNvSpPr txBox="1">
            <a:spLocks noGrp="1"/>
          </p:cNvSpPr>
          <p:nvPr>
            <p:ph type="title"/>
          </p:nvPr>
        </p:nvSpPr>
        <p:spPr>
          <a:xfrm>
            <a:off x="282575" y="207963"/>
            <a:ext cx="10223500" cy="447675"/>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en-GB" sz="1800" dirty="0"/>
              <a:t>Question 1(b) Candidate’s answer with Principal Examiner’s comments</a:t>
            </a:r>
          </a:p>
        </p:txBody>
      </p:sp>
    </p:spTree>
    <p:extLst>
      <p:ext uri="{BB962C8B-B14F-4D97-AF65-F5344CB8AC3E}">
        <p14:creationId xmlns:p14="http://schemas.microsoft.com/office/powerpoint/2010/main" val="305420230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582AF242-94BE-4F8C-B672-A2288DB0BCEF}"/>
              </a:ext>
            </a:extLst>
          </p:cNvPr>
          <p:cNvPicPr>
            <a:picLocks noGrp="1" noChangeAspect="1"/>
          </p:cNvPicPr>
          <p:nvPr>
            <p:ph idx="1"/>
          </p:nvPr>
        </p:nvPicPr>
        <p:blipFill rotWithShape="1">
          <a:blip r:embed="rId2"/>
          <a:srcRect b="39154"/>
          <a:stretch/>
        </p:blipFill>
        <p:spPr>
          <a:xfrm>
            <a:off x="84667" y="1093787"/>
            <a:ext cx="5985587" cy="2462213"/>
          </a:xfrm>
        </p:spPr>
      </p:pic>
      <p:sp>
        <p:nvSpPr>
          <p:cNvPr id="6" name="TextBox 5">
            <a:extLst>
              <a:ext uri="{FF2B5EF4-FFF2-40B4-BE49-F238E27FC236}">
                <a16:creationId xmlns:a16="http://schemas.microsoft.com/office/drawing/2014/main" id="{4A828D7A-2CF2-4DAC-ABE7-703626A6A3C1}"/>
              </a:ext>
            </a:extLst>
          </p:cNvPr>
          <p:cNvSpPr txBox="1"/>
          <p:nvPr/>
        </p:nvSpPr>
        <p:spPr>
          <a:xfrm>
            <a:off x="6637867" y="1129693"/>
            <a:ext cx="5300134" cy="4832092"/>
          </a:xfrm>
          <a:prstGeom prst="rect">
            <a:avLst/>
          </a:prstGeom>
          <a:noFill/>
        </p:spPr>
        <p:txBody>
          <a:bodyPr wrap="square">
            <a:spAutoFit/>
          </a:bodyPr>
          <a:lstStyle/>
          <a:p>
            <a:pPr algn="l"/>
            <a:r>
              <a:rPr lang="en-GB" sz="1400" b="0" i="0" u="none" strike="noStrike" baseline="0" dirty="0">
                <a:latin typeface="ArialMT"/>
              </a:rPr>
              <a:t>Response may refer to:</a:t>
            </a:r>
          </a:p>
          <a:p>
            <a:pPr algn="l"/>
            <a:r>
              <a:rPr lang="en-US" sz="1400" b="0" i="0" u="none" strike="noStrike" baseline="0" dirty="0">
                <a:latin typeface="SymbolMT"/>
              </a:rPr>
              <a:t>• </a:t>
            </a:r>
            <a:r>
              <a:rPr lang="en-US" sz="1400" b="0" i="0" u="none" strike="noStrike" baseline="0" dirty="0">
                <a:latin typeface="ArialMT"/>
              </a:rPr>
              <a:t>Assess </a:t>
            </a:r>
            <a:r>
              <a:rPr lang="en-US" sz="1400" b="0" i="0" u="none" strike="noStrike" baseline="0" dirty="0" err="1">
                <a:latin typeface="ArialMT"/>
              </a:rPr>
              <a:t>Gwenno`s</a:t>
            </a:r>
            <a:r>
              <a:rPr lang="en-US" sz="1400" b="0" i="0" u="none" strike="noStrike" baseline="0" dirty="0">
                <a:latin typeface="ArialMT"/>
              </a:rPr>
              <a:t> difficulties and identify her needs</a:t>
            </a:r>
          </a:p>
          <a:p>
            <a:pPr algn="l"/>
            <a:r>
              <a:rPr lang="en-US" sz="1400" b="0" i="0" u="none" strike="noStrike" baseline="0" dirty="0">
                <a:latin typeface="SymbolMT"/>
              </a:rPr>
              <a:t>• </a:t>
            </a:r>
            <a:r>
              <a:rPr lang="en-US" sz="1400" b="0" i="0" u="none" strike="noStrike" baseline="0" dirty="0">
                <a:latin typeface="ArialMT"/>
              </a:rPr>
              <a:t>Support early identification of additional needs</a:t>
            </a:r>
          </a:p>
          <a:p>
            <a:pPr algn="l"/>
            <a:r>
              <a:rPr lang="en-US" sz="1400" b="0" i="0" u="none" strike="noStrike" baseline="0" dirty="0">
                <a:latin typeface="SymbolMT"/>
              </a:rPr>
              <a:t>• </a:t>
            </a:r>
            <a:r>
              <a:rPr lang="en-US" sz="1400" b="0" i="0" u="none" strike="noStrike" baseline="0" dirty="0">
                <a:latin typeface="ArialMT"/>
              </a:rPr>
              <a:t>Offer support to the whole family where appropriate on managing the additional language needs identified</a:t>
            </a:r>
          </a:p>
          <a:p>
            <a:pPr algn="l"/>
            <a:r>
              <a:rPr lang="en-US" sz="1400" b="0" i="0" u="none" strike="noStrike" baseline="0" dirty="0">
                <a:latin typeface="SymbolMT"/>
              </a:rPr>
              <a:t>• </a:t>
            </a:r>
            <a:r>
              <a:rPr lang="en-US" sz="1400" b="0" i="0" u="none" strike="noStrike" baseline="0" dirty="0">
                <a:latin typeface="ArialMT"/>
              </a:rPr>
              <a:t>Offer support for communication and language difficulties </a:t>
            </a:r>
            <a:r>
              <a:rPr lang="en-GB" sz="1400" b="0" i="0" u="none" strike="noStrike" baseline="0" dirty="0">
                <a:latin typeface="ArialMT"/>
              </a:rPr>
              <a:t>as identified</a:t>
            </a:r>
          </a:p>
          <a:p>
            <a:pPr algn="l"/>
            <a:r>
              <a:rPr lang="en-US" sz="1400" b="0" i="0" u="none" strike="noStrike" baseline="0" dirty="0">
                <a:latin typeface="SymbolMT"/>
              </a:rPr>
              <a:t>• </a:t>
            </a:r>
            <a:r>
              <a:rPr lang="en-US" sz="1400" b="0" i="0" u="none" strike="noStrike" baseline="0" dirty="0">
                <a:latin typeface="ArialMT"/>
              </a:rPr>
              <a:t>Suggest alternative methods of communication if required</a:t>
            </a:r>
          </a:p>
          <a:p>
            <a:pPr algn="l"/>
            <a:r>
              <a:rPr lang="en-US" sz="1400" b="0" i="0" u="none" strike="noStrike" baseline="0" dirty="0">
                <a:latin typeface="SymbolMT"/>
              </a:rPr>
              <a:t>• </a:t>
            </a:r>
            <a:r>
              <a:rPr lang="en-US" sz="1400" b="0" i="0" u="none" strike="noStrike" baseline="0" dirty="0">
                <a:latin typeface="ArialMT"/>
              </a:rPr>
              <a:t>Arrange and support introduction of alternative communication methods, such as sign language or Makaton, as required by </a:t>
            </a:r>
            <a:r>
              <a:rPr lang="en-US" sz="1400" b="0" i="0" u="none" strike="noStrike" baseline="0" dirty="0" err="1">
                <a:latin typeface="ArialMT"/>
              </a:rPr>
              <a:t>Gwenno</a:t>
            </a:r>
            <a:r>
              <a:rPr lang="en-US" sz="1400" b="0" i="0" u="none" strike="noStrike" baseline="0" dirty="0">
                <a:latin typeface="ArialMT"/>
              </a:rPr>
              <a:t> and family members to </a:t>
            </a:r>
            <a:r>
              <a:rPr lang="en-GB" sz="1400" b="0" i="0" u="none" strike="noStrike" baseline="0" dirty="0">
                <a:latin typeface="ArialMT"/>
              </a:rPr>
              <a:t>improve family communication.</a:t>
            </a:r>
          </a:p>
          <a:p>
            <a:pPr algn="l"/>
            <a:r>
              <a:rPr lang="en-US" sz="1400" b="0" i="0" u="none" strike="noStrike" baseline="0" dirty="0">
                <a:latin typeface="SymbolMT"/>
              </a:rPr>
              <a:t>• </a:t>
            </a:r>
            <a:r>
              <a:rPr lang="en-US" sz="1400" b="0" i="0" u="none" strike="noStrike" baseline="0" dirty="0">
                <a:latin typeface="ArialMT"/>
              </a:rPr>
              <a:t>Provide support information for the family. There may be a local sing along group to support language </a:t>
            </a:r>
            <a:r>
              <a:rPr lang="en-GB" sz="1400" b="0" i="0" u="none" strike="noStrike" baseline="0" dirty="0">
                <a:latin typeface="ArialMT"/>
              </a:rPr>
              <a:t>development</a:t>
            </a:r>
          </a:p>
          <a:p>
            <a:pPr algn="l"/>
            <a:r>
              <a:rPr lang="en-US" sz="1400" b="0" i="0" u="none" strike="noStrike" baseline="0" dirty="0">
                <a:latin typeface="SymbolMT"/>
              </a:rPr>
              <a:t>• </a:t>
            </a:r>
            <a:r>
              <a:rPr lang="en-US" sz="1400" b="0" i="0" u="none" strike="noStrike" baseline="0" dirty="0">
                <a:latin typeface="ArialMT"/>
              </a:rPr>
              <a:t>Support with diet and eating where swallowing difficulties </a:t>
            </a:r>
            <a:r>
              <a:rPr lang="en-GB" sz="1400" b="0" i="0" u="none" strike="noStrike" baseline="0" dirty="0">
                <a:latin typeface="ArialMT"/>
              </a:rPr>
              <a:t>may have been identified</a:t>
            </a:r>
          </a:p>
          <a:p>
            <a:pPr algn="l"/>
            <a:r>
              <a:rPr lang="en-US" sz="1400" b="0" i="0" u="none" strike="noStrike" baseline="0" dirty="0">
                <a:latin typeface="SymbolMT"/>
              </a:rPr>
              <a:t>• </a:t>
            </a:r>
            <a:r>
              <a:rPr lang="en-US" sz="1400" b="0" i="0" u="none" strike="noStrike" baseline="0" dirty="0">
                <a:latin typeface="ArialMT"/>
              </a:rPr>
              <a:t>Work with school staff so </a:t>
            </a:r>
            <a:r>
              <a:rPr lang="en-US" sz="1400" b="0" i="0" u="none" strike="noStrike" baseline="0" dirty="0" err="1">
                <a:latin typeface="ArialMT"/>
              </a:rPr>
              <a:t>Gwenno</a:t>
            </a:r>
            <a:r>
              <a:rPr lang="en-US" sz="1400" b="0" i="0" u="none" strike="noStrike" baseline="0" dirty="0">
                <a:latin typeface="ArialMT"/>
              </a:rPr>
              <a:t> can be supported </a:t>
            </a:r>
            <a:r>
              <a:rPr lang="en-GB" sz="1400" b="0" i="0" u="none" strike="noStrike" baseline="0" dirty="0">
                <a:latin typeface="ArialMT"/>
              </a:rPr>
              <a:t>appropriately in the classroom</a:t>
            </a:r>
          </a:p>
          <a:p>
            <a:pPr algn="l"/>
            <a:r>
              <a:rPr lang="en-US" sz="1400" b="0" i="0" u="none" strike="noStrike" baseline="0" dirty="0">
                <a:latin typeface="SymbolMT"/>
              </a:rPr>
              <a:t>• </a:t>
            </a:r>
            <a:r>
              <a:rPr lang="en-US" sz="1400" b="0" i="0" u="none" strike="noStrike" baseline="0" dirty="0">
                <a:latin typeface="ArialMT"/>
              </a:rPr>
              <a:t>Suggest play therapy if appropriate</a:t>
            </a:r>
          </a:p>
          <a:p>
            <a:pPr algn="l"/>
            <a:r>
              <a:rPr lang="en-US" sz="1400" b="0" i="0" u="none" strike="noStrike" baseline="0" dirty="0">
                <a:latin typeface="SymbolMT"/>
              </a:rPr>
              <a:t>• </a:t>
            </a:r>
            <a:r>
              <a:rPr lang="en-US" sz="1400" b="0" i="0" u="none" strike="noStrike" baseline="0" dirty="0">
                <a:latin typeface="ArialMT"/>
              </a:rPr>
              <a:t>Help the family make appointments with other professionals as may be necessary</a:t>
            </a:r>
          </a:p>
          <a:p>
            <a:pPr algn="l"/>
            <a:r>
              <a:rPr lang="en-US" sz="1400" b="0" i="0" u="none" strike="noStrike" baseline="0" dirty="0">
                <a:latin typeface="ArialMT"/>
              </a:rPr>
              <a:t>This list is not exhaustive.</a:t>
            </a:r>
          </a:p>
          <a:p>
            <a:pPr algn="l"/>
            <a:r>
              <a:rPr lang="en-US" sz="1400" b="0" i="0" u="none" strike="noStrike" baseline="0" dirty="0">
                <a:latin typeface="ArialMT"/>
              </a:rPr>
              <a:t>Credit any other relevant response.</a:t>
            </a:r>
            <a:endParaRPr lang="en-GB" sz="1400" dirty="0"/>
          </a:p>
        </p:txBody>
      </p:sp>
      <p:sp>
        <p:nvSpPr>
          <p:cNvPr id="7" name="TextBox 6">
            <a:extLst>
              <a:ext uri="{FF2B5EF4-FFF2-40B4-BE49-F238E27FC236}">
                <a16:creationId xmlns:a16="http://schemas.microsoft.com/office/drawing/2014/main" id="{F6B2DD2F-55BE-4D07-8DEB-6F276454F87C}"/>
              </a:ext>
            </a:extLst>
          </p:cNvPr>
          <p:cNvSpPr txBox="1"/>
          <p:nvPr/>
        </p:nvSpPr>
        <p:spPr>
          <a:xfrm>
            <a:off x="541867" y="3854441"/>
            <a:ext cx="5300133" cy="2462213"/>
          </a:xfrm>
          <a:prstGeom prst="rect">
            <a:avLst/>
          </a:prstGeom>
          <a:noFill/>
        </p:spPr>
        <p:txBody>
          <a:bodyPr wrap="square">
            <a:spAutoFit/>
          </a:bodyPr>
          <a:lstStyle/>
          <a:p>
            <a:pPr algn="l"/>
            <a:r>
              <a:rPr lang="en-US" sz="1400" b="1" i="0" u="none" strike="noStrike" baseline="0" dirty="0">
                <a:latin typeface="Arial-BoldMT"/>
              </a:rPr>
              <a:t>Award up to 5 marks</a:t>
            </a:r>
          </a:p>
          <a:p>
            <a:pPr algn="l"/>
            <a:r>
              <a:rPr lang="en-US" sz="1400" b="1" i="0" u="none" strike="noStrike" baseline="0" dirty="0">
                <a:latin typeface="Arial-BoldMT"/>
              </a:rPr>
              <a:t>Award 0 marks </a:t>
            </a:r>
            <a:r>
              <a:rPr lang="en-US" sz="1400" b="0" i="0" u="none" strike="noStrike" baseline="0" dirty="0">
                <a:latin typeface="ArialMT"/>
              </a:rPr>
              <a:t>where response is not creditworthy</a:t>
            </a:r>
          </a:p>
          <a:p>
            <a:pPr algn="l"/>
            <a:r>
              <a:rPr lang="en-US" sz="1400" b="1" i="0" u="none" strike="noStrike" baseline="0" dirty="0">
                <a:latin typeface="Arial-BoldMT"/>
              </a:rPr>
              <a:t>Award 1-2 marks </a:t>
            </a:r>
            <a:r>
              <a:rPr lang="en-US" sz="1400" b="0" i="0" u="none" strike="noStrike" baseline="0" dirty="0">
                <a:latin typeface="ArialMT"/>
              </a:rPr>
              <a:t>for a basic discussion which shows limited knowledge and understanding of how a speech and language therapist may support </a:t>
            </a:r>
            <a:r>
              <a:rPr lang="en-US" sz="1400" b="0" i="0" u="none" strike="noStrike" baseline="0" dirty="0" err="1">
                <a:latin typeface="ArialMT"/>
              </a:rPr>
              <a:t>Gwenno</a:t>
            </a:r>
            <a:r>
              <a:rPr lang="en-US" sz="1400" b="0" i="0" u="none" strike="noStrike" baseline="0" dirty="0">
                <a:latin typeface="ArialMT"/>
              </a:rPr>
              <a:t> and her family</a:t>
            </a:r>
          </a:p>
          <a:p>
            <a:pPr algn="l"/>
            <a:r>
              <a:rPr lang="en-US" sz="1400" b="1" i="0" u="none" strike="noStrike" baseline="0" dirty="0">
                <a:latin typeface="Arial-BoldMT"/>
              </a:rPr>
              <a:t>Award 3-4 marks </a:t>
            </a:r>
            <a:r>
              <a:rPr lang="en-US" sz="1400" b="0" i="0" u="none" strike="noStrike" baseline="0" dirty="0">
                <a:latin typeface="ArialMT"/>
              </a:rPr>
              <a:t>for a good discussion which shows some knowledge and understanding of how a speech and language therapist may support </a:t>
            </a:r>
            <a:r>
              <a:rPr lang="en-US" sz="1400" b="0" i="0" u="none" strike="noStrike" baseline="0" dirty="0" err="1">
                <a:latin typeface="ArialMT"/>
              </a:rPr>
              <a:t>Gwenno</a:t>
            </a:r>
            <a:r>
              <a:rPr lang="en-US" sz="1400" b="0" i="0" u="none" strike="noStrike" baseline="0" dirty="0">
                <a:latin typeface="ArialMT"/>
              </a:rPr>
              <a:t> and her family</a:t>
            </a:r>
          </a:p>
          <a:p>
            <a:pPr algn="l"/>
            <a:r>
              <a:rPr lang="en-US" sz="1400" b="1" i="0" u="none" strike="noStrike" baseline="0" dirty="0">
                <a:latin typeface="Arial-BoldMT"/>
              </a:rPr>
              <a:t>Award 5 marks </a:t>
            </a:r>
            <a:r>
              <a:rPr lang="en-US" sz="1400" b="0" i="0" u="none" strike="noStrike" baseline="0" dirty="0">
                <a:latin typeface="ArialMT"/>
              </a:rPr>
              <a:t>for a very good discussion which shows sound knowledge and understanding of how a speech and language therapist may support </a:t>
            </a:r>
            <a:r>
              <a:rPr lang="en-US" sz="1400" b="0" i="0" u="none" strike="noStrike" baseline="0" dirty="0" err="1">
                <a:latin typeface="ArialMT"/>
              </a:rPr>
              <a:t>Gwenno</a:t>
            </a:r>
            <a:r>
              <a:rPr lang="en-US" sz="1400" b="0" i="0" u="none" strike="noStrike" baseline="0" dirty="0">
                <a:latin typeface="ArialMT"/>
              </a:rPr>
              <a:t> and her family</a:t>
            </a:r>
          </a:p>
        </p:txBody>
      </p:sp>
      <p:sp>
        <p:nvSpPr>
          <p:cNvPr id="8" name="Title 2">
            <a:extLst>
              <a:ext uri="{FF2B5EF4-FFF2-40B4-BE49-F238E27FC236}">
                <a16:creationId xmlns:a16="http://schemas.microsoft.com/office/drawing/2014/main" id="{94463F8B-D7FC-491D-9380-2A850D8ECB00}"/>
              </a:ext>
            </a:extLst>
          </p:cNvPr>
          <p:cNvSpPr>
            <a:spLocks noGrp="1"/>
          </p:cNvSpPr>
          <p:nvPr>
            <p:ph type="title"/>
          </p:nvPr>
        </p:nvSpPr>
        <p:spPr>
          <a:xfrm>
            <a:off x="282011" y="208722"/>
            <a:ext cx="10223323" cy="447261"/>
          </a:xfrm>
        </p:spPr>
        <p:txBody>
          <a:bodyPr/>
          <a:lstStyle/>
          <a:p>
            <a:r>
              <a:rPr lang="en-GB" sz="1800" dirty="0"/>
              <a:t>Question 1 (c) and mark scheme </a:t>
            </a:r>
          </a:p>
        </p:txBody>
      </p:sp>
      <p:sp>
        <p:nvSpPr>
          <p:cNvPr id="9" name="TextBox 8">
            <a:extLst>
              <a:ext uri="{FF2B5EF4-FFF2-40B4-BE49-F238E27FC236}">
                <a16:creationId xmlns:a16="http://schemas.microsoft.com/office/drawing/2014/main" id="{3C1A3D3D-1B52-4546-8CC7-E1C75DD3AC65}"/>
              </a:ext>
            </a:extLst>
          </p:cNvPr>
          <p:cNvSpPr txBox="1"/>
          <p:nvPr/>
        </p:nvSpPr>
        <p:spPr>
          <a:xfrm>
            <a:off x="5377559" y="15320"/>
            <a:ext cx="5511832" cy="923330"/>
          </a:xfrm>
          <a:prstGeom prst="rect">
            <a:avLst/>
          </a:prstGeom>
          <a:noFill/>
        </p:spPr>
        <p:txBody>
          <a:bodyPr wrap="square">
            <a:spAutoFit/>
          </a:bodyPr>
          <a:lstStyle/>
          <a:p>
            <a:r>
              <a:rPr lang="en-US" dirty="0">
                <a:solidFill>
                  <a:schemeClr val="accent1"/>
                </a:solidFill>
              </a:rPr>
              <a:t>Command Verb: </a:t>
            </a:r>
            <a:r>
              <a:rPr lang="en-US" b="1" i="1" dirty="0">
                <a:solidFill>
                  <a:schemeClr val="accent1"/>
                </a:solidFill>
              </a:rPr>
              <a:t>Discuss</a:t>
            </a:r>
            <a:r>
              <a:rPr lang="en-US" dirty="0">
                <a:solidFill>
                  <a:schemeClr val="accent1"/>
                </a:solidFill>
              </a:rPr>
              <a:t> </a:t>
            </a:r>
          </a:p>
          <a:p>
            <a:r>
              <a:rPr lang="en-US" dirty="0">
                <a:solidFill>
                  <a:schemeClr val="accent1"/>
                </a:solidFill>
              </a:rPr>
              <a:t>Examine an issue in detail/in a structured way, taking into account different ideas </a:t>
            </a:r>
            <a:endParaRPr lang="en-GB" dirty="0">
              <a:solidFill>
                <a:schemeClr val="accent1"/>
              </a:solidFill>
            </a:endParaRPr>
          </a:p>
        </p:txBody>
      </p:sp>
    </p:spTree>
    <p:extLst>
      <p:ext uri="{BB962C8B-B14F-4D97-AF65-F5344CB8AC3E}">
        <p14:creationId xmlns:p14="http://schemas.microsoft.com/office/powerpoint/2010/main" val="362537715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763FFE89-724D-4665-967B-7068232D4A36}"/>
              </a:ext>
            </a:extLst>
          </p:cNvPr>
          <p:cNvSpPr txBox="1"/>
          <p:nvPr/>
        </p:nvSpPr>
        <p:spPr>
          <a:xfrm>
            <a:off x="1487609" y="5148615"/>
            <a:ext cx="10399802" cy="1323439"/>
          </a:xfrm>
          <a:prstGeom prst="rect">
            <a:avLst/>
          </a:prstGeom>
          <a:noFill/>
          <a:ln>
            <a:noFill/>
          </a:ln>
        </p:spPr>
        <p:txBody>
          <a:bodyPr wrap="square">
            <a:spAutoFit/>
          </a:bodyPr>
          <a:lstStyle/>
          <a:p>
            <a:r>
              <a:rPr lang="en-GB" sz="1600" b="1" i="1" dirty="0">
                <a:solidFill>
                  <a:srgbClr val="0070C0"/>
                </a:solidFill>
              </a:rPr>
              <a:t>Principal Examiner feedback </a:t>
            </a:r>
          </a:p>
          <a:p>
            <a:r>
              <a:rPr lang="en-GB" sz="1600" i="1" dirty="0">
                <a:solidFill>
                  <a:srgbClr val="0070C0"/>
                </a:solidFill>
              </a:rPr>
              <a:t>This learner has presented a very good discussion which indicates sound knowledge and understanding of the requirements of the question. There is evidence of the type of support that may be offered for specific issues and this is developed where the learner  discusses </a:t>
            </a:r>
            <a:r>
              <a:rPr lang="en-GB" sz="1600" i="1" dirty="0" err="1">
                <a:solidFill>
                  <a:srgbClr val="0070C0"/>
                </a:solidFill>
              </a:rPr>
              <a:t>Gwenno’s</a:t>
            </a:r>
            <a:r>
              <a:rPr lang="en-GB" sz="1600" i="1" dirty="0">
                <a:solidFill>
                  <a:srgbClr val="0070C0"/>
                </a:solidFill>
              </a:rPr>
              <a:t> individual needs. The suggestion of further support from other professionals supports awarding of the full 5 marks given.</a:t>
            </a:r>
            <a:endParaRPr lang="en-GB" sz="1600" b="1" i="1" dirty="0">
              <a:solidFill>
                <a:srgbClr val="0070C0"/>
              </a:solidFill>
            </a:endParaRPr>
          </a:p>
        </p:txBody>
      </p:sp>
      <p:pic>
        <p:nvPicPr>
          <p:cNvPr id="9" name="Picture 8">
            <a:extLst>
              <a:ext uri="{FF2B5EF4-FFF2-40B4-BE49-F238E27FC236}">
                <a16:creationId xmlns:a16="http://schemas.microsoft.com/office/drawing/2014/main" id="{608FDDD4-F87C-4BDA-BE03-FB068B9D823F}"/>
              </a:ext>
            </a:extLst>
          </p:cNvPr>
          <p:cNvPicPr>
            <a:picLocks noChangeAspect="1"/>
          </p:cNvPicPr>
          <p:nvPr/>
        </p:nvPicPr>
        <p:blipFill>
          <a:blip r:embed="rId2"/>
          <a:stretch>
            <a:fillRect/>
          </a:stretch>
        </p:blipFill>
        <p:spPr>
          <a:xfrm>
            <a:off x="379029" y="972303"/>
            <a:ext cx="9710302" cy="3452551"/>
          </a:xfrm>
          <a:prstGeom prst="rect">
            <a:avLst/>
          </a:prstGeom>
        </p:spPr>
      </p:pic>
      <p:sp>
        <p:nvSpPr>
          <p:cNvPr id="10" name="Speech Bubble: Rectangle with Corners Rounded 9">
            <a:extLst>
              <a:ext uri="{FF2B5EF4-FFF2-40B4-BE49-F238E27FC236}">
                <a16:creationId xmlns:a16="http://schemas.microsoft.com/office/drawing/2014/main" id="{4A3583F8-D7AE-4603-B0CA-96BD2A25BEDF}"/>
              </a:ext>
            </a:extLst>
          </p:cNvPr>
          <p:cNvSpPr/>
          <p:nvPr/>
        </p:nvSpPr>
        <p:spPr>
          <a:xfrm>
            <a:off x="1337745" y="4971393"/>
            <a:ext cx="10699530" cy="1677885"/>
          </a:xfrm>
          <a:prstGeom prst="wedgeRoundRectCallout">
            <a:avLst>
              <a:gd name="adj1" fmla="val -45138"/>
              <a:gd name="adj2" fmla="val -81151"/>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11" name="TextBox 10">
            <a:extLst>
              <a:ext uri="{FF2B5EF4-FFF2-40B4-BE49-F238E27FC236}">
                <a16:creationId xmlns:a16="http://schemas.microsoft.com/office/drawing/2014/main" id="{5EEAF44C-B106-4780-8D50-9C8082F60A43}"/>
              </a:ext>
            </a:extLst>
          </p:cNvPr>
          <p:cNvSpPr txBox="1"/>
          <p:nvPr/>
        </p:nvSpPr>
        <p:spPr>
          <a:xfrm>
            <a:off x="222576" y="972303"/>
            <a:ext cx="312906" cy="369332"/>
          </a:xfrm>
          <a:prstGeom prst="rect">
            <a:avLst/>
          </a:prstGeom>
          <a:noFill/>
        </p:spPr>
        <p:txBody>
          <a:bodyPr wrap="none" rtlCol="0">
            <a:spAutoFit/>
          </a:bodyPr>
          <a:lstStyle/>
          <a:p>
            <a:r>
              <a:rPr lang="en-GB" dirty="0"/>
              <a:t>1</a:t>
            </a:r>
          </a:p>
        </p:txBody>
      </p:sp>
      <p:sp>
        <p:nvSpPr>
          <p:cNvPr id="12" name="Title 2">
            <a:extLst>
              <a:ext uri="{FF2B5EF4-FFF2-40B4-BE49-F238E27FC236}">
                <a16:creationId xmlns:a16="http://schemas.microsoft.com/office/drawing/2014/main" id="{3881D40D-4F13-46D3-B802-BF0AEFC8C75D}"/>
              </a:ext>
            </a:extLst>
          </p:cNvPr>
          <p:cNvSpPr txBox="1">
            <a:spLocks noGrp="1"/>
          </p:cNvSpPr>
          <p:nvPr>
            <p:ph type="title"/>
          </p:nvPr>
        </p:nvSpPr>
        <p:spPr>
          <a:xfrm>
            <a:off x="282575" y="207963"/>
            <a:ext cx="10223500" cy="447675"/>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en-GB" sz="1800" dirty="0"/>
              <a:t>Question 1(c) Candidate’s answer with Principal Examiner’s comments</a:t>
            </a:r>
          </a:p>
        </p:txBody>
      </p:sp>
    </p:spTree>
    <p:extLst>
      <p:ext uri="{BB962C8B-B14F-4D97-AF65-F5344CB8AC3E}">
        <p14:creationId xmlns:p14="http://schemas.microsoft.com/office/powerpoint/2010/main" val="137677498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FE1BDF29-5AFC-43F9-BA64-9C08478E67C8}"/>
              </a:ext>
            </a:extLst>
          </p:cNvPr>
          <p:cNvPicPr>
            <a:picLocks noGrp="1" noChangeAspect="1"/>
          </p:cNvPicPr>
          <p:nvPr>
            <p:ph idx="1"/>
          </p:nvPr>
        </p:nvPicPr>
        <p:blipFill rotWithShape="1">
          <a:blip r:embed="rId2"/>
          <a:srcRect b="44678"/>
          <a:stretch/>
        </p:blipFill>
        <p:spPr>
          <a:xfrm>
            <a:off x="262425" y="1118987"/>
            <a:ext cx="5461042" cy="2207309"/>
          </a:xfrm>
        </p:spPr>
      </p:pic>
      <p:sp>
        <p:nvSpPr>
          <p:cNvPr id="6" name="TextBox 5">
            <a:extLst>
              <a:ext uri="{FF2B5EF4-FFF2-40B4-BE49-F238E27FC236}">
                <a16:creationId xmlns:a16="http://schemas.microsoft.com/office/drawing/2014/main" id="{18190176-10FD-4873-8109-B7EF140B1048}"/>
              </a:ext>
            </a:extLst>
          </p:cNvPr>
          <p:cNvSpPr txBox="1"/>
          <p:nvPr/>
        </p:nvSpPr>
        <p:spPr>
          <a:xfrm>
            <a:off x="6096000" y="1071911"/>
            <a:ext cx="5833577" cy="5478423"/>
          </a:xfrm>
          <a:prstGeom prst="rect">
            <a:avLst/>
          </a:prstGeom>
          <a:noFill/>
        </p:spPr>
        <p:txBody>
          <a:bodyPr wrap="square">
            <a:spAutoFit/>
          </a:bodyPr>
          <a:lstStyle/>
          <a:p>
            <a:pPr algn="l"/>
            <a:r>
              <a:rPr lang="en-GB" sz="1400" b="0" i="0" u="none" strike="noStrike" baseline="0" dirty="0">
                <a:latin typeface="ArialMT"/>
              </a:rPr>
              <a:t>Response may refer to</a:t>
            </a:r>
          </a:p>
          <a:p>
            <a:pPr algn="l"/>
            <a:r>
              <a:rPr lang="en-US" sz="1400" b="0" i="0" u="none" strike="noStrike" baseline="0" dirty="0">
                <a:latin typeface="SymbolMT"/>
              </a:rPr>
              <a:t>• </a:t>
            </a:r>
            <a:r>
              <a:rPr lang="en-US" sz="1400" b="0" i="0" u="none" strike="noStrike" baseline="0" dirty="0">
                <a:latin typeface="ArialMT"/>
              </a:rPr>
              <a:t>Team members and family members need to be sure the information shared will be safe.</a:t>
            </a:r>
          </a:p>
          <a:p>
            <a:pPr algn="l"/>
            <a:r>
              <a:rPr lang="en-US" sz="1400" b="0" i="0" u="none" strike="noStrike" baseline="0" dirty="0">
                <a:latin typeface="SymbolMT"/>
              </a:rPr>
              <a:t>• </a:t>
            </a:r>
            <a:r>
              <a:rPr lang="en-US" sz="1400" b="0" i="0" u="none" strike="noStrike" baseline="0" dirty="0">
                <a:latin typeface="ArialMT"/>
              </a:rPr>
              <a:t>It is important to build up trust between the team members and those using the services</a:t>
            </a:r>
          </a:p>
          <a:p>
            <a:pPr algn="l"/>
            <a:r>
              <a:rPr lang="en-US" sz="1400" b="0" i="0" u="none" strike="noStrike" baseline="0" dirty="0">
                <a:latin typeface="SymbolMT"/>
              </a:rPr>
              <a:t>• </a:t>
            </a:r>
            <a:r>
              <a:rPr lang="en-US" sz="1400" b="0" i="0" u="none" strike="noStrike" baseline="0" dirty="0">
                <a:latin typeface="ArialMT"/>
              </a:rPr>
              <a:t>When everyone trusts each other information sharing may be more open and so more beneficial</a:t>
            </a:r>
          </a:p>
          <a:p>
            <a:pPr algn="l"/>
            <a:r>
              <a:rPr lang="en-US" sz="1400" b="0" i="0" u="none" strike="noStrike" baseline="0" dirty="0">
                <a:latin typeface="SymbolMT"/>
              </a:rPr>
              <a:t>• </a:t>
            </a:r>
            <a:r>
              <a:rPr lang="en-US" sz="1400" b="0" i="0" u="none" strike="noStrike" baseline="0" dirty="0">
                <a:latin typeface="ArialMT"/>
              </a:rPr>
              <a:t>If there is an issue of child protection or domestic violence it is important to keep everyone safe</a:t>
            </a:r>
          </a:p>
          <a:p>
            <a:pPr algn="l"/>
            <a:r>
              <a:rPr lang="en-US" sz="1400" b="0" i="0" u="none" strike="noStrike" baseline="0" dirty="0">
                <a:latin typeface="SymbolMT"/>
              </a:rPr>
              <a:t>• </a:t>
            </a:r>
            <a:r>
              <a:rPr lang="en-US" sz="1400" b="0" i="0" u="none" strike="noStrike" baseline="0" dirty="0">
                <a:latin typeface="ArialMT"/>
              </a:rPr>
              <a:t>If information was not kept confidential it could be used </a:t>
            </a:r>
            <a:r>
              <a:rPr lang="en-GB" sz="1400" b="0" i="0" u="none" strike="noStrike" baseline="0" dirty="0">
                <a:latin typeface="ArialMT"/>
              </a:rPr>
              <a:t>for the wrong reason</a:t>
            </a:r>
          </a:p>
          <a:p>
            <a:pPr algn="l"/>
            <a:r>
              <a:rPr lang="en-US" sz="1400" b="0" i="0" u="none" strike="noStrike" baseline="0" dirty="0">
                <a:latin typeface="SymbolMT"/>
              </a:rPr>
              <a:t>• </a:t>
            </a:r>
            <a:r>
              <a:rPr lang="en-US" sz="1400" b="0" i="0" u="none" strike="noStrike" baseline="0" dirty="0">
                <a:latin typeface="ArialMT"/>
              </a:rPr>
              <a:t>Where participants do not trust each other important </a:t>
            </a:r>
            <a:r>
              <a:rPr lang="en-GB" sz="1400" b="0" i="0" u="none" strike="noStrike" baseline="0" dirty="0">
                <a:latin typeface="ArialMT"/>
              </a:rPr>
              <a:t>information may be missed</a:t>
            </a:r>
          </a:p>
          <a:p>
            <a:pPr algn="l"/>
            <a:r>
              <a:rPr lang="en-US" sz="1400" b="0" i="0" u="none" strike="noStrike" baseline="0" dirty="0">
                <a:latin typeface="SymbolMT"/>
              </a:rPr>
              <a:t>• </a:t>
            </a:r>
            <a:r>
              <a:rPr lang="en-US" sz="1400" b="0" i="0" u="none" strike="noStrike" baseline="0" dirty="0">
                <a:latin typeface="ArialMT"/>
              </a:rPr>
              <a:t>Some people may be </a:t>
            </a:r>
            <a:r>
              <a:rPr lang="en-US" sz="1400" b="0" i="0" u="none" strike="noStrike" baseline="0" dirty="0" err="1">
                <a:latin typeface="ArialMT"/>
              </a:rPr>
              <a:t>judgemental</a:t>
            </a:r>
            <a:r>
              <a:rPr lang="en-US" sz="1400" b="0" i="0" u="none" strike="noStrike" baseline="0" dirty="0">
                <a:latin typeface="ArialMT"/>
              </a:rPr>
              <a:t> when they hear certain information so care should be taken in what is shared and </a:t>
            </a:r>
            <a:r>
              <a:rPr lang="en-GB" sz="1400" b="0" i="0" u="none" strike="noStrike" baseline="0" dirty="0">
                <a:latin typeface="ArialMT"/>
              </a:rPr>
              <a:t>how it is shared</a:t>
            </a:r>
          </a:p>
          <a:p>
            <a:pPr algn="l"/>
            <a:r>
              <a:rPr lang="en-US" sz="1400" b="0" i="0" u="none" strike="noStrike" baseline="0" dirty="0">
                <a:latin typeface="SymbolMT"/>
              </a:rPr>
              <a:t>• </a:t>
            </a:r>
            <a:r>
              <a:rPr lang="en-US" sz="1400" b="0" i="0" u="none" strike="noStrike" baseline="0" dirty="0">
                <a:latin typeface="ArialMT"/>
              </a:rPr>
              <a:t>Service users may not share details and so support may </a:t>
            </a:r>
            <a:r>
              <a:rPr lang="en-GB" sz="1400" b="0" i="0" u="none" strike="noStrike" baseline="0" dirty="0">
                <a:latin typeface="ArialMT"/>
              </a:rPr>
              <a:t>not be given</a:t>
            </a:r>
          </a:p>
          <a:p>
            <a:pPr algn="l"/>
            <a:r>
              <a:rPr lang="en-US" sz="1400" b="0" i="0" u="none" strike="noStrike" baseline="0" dirty="0">
                <a:latin typeface="SymbolMT"/>
              </a:rPr>
              <a:t>• </a:t>
            </a:r>
            <a:r>
              <a:rPr lang="en-US" sz="1400" b="0" i="0" u="none" strike="noStrike" baseline="0" dirty="0">
                <a:latin typeface="ArialMT"/>
              </a:rPr>
              <a:t>Team members should know when and with who to share information for the benefit of families</a:t>
            </a:r>
          </a:p>
          <a:p>
            <a:pPr algn="l"/>
            <a:r>
              <a:rPr lang="en-US" sz="1400" b="0" i="0" u="none" strike="noStrike" baseline="0" dirty="0">
                <a:latin typeface="SymbolMT"/>
              </a:rPr>
              <a:t>• </a:t>
            </a:r>
            <a:r>
              <a:rPr lang="en-US" sz="1400" b="0" i="0" u="none" strike="noStrike" baseline="0" dirty="0">
                <a:latin typeface="ArialMT"/>
              </a:rPr>
              <a:t>Everyone will be safeguarded if confidentiality policies are </a:t>
            </a:r>
            <a:r>
              <a:rPr lang="en-GB" sz="1400" b="0" i="0" u="none" strike="noStrike" baseline="0" dirty="0">
                <a:latin typeface="ArialMT"/>
              </a:rPr>
              <a:t>observed</a:t>
            </a:r>
          </a:p>
          <a:p>
            <a:pPr algn="l"/>
            <a:r>
              <a:rPr lang="en-US" sz="1400" b="0" i="0" u="none" strike="noStrike" baseline="0" dirty="0">
                <a:latin typeface="SymbolMT"/>
              </a:rPr>
              <a:t>• </a:t>
            </a:r>
            <a:r>
              <a:rPr lang="en-US" sz="1400" b="0" i="0" u="none" strike="noStrike" baseline="0" dirty="0">
                <a:latin typeface="ArialMT"/>
              </a:rPr>
              <a:t>It is important to understand that keeping things confidential is not keeping a secret</a:t>
            </a:r>
          </a:p>
          <a:p>
            <a:pPr algn="l"/>
            <a:r>
              <a:rPr lang="en-US" sz="1400" b="0" i="0" u="none" strike="noStrike" baseline="0" dirty="0">
                <a:latin typeface="SymbolMT"/>
              </a:rPr>
              <a:t>• </a:t>
            </a:r>
            <a:r>
              <a:rPr lang="en-US" sz="1400" b="0" i="0" u="none" strike="noStrike" baseline="0" dirty="0">
                <a:latin typeface="ArialMT"/>
              </a:rPr>
              <a:t>All team members and family members should be aware that sometimes a confidence will need to be shared</a:t>
            </a:r>
          </a:p>
          <a:p>
            <a:pPr algn="l"/>
            <a:r>
              <a:rPr lang="en-US" sz="1400" b="0" i="0" u="none" strike="noStrike" baseline="0" dirty="0">
                <a:latin typeface="ArialMT"/>
              </a:rPr>
              <a:t>This list is not exhaustive.</a:t>
            </a:r>
          </a:p>
          <a:p>
            <a:pPr algn="l"/>
            <a:r>
              <a:rPr lang="en-US" sz="1400" b="0" i="0" u="none" strike="noStrike" baseline="0" dirty="0">
                <a:latin typeface="ArialMT"/>
              </a:rPr>
              <a:t>Credit any other relevant response.</a:t>
            </a:r>
            <a:endParaRPr lang="en-GB" sz="1400" dirty="0"/>
          </a:p>
        </p:txBody>
      </p:sp>
      <p:sp>
        <p:nvSpPr>
          <p:cNvPr id="7" name="TextBox 6">
            <a:extLst>
              <a:ext uri="{FF2B5EF4-FFF2-40B4-BE49-F238E27FC236}">
                <a16:creationId xmlns:a16="http://schemas.microsoft.com/office/drawing/2014/main" id="{4FBC498E-7921-46C0-B1BF-E3B6286A69C2}"/>
              </a:ext>
            </a:extLst>
          </p:cNvPr>
          <p:cNvSpPr txBox="1"/>
          <p:nvPr/>
        </p:nvSpPr>
        <p:spPr>
          <a:xfrm>
            <a:off x="262423" y="3531705"/>
            <a:ext cx="5461044" cy="3108543"/>
          </a:xfrm>
          <a:prstGeom prst="rect">
            <a:avLst/>
          </a:prstGeom>
          <a:noFill/>
        </p:spPr>
        <p:txBody>
          <a:bodyPr wrap="square">
            <a:spAutoFit/>
          </a:bodyPr>
          <a:lstStyle/>
          <a:p>
            <a:pPr algn="l"/>
            <a:r>
              <a:rPr lang="en-GB" sz="1400" b="1" i="0" u="none" strike="noStrike" baseline="0" dirty="0">
                <a:latin typeface="Arial-BoldMT"/>
              </a:rPr>
              <a:t>Award up 6 marks</a:t>
            </a:r>
          </a:p>
          <a:p>
            <a:pPr algn="l"/>
            <a:r>
              <a:rPr lang="en-US" sz="1400" b="1" i="0" u="none" strike="noStrike" baseline="0" dirty="0">
                <a:latin typeface="Arial-BoldMT"/>
              </a:rPr>
              <a:t>Award 0 marks </a:t>
            </a:r>
            <a:r>
              <a:rPr lang="en-US" sz="1400" b="0" i="0" u="none" strike="noStrike" baseline="0" dirty="0">
                <a:latin typeface="ArialMT"/>
              </a:rPr>
              <a:t>where response is not creditworthy</a:t>
            </a:r>
          </a:p>
          <a:p>
            <a:pPr algn="l"/>
            <a:r>
              <a:rPr lang="en-US" sz="1400" b="1" i="0" u="none" strike="noStrike" baseline="0" dirty="0">
                <a:latin typeface="Arial-BoldMT"/>
              </a:rPr>
              <a:t>Award 1-2 marks </a:t>
            </a:r>
            <a:r>
              <a:rPr lang="en-US" sz="1400" b="0" i="0" u="none" strike="noStrike" baseline="0" dirty="0">
                <a:latin typeface="ArialMT"/>
              </a:rPr>
              <a:t>for a basic explanation which shows limited knowledge and understanding of the importance of confidentiality between agencies when supporting children’s care, health, wellbeing and development needs.</a:t>
            </a:r>
          </a:p>
          <a:p>
            <a:pPr algn="l"/>
            <a:r>
              <a:rPr lang="en-US" sz="1400" b="1" i="0" u="none" strike="noStrike" baseline="0" dirty="0">
                <a:latin typeface="Arial-BoldMT"/>
              </a:rPr>
              <a:t>Award 3-4 marks </a:t>
            </a:r>
            <a:r>
              <a:rPr lang="en-US" sz="1400" b="0" i="0" u="none" strike="noStrike" baseline="0" dirty="0">
                <a:latin typeface="ArialMT"/>
              </a:rPr>
              <a:t>for a good explanation which shows some</a:t>
            </a:r>
          </a:p>
          <a:p>
            <a:pPr algn="l"/>
            <a:r>
              <a:rPr lang="en-US" sz="1400" b="0" i="0" u="none" strike="noStrike" baseline="0" dirty="0">
                <a:latin typeface="ArialMT"/>
              </a:rPr>
              <a:t>knowledge and understanding of the importance of confidentiality between agencies when supporting children’s care, health, wellbeing and development needs.</a:t>
            </a:r>
          </a:p>
          <a:p>
            <a:pPr algn="l"/>
            <a:r>
              <a:rPr lang="en-US" sz="1400" b="1" i="0" u="none" strike="noStrike" baseline="0" dirty="0">
                <a:latin typeface="Arial-BoldMT"/>
              </a:rPr>
              <a:t>Award 5-6 marks </a:t>
            </a:r>
            <a:r>
              <a:rPr lang="en-US" sz="1400" b="0" i="0" u="none" strike="noStrike" baseline="0" dirty="0">
                <a:latin typeface="ArialMT"/>
              </a:rPr>
              <a:t>for a very good explanation which shows sound knowledge and understanding of the importance of confidentiality between agencies when supporting children’s care, health, wellbeing and development needs.</a:t>
            </a:r>
            <a:endParaRPr lang="en-GB" sz="1400" dirty="0"/>
          </a:p>
        </p:txBody>
      </p:sp>
      <p:sp>
        <p:nvSpPr>
          <p:cNvPr id="8" name="Title 2">
            <a:extLst>
              <a:ext uri="{FF2B5EF4-FFF2-40B4-BE49-F238E27FC236}">
                <a16:creationId xmlns:a16="http://schemas.microsoft.com/office/drawing/2014/main" id="{5A30BB7C-3A10-4FD9-912D-67B7C83DA83A}"/>
              </a:ext>
            </a:extLst>
          </p:cNvPr>
          <p:cNvSpPr>
            <a:spLocks noGrp="1"/>
          </p:cNvSpPr>
          <p:nvPr>
            <p:ph type="title"/>
          </p:nvPr>
        </p:nvSpPr>
        <p:spPr>
          <a:xfrm>
            <a:off x="282011" y="208722"/>
            <a:ext cx="10223323" cy="447261"/>
          </a:xfrm>
        </p:spPr>
        <p:txBody>
          <a:bodyPr/>
          <a:lstStyle/>
          <a:p>
            <a:r>
              <a:rPr lang="en-GB" sz="1800" dirty="0"/>
              <a:t>Question 2 and mark scheme </a:t>
            </a:r>
          </a:p>
        </p:txBody>
      </p:sp>
      <p:sp>
        <p:nvSpPr>
          <p:cNvPr id="10" name="TextBox 9">
            <a:extLst>
              <a:ext uri="{FF2B5EF4-FFF2-40B4-BE49-F238E27FC236}">
                <a16:creationId xmlns:a16="http://schemas.microsoft.com/office/drawing/2014/main" id="{8AB7045D-FC3B-476D-9049-5A63135DD591}"/>
              </a:ext>
            </a:extLst>
          </p:cNvPr>
          <p:cNvSpPr txBox="1"/>
          <p:nvPr/>
        </p:nvSpPr>
        <p:spPr>
          <a:xfrm>
            <a:off x="5377559" y="15320"/>
            <a:ext cx="5511832" cy="923330"/>
          </a:xfrm>
          <a:prstGeom prst="rect">
            <a:avLst/>
          </a:prstGeom>
          <a:noFill/>
        </p:spPr>
        <p:txBody>
          <a:bodyPr wrap="square">
            <a:spAutoFit/>
          </a:bodyPr>
          <a:lstStyle/>
          <a:p>
            <a:r>
              <a:rPr lang="en-US" dirty="0">
                <a:solidFill>
                  <a:schemeClr val="accent1"/>
                </a:solidFill>
              </a:rPr>
              <a:t>Command Verb: </a:t>
            </a:r>
            <a:r>
              <a:rPr lang="en-US" b="1" i="1" dirty="0">
                <a:solidFill>
                  <a:schemeClr val="accent1"/>
                </a:solidFill>
              </a:rPr>
              <a:t>Explain</a:t>
            </a:r>
            <a:r>
              <a:rPr lang="en-US" dirty="0">
                <a:solidFill>
                  <a:schemeClr val="accent1"/>
                </a:solidFill>
              </a:rPr>
              <a:t> </a:t>
            </a:r>
          </a:p>
          <a:p>
            <a:r>
              <a:rPr lang="en-US" dirty="0">
                <a:solidFill>
                  <a:schemeClr val="accent1"/>
                </a:solidFill>
              </a:rPr>
              <a:t>Provide details and reasons for how </a:t>
            </a:r>
          </a:p>
          <a:p>
            <a:r>
              <a:rPr lang="en-US" dirty="0">
                <a:solidFill>
                  <a:schemeClr val="accent1"/>
                </a:solidFill>
              </a:rPr>
              <a:t>and why something is the way it is</a:t>
            </a:r>
            <a:endParaRPr lang="en-GB" dirty="0">
              <a:solidFill>
                <a:schemeClr val="accent1"/>
              </a:solidFill>
            </a:endParaRPr>
          </a:p>
        </p:txBody>
      </p:sp>
    </p:spTree>
    <p:extLst>
      <p:ext uri="{BB962C8B-B14F-4D97-AF65-F5344CB8AC3E}">
        <p14:creationId xmlns:p14="http://schemas.microsoft.com/office/powerpoint/2010/main" val="2778348827"/>
      </p:ext>
    </p:extLst>
  </p:cSld>
  <p:clrMapOvr>
    <a:masterClrMapping/>
  </p:clrMapOvr>
</p:sld>
</file>

<file path=ppt/theme/theme1.xml><?xml version="1.0" encoding="utf-8"?>
<a:theme xmlns:a="http://schemas.openxmlformats.org/drawingml/2006/main" name="Office Theme">
  <a:themeElements>
    <a:clrScheme name="City and guilds 0119">
      <a:dk1>
        <a:srgbClr val="140000"/>
      </a:dk1>
      <a:lt1>
        <a:srgbClr val="FFFFFF"/>
      </a:lt1>
      <a:dk2>
        <a:srgbClr val="F94130"/>
      </a:dk2>
      <a:lt2>
        <a:srgbClr val="00B5E2"/>
      </a:lt2>
      <a:accent1>
        <a:srgbClr val="007BB9"/>
      </a:accent1>
      <a:accent2>
        <a:srgbClr val="00BFB3"/>
      </a:accent2>
      <a:accent3>
        <a:srgbClr val="FFC841"/>
      </a:accent3>
      <a:accent4>
        <a:srgbClr val="65B2E6"/>
      </a:accent4>
      <a:accent5>
        <a:srgbClr val="97D700"/>
      </a:accent5>
      <a:accent6>
        <a:srgbClr val="C6C6C6"/>
      </a:accent6>
      <a:hlink>
        <a:srgbClr val="8C286E"/>
      </a:hlink>
      <a:folHlink>
        <a:srgbClr val="CE0058"/>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wrap="none" lIns="0" tIns="0" rIns="0" bIns="0">
        <a:noAutofit/>
      </a:bodyPr>
      <a:lstStyle>
        <a:defPPr>
          <a:defRPr>
            <a:solidFill>
              <a:srgbClr val="000000"/>
            </a:solidFill>
          </a:defRPr>
        </a:defPPr>
      </a:lstStyle>
    </a:spDef>
  </a:objectDefaults>
  <a:extraClrSchemeLst/>
  <a:extLst>
    <a:ext uri="{05A4C25C-085E-4340-85A3-A5531E510DB2}">
      <thm15:themeFamily xmlns:thm15="http://schemas.microsoft.com/office/thememl/2012/main" name="C&amp;G_PowerPoint_New_Template_V1 [Read-Only]" id="{9814EAAC-C1C9-41D0-82E1-0AF7615562C8}" vid="{3259BF9B-0B01-4419-95C1-0789706EF412}"/>
    </a:ext>
  </a:extLst>
</a:theme>
</file>

<file path=ppt/theme/theme2.xml><?xml version="1.0" encoding="utf-8"?>
<a:theme xmlns:a="http://schemas.openxmlformats.org/drawingml/2006/main" name="1_Office Theme">
  <a:themeElements>
    <a:clrScheme name="City and guilds 0119">
      <a:dk1>
        <a:srgbClr val="140000"/>
      </a:dk1>
      <a:lt1>
        <a:srgbClr val="FFFFFF"/>
      </a:lt1>
      <a:dk2>
        <a:srgbClr val="F94130"/>
      </a:dk2>
      <a:lt2>
        <a:srgbClr val="00B5E2"/>
      </a:lt2>
      <a:accent1>
        <a:srgbClr val="007BB9"/>
      </a:accent1>
      <a:accent2>
        <a:srgbClr val="00BFB3"/>
      </a:accent2>
      <a:accent3>
        <a:srgbClr val="FFC841"/>
      </a:accent3>
      <a:accent4>
        <a:srgbClr val="65B2E6"/>
      </a:accent4>
      <a:accent5>
        <a:srgbClr val="97D700"/>
      </a:accent5>
      <a:accent6>
        <a:srgbClr val="C6C6C6"/>
      </a:accent6>
      <a:hlink>
        <a:srgbClr val="8C286E"/>
      </a:hlink>
      <a:folHlink>
        <a:srgbClr val="CE0058"/>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wrap="none" lIns="0" tIns="0" rIns="0" bIns="0">
        <a:noAutofit/>
      </a:bodyPr>
      <a:lstStyle>
        <a:defPPr>
          <a:defRPr>
            <a:solidFill>
              <a:srgbClr val="000000"/>
            </a:solidFill>
          </a:defRPr>
        </a:defPPr>
      </a:lstStyle>
    </a:spDef>
  </a:objectDefaults>
  <a:extraClrSchemeLst/>
  <a:extLst>
    <a:ext uri="{05A4C25C-085E-4340-85A3-A5531E510DB2}">
      <thm15:themeFamily xmlns:thm15="http://schemas.microsoft.com/office/thememl/2012/main" name="C&amp;G_PowerPoint_New_Template_V1 [Read-Only]" id="{9814EAAC-C1C9-41D0-82E1-0AF7615562C8}" vid="{3259BF9B-0B01-4419-95C1-0789706EF412}"/>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k48d8005054a4dd09ad49b7c837f0781 xmlns="36f98b4f-ba65-4a7d-9a34-48b23de556cb">
      <Terms xmlns="http://schemas.microsoft.com/office/infopath/2007/PartnerControls"/>
    </k48d8005054a4dd09ad49b7c837f0781>
    <aa87a6a0bdfe4bfb97a25745bc8270e2 xmlns="36f98b4f-ba65-4a7d-9a34-48b23de556cb">
      <Terms xmlns="http://schemas.microsoft.com/office/infopath/2007/PartnerControls"/>
    </aa87a6a0bdfe4bfb97a25745bc8270e2>
    <WJEC_x0020_Subject_x0020_Code xmlns="07b9bb9f-93d7-4a9d-9e48-363b5c999e88" xsi:nil="true"/>
    <WJEC_x0020_Available_x0020_Online xmlns="07b9bb9f-93d7-4a9d-9e48-363b5c999e88">false</WJEC_x0020_Available_x0020_Online>
    <TaxCatchAll xmlns="36f98b4f-ba65-4a7d-9a34-48b23de556cb" xsi:nil="true"/>
    <WJEC_x0020_Secured_x0020_Scheduling_x0020_End_x0020_Date xmlns="07b9bb9f-93d7-4a9d-9e48-363b5c999e88" xsi:nil="true"/>
    <RoutingRuleDescription xmlns="http://schemas.microsoft.com/sharepoint/v3" xsi:nil="true"/>
    <PublishingExpirationDate xmlns="http://schemas.microsoft.com/sharepoint/v3" xsi:nil="true"/>
    <PublishingStartDate xmlns="http://schemas.microsoft.com/sharepoint/v3" xsi:nil="true"/>
    <WJEC_x0020_Language xmlns="07b9bb9f-93d7-4a9d-9e48-363b5c999e88">
      <Value>English</Value>
    </WJEC_x0020_Language>
    <WJEC_x0020_Secure_x0020_Scheduling_x0020_Start_x0020_Date xmlns="07b9bb9f-93d7-4a9d-9e48-363b5c999e88" xsi:nil="true"/>
  </documentManagement>
</p:properties>
</file>

<file path=customXml/item2.xml><?xml version="1.0" encoding="utf-8"?>
<ct:contentTypeSchema xmlns:ct="http://schemas.microsoft.com/office/2006/metadata/contentType" xmlns:ma="http://schemas.microsoft.com/office/2006/metadata/properties/metaAttributes" ct:_="" ma:_="" ma:contentTypeName="Internal Assessment Form" ma:contentTypeID="0x0101005EE6F60F7FD1F54F8254869BFB0784AA0020879ED2A6C4B541A5BBE15202BD7708" ma:contentTypeVersion="68" ma:contentTypeDescription="" ma:contentTypeScope="" ma:versionID="8a98089d7c38336eee618f03fde270c0">
  <xsd:schema xmlns:xsd="http://www.w3.org/2001/XMLSchema" xmlns:xs="http://www.w3.org/2001/XMLSchema" xmlns:p="http://schemas.microsoft.com/office/2006/metadata/properties" xmlns:ns1="http://schemas.microsoft.com/sharepoint/v3" xmlns:ns3="36f98b4f-ba65-4a7d-9a34-48b23de556cb" xmlns:ns4="07b9bb9f-93d7-4a9d-9e48-363b5c999e88" targetNamespace="http://schemas.microsoft.com/office/2006/metadata/properties" ma:root="true" ma:fieldsID="95ec997ce0c6f4974ff577bf4e70ba0b" ns1:_="" ns3:_="" ns4:_="">
    <xsd:import namespace="http://schemas.microsoft.com/sharepoint/v3"/>
    <xsd:import namespace="36f98b4f-ba65-4a7d-9a34-48b23de556cb"/>
    <xsd:import namespace="07b9bb9f-93d7-4a9d-9e48-363b5c999e88"/>
    <xsd:element name="properties">
      <xsd:complexType>
        <xsd:sequence>
          <xsd:element name="documentManagement">
            <xsd:complexType>
              <xsd:all>
                <xsd:element ref="ns1:RoutingRuleDescription" minOccurs="0"/>
                <xsd:element ref="ns4:WJEC_x0020_Subject_x0020_Code" minOccurs="0"/>
                <xsd:element ref="ns4:WJEC_x0020_Language" minOccurs="0"/>
                <xsd:element ref="ns4:WJEC_x0020_Available_x0020_Online" minOccurs="0"/>
                <xsd:element ref="ns1:PublishingStartDate" minOccurs="0"/>
                <xsd:element ref="ns1:PublishingExpirationDate" minOccurs="0"/>
                <xsd:element ref="ns4:WJEC_x0020_Secure_x0020_Scheduling_x0020_Start_x0020_Date" minOccurs="0"/>
                <xsd:element ref="ns4:WJEC_x0020_Secured_x0020_Scheduling_x0020_End_x0020_Date" minOccurs="0"/>
                <xsd:element ref="ns3:k48d8005054a4dd09ad49b7c837f0781" minOccurs="0"/>
                <xsd:element ref="ns3:aa87a6a0bdfe4bfb97a25745bc8270e2" minOccurs="0"/>
                <xsd:element ref="ns3:TaxCatchAll" minOccurs="0"/>
                <xsd:element ref="ns3:TaxCatchAllLabe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RoutingRuleDescription" ma:index="3" nillable="true" ma:displayName="Description3" ma:description="can't delete this column" ma:internalName="RoutingRuleDescription" ma:readOnly="false">
      <xsd:simpleType>
        <xsd:restriction base="dms:Text">
          <xsd:maxLength value="255"/>
        </xsd:restriction>
      </xsd:simpleType>
    </xsd:element>
    <xsd:element name="PublishingStartDate" ma:index="8" nillable="true" ma:displayName="Scheduling Start Date" ma:description="" ma:internalName="PublishingStartDate" ma:readOnly="false">
      <xsd:simpleType>
        <xsd:restriction base="dms:Unknown"/>
      </xsd:simpleType>
    </xsd:element>
    <xsd:element name="PublishingExpirationDate" ma:index="9" nillable="true" ma:displayName="Scheduling End Date" ma:description="Scheduling End Date is a site column created by the Publishing feature. It is used to specify the date and time on which this page will no longer appear to site visitors." ma:internalName="PublishingExpirationDate" ma:readOnly="fals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36f98b4f-ba65-4a7d-9a34-48b23de556cb" elementFormDefault="qualified">
    <xsd:import namespace="http://schemas.microsoft.com/office/2006/documentManagement/types"/>
    <xsd:import namespace="http://schemas.microsoft.com/office/infopath/2007/PartnerControls"/>
    <xsd:element name="k48d8005054a4dd09ad49b7c837f0781" ma:index="15" nillable="true" ma:taxonomy="true" ma:internalName="k48d8005054a4dd09ad49b7c837f0781" ma:taxonomyFieldName="WJEC_x0020_Audiences" ma:displayName="WJEC Audiences" ma:readOnly="false" ma:fieldId="{448d8005-054a-4dd0-9ad4-9b7c837f0781}" ma:taxonomyMulti="true" ma:sspId="fd004107-dac0-45af-83fb-11757b2c8399" ma:termSetId="166b6179-d2c6-4c70-a6b7-272e06564e82" ma:anchorId="00000000-0000-0000-0000-000000000000" ma:open="false" ma:isKeyword="false">
      <xsd:complexType>
        <xsd:sequence>
          <xsd:element ref="pc:Terms" minOccurs="0" maxOccurs="1"/>
        </xsd:sequence>
      </xsd:complexType>
    </xsd:element>
    <xsd:element name="aa87a6a0bdfe4bfb97a25745bc8270e2" ma:index="16" nillable="true" ma:taxonomy="true" ma:internalName="aa87a6a0bdfe4bfb97a25745bc8270e2" ma:taxonomyFieldName="WJEC_x0020_Department" ma:displayName="WJEC Department" ma:readOnly="false" ma:fieldId="{aa87a6a0-bdfe-4bfb-97a2-5745bc8270e2}" ma:taxonomyMulti="true" ma:sspId="fd004107-dac0-45af-83fb-11757b2c8399" ma:termSetId="0c9e301d-bcca-45db-a9e6-62eca92a187e" ma:anchorId="00000000-0000-0000-0000-000000000000" ma:open="false" ma:isKeyword="false">
      <xsd:complexType>
        <xsd:sequence>
          <xsd:element ref="pc:Terms" minOccurs="0" maxOccurs="1"/>
        </xsd:sequence>
      </xsd:complexType>
    </xsd:element>
    <xsd:element name="TaxCatchAll" ma:index="17" nillable="true" ma:displayName="Taxonomy Catch All Column" ma:description="" ma:hidden="true" ma:list="{3317158d-5997-432d-8f64-ed5253ed3d4a}" ma:internalName="TaxCatchAll" ma:readOnly="false" ma:showField="CatchAllData" ma:web="36f98b4f-ba65-4a7d-9a34-48b23de556cb">
      <xsd:complexType>
        <xsd:complexContent>
          <xsd:extension base="dms:MultiChoiceLookup">
            <xsd:sequence>
              <xsd:element name="Value" type="dms:Lookup" maxOccurs="unbounded" minOccurs="0" nillable="true"/>
            </xsd:sequence>
          </xsd:extension>
        </xsd:complexContent>
      </xsd:complexType>
    </xsd:element>
    <xsd:element name="TaxCatchAllLabel" ma:index="18" nillable="true" ma:displayName="Taxonomy Catch All Column1" ma:description="" ma:hidden="true" ma:list="{3317158d-5997-432d-8f64-ed5253ed3d4a}" ma:internalName="TaxCatchAllLabel" ma:readOnly="true" ma:showField="CatchAllDataLabel" ma:web="36f98b4f-ba65-4a7d-9a34-48b23de556cb">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07b9bb9f-93d7-4a9d-9e48-363b5c999e88" elementFormDefault="qualified">
    <xsd:import namespace="http://schemas.microsoft.com/office/2006/documentManagement/types"/>
    <xsd:import namespace="http://schemas.microsoft.com/office/infopath/2007/PartnerControls"/>
    <xsd:element name="WJEC_x0020_Subject_x0020_Code" ma:index="5" nillable="true" ma:displayName="WJEC Subject Code" ma:internalName="WJEC_x0020_Subject_x0020_Code" ma:readOnly="false">
      <xsd:simpleType>
        <xsd:restriction base="dms:Text">
          <xsd:maxLength value="64"/>
        </xsd:restriction>
      </xsd:simpleType>
    </xsd:element>
    <xsd:element name="WJEC_x0020_Language" ma:index="6" nillable="true" ma:displayName="WJEC Language" ma:default="English" ma:internalName="WJEC_x0020_Language" ma:readOnly="false">
      <xsd:complexType>
        <xsd:complexContent>
          <xsd:extension base="dms:MultiChoice">
            <xsd:sequence>
              <xsd:element name="Value" maxOccurs="unbounded" minOccurs="0" nillable="true">
                <xsd:simpleType>
                  <xsd:restriction base="dms:Choice">
                    <xsd:enumeration value="English"/>
                    <xsd:enumeration value="Welsh"/>
                  </xsd:restriction>
                </xsd:simpleType>
              </xsd:element>
            </xsd:sequence>
          </xsd:extension>
        </xsd:complexContent>
      </xsd:complexType>
    </xsd:element>
    <xsd:element name="WJEC_x0020_Available_x0020_Online" ma:index="7" nillable="true" ma:displayName="WJEC Available Online" ma:default="0" ma:internalName="WJEC_x0020_Available_x0020_Online" ma:readOnly="false">
      <xsd:simpleType>
        <xsd:restriction base="dms:Boolean"/>
      </xsd:simpleType>
    </xsd:element>
    <xsd:element name="WJEC_x0020_Secure_x0020_Scheduling_x0020_Start_x0020_Date" ma:index="10" nillable="true" ma:displayName="WJEC Secure Scheduling Start Date" ma:format="DateTime" ma:internalName="WJEC_x0020_Secure_x0020_Scheduling_x0020_Start_x0020_Date" ma:readOnly="false">
      <xsd:simpleType>
        <xsd:restriction base="dms:DateTime"/>
      </xsd:simpleType>
    </xsd:element>
    <xsd:element name="WJEC_x0020_Secured_x0020_Scheduling_x0020_End_x0020_Date" ma:index="11" nillable="true" ma:displayName="WJEC Secure Scheduling End Date" ma:format="DateTime" ma:internalName="WJEC_x0020_Secured_x0020_Scheduling_x0020_End_x0020_Date" ma:readOnly="false">
      <xsd:simpleType>
        <xsd:restriction base="dms:DateTim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19" ma:displayName="Content Type"/>
        <xsd:element ref="dc:title" minOccurs="0" maxOccurs="1" ma:index="1" ma:displayName="Title"/>
        <xsd:element ref="dc:subject" minOccurs="0" maxOccurs="1"/>
        <xsd:element ref="dc:description" minOccurs="0" maxOccurs="1"/>
        <xsd:element name="keywords" minOccurs="0" maxOccurs="1" type="xsd:string" ma:index="2" ma:displayName="Keywords"/>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4CF2C5D-BA0A-4ADC-ACA3-AA75CD9BCC39}">
  <ds:schemaRefs>
    <ds:schemaRef ds:uri="http://purl.org/dc/elements/1.1/"/>
    <ds:schemaRef ds:uri="http://schemas.microsoft.com/office/2006/metadata/properties"/>
    <ds:schemaRef ds:uri="10ebebe9-ad9c-417c-96aa-6a2f5b72dbd6"/>
    <ds:schemaRef ds:uri="http://purl.org/dc/terms/"/>
    <ds:schemaRef ds:uri="http://schemas.openxmlformats.org/package/2006/metadata/core-properties"/>
    <ds:schemaRef ds:uri="http://schemas.microsoft.com/office/2006/documentManagement/types"/>
    <ds:schemaRef ds:uri="http://purl.org/dc/dcmitype/"/>
    <ds:schemaRef ds:uri="http://schemas.microsoft.com/office/infopath/2007/PartnerControls"/>
    <ds:schemaRef ds:uri="101960c9-2583-49a4-9434-4c0cad7b266a"/>
    <ds:schemaRef ds:uri="http://www.w3.org/XML/1998/namespace"/>
    <ds:schemaRef ds:uri="36f98b4f-ba65-4a7d-9a34-48b23de556cb"/>
    <ds:schemaRef ds:uri="07b9bb9f-93d7-4a9d-9e48-363b5c999e88"/>
    <ds:schemaRef ds:uri="http://schemas.microsoft.com/sharepoint/v3"/>
  </ds:schemaRefs>
</ds:datastoreItem>
</file>

<file path=customXml/itemProps2.xml><?xml version="1.0" encoding="utf-8"?>
<ds:datastoreItem xmlns:ds="http://schemas.openxmlformats.org/officeDocument/2006/customXml" ds:itemID="{3B5B45CE-602A-41F7-BA53-86AB8DF6E59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36f98b4f-ba65-4a7d-9a34-48b23de556cb"/>
    <ds:schemaRef ds:uri="07b9bb9f-93d7-4a9d-9e48-363b5c999e8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BD7F1651-5B2A-4B16-9EFE-F4259EAB826F}">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12310</TotalTime>
  <Words>4880</Words>
  <Application>Microsoft Office PowerPoint</Application>
  <PresentationFormat>Widescreen</PresentationFormat>
  <Paragraphs>425</Paragraphs>
  <Slides>30</Slides>
  <Notes>2</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30</vt:i4>
      </vt:variant>
    </vt:vector>
  </HeadingPairs>
  <TitlesOfParts>
    <vt:vector size="38" baseType="lpstr">
      <vt:lpstr>Arial</vt:lpstr>
      <vt:lpstr>Arial-BoldMT</vt:lpstr>
      <vt:lpstr>ArialMT</vt:lpstr>
      <vt:lpstr>Calibri</vt:lpstr>
      <vt:lpstr>Lato</vt:lpstr>
      <vt:lpstr>SymbolMT</vt:lpstr>
      <vt:lpstr>Office Theme</vt:lpstr>
      <vt:lpstr>1_Office Theme</vt:lpstr>
      <vt:lpstr>PowerPoint Presentation</vt:lpstr>
      <vt:lpstr>PowerPoint Presentation</vt:lpstr>
      <vt:lpstr>Question 1 (a) and mark scheme </vt:lpstr>
      <vt:lpstr>Question 1(a) Candidate’s answer with Principal Examiner’s comments</vt:lpstr>
      <vt:lpstr>Question 1 (b) and mark scheme </vt:lpstr>
      <vt:lpstr>Question 1(b) Candidate’s answer with Principal Examiner’s comments</vt:lpstr>
      <vt:lpstr>Question 1 (c) and mark scheme </vt:lpstr>
      <vt:lpstr>Question 1(c) Candidate’s answer with Principal Examiner’s comments</vt:lpstr>
      <vt:lpstr>Question 2 and mark scheme </vt:lpstr>
      <vt:lpstr>Question 2 Candidate’s answer with Principal Examiner’s comments</vt:lpstr>
      <vt:lpstr>Question 3 and mark scheme </vt:lpstr>
      <vt:lpstr>Question 3 Candidate’s answer with Principal Examiner’s comments</vt:lpstr>
      <vt:lpstr>Question 4 (a) and mark scheme </vt:lpstr>
      <vt:lpstr>Question 4(a) Candidate’s answer with Principal Examiner’s comments</vt:lpstr>
      <vt:lpstr>Question 4 (b) and mark scheme </vt:lpstr>
      <vt:lpstr>Question 4(b) Candidate’s answer with Principal Examiner’s comments</vt:lpstr>
      <vt:lpstr>Question 4 (c) and mark scheme </vt:lpstr>
      <vt:lpstr>Question 4(c) Candidate’s answer with Principal Examiner’s comments</vt:lpstr>
      <vt:lpstr>Question 5 (a) and mark scheme </vt:lpstr>
      <vt:lpstr>Question 5 Candidate’s answer with Principal Examiner’s comments</vt:lpstr>
      <vt:lpstr>Question 5 (b) and mark scheme </vt:lpstr>
      <vt:lpstr>Question 5(b) Candidate’s answer with Principal Examiner’s comments</vt:lpstr>
      <vt:lpstr>Question 6 and mark scheme </vt:lpstr>
      <vt:lpstr>Question 6 Candidate’s answer with Principal Examiner’s comments</vt:lpstr>
      <vt:lpstr>Question 7 and mark scheme </vt:lpstr>
      <vt:lpstr>Question 7 Candidate’s answer with Principal Examiner’s comments</vt:lpstr>
      <vt:lpstr>Question 8 and mark scheme </vt:lpstr>
      <vt:lpstr>Question 8 Candidate’s answer with Principal Examiner’s comments</vt:lpstr>
      <vt:lpstr>Question 9 (b) and mark scheme </vt:lpstr>
      <vt:lpstr>Question 9(b) Candidate’s answer with Principal Examiner’s comments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Amy Thomas</dc:creator>
  <cp:lastModifiedBy>Lucas, Tania</cp:lastModifiedBy>
  <cp:revision>26</cp:revision>
  <dcterms:created xsi:type="dcterms:W3CDTF">2020-09-10T07:54:11Z</dcterms:created>
  <dcterms:modified xsi:type="dcterms:W3CDTF">2022-03-30T14:59:45Z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0x0101005EE6F60F7FD1F54F8254869BFB0784AA0020879ED2A6C4B541A5BBE15202BD7708</vt:lpwstr>
  </property>
  <property fmtid="{D5CDD505-2E9C-101B-9397-08002B2CF9AE}" pid="3" name="WJEC Department">
    <vt:lpwstr/>
  </property>
  <property fmtid="{D5CDD505-2E9C-101B-9397-08002B2CF9AE}" pid="4" name="WJEC Audiences">
    <vt:lpwstr/>
  </property>
</Properties>
</file>