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405" r:id="rId5"/>
    <p:sldId id="715" r:id="rId6"/>
    <p:sldId id="720" r:id="rId7"/>
    <p:sldId id="882" r:id="rId8"/>
    <p:sldId id="883" r:id="rId9"/>
    <p:sldId id="884" r:id="rId10"/>
    <p:sldId id="885" r:id="rId11"/>
    <p:sldId id="886" r:id="rId12"/>
    <p:sldId id="889" r:id="rId13"/>
    <p:sldId id="892" r:id="rId14"/>
    <p:sldId id="887" r:id="rId15"/>
    <p:sldId id="679" r:id="rId16"/>
    <p:sldId id="876" r:id="rId17"/>
    <p:sldId id="879" r:id="rId18"/>
    <p:sldId id="688" r:id="rId19"/>
    <p:sldId id="880" r:id="rId20"/>
    <p:sldId id="878" r:id="rId21"/>
    <p:sldId id="891" r:id="rId22"/>
    <p:sldId id="895" r:id="rId23"/>
    <p:sldId id="896" r:id="rId24"/>
    <p:sldId id="877" r:id="rId25"/>
    <p:sldId id="734" r:id="rId26"/>
    <p:sldId id="893" r:id="rId27"/>
    <p:sldId id="894" r:id="rId28"/>
    <p:sldId id="822" r:id="rId29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1457" userDrawn="1">
          <p15:clr>
            <a:srgbClr val="A4A3A4"/>
          </p15:clr>
        </p15:guide>
        <p15:guide id="1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Onuzuruike" initials="JO" lastIdx="2" clrIdx="0"/>
  <p:cmAuthor id="2" name="Jenna Redelinghuys" initials="JR" lastIdx="8" clrIdx="1"/>
  <p:cmAuthor id="3" name="William Nightingale" initials="WN" lastIdx="1" clrIdx="2"/>
  <p:cmAuthor id="4" name="Suzi Gray" initials="SG" lastIdx="1" clrIdx="3">
    <p:extLst>
      <p:ext uri="{19B8F6BF-5375-455C-9EA6-DF929625EA0E}">
        <p15:presenceInfo xmlns:p15="http://schemas.microsoft.com/office/powerpoint/2012/main" userId="S-1-5-21-1308356437-3399562541-1039870623-3914" providerId="AD"/>
      </p:ext>
    </p:extLst>
  </p:cmAuthor>
  <p:cmAuthor id="5" name="Lucas, Tania" initials="LT" lastIdx="3" clrIdx="4">
    <p:extLst>
      <p:ext uri="{19B8F6BF-5375-455C-9EA6-DF929625EA0E}">
        <p15:presenceInfo xmlns:p15="http://schemas.microsoft.com/office/powerpoint/2012/main" userId="S::lucast@wjec.co.uk::232b37cb-a817-446c-b5f8-6c2be3ba9e7b" providerId="AD"/>
      </p:ext>
    </p:extLst>
  </p:cmAuthor>
  <p:cmAuthor id="6" name="Susan (Pencoedtre High School)" initials="S(HS" lastIdx="1" clrIdx="5">
    <p:extLst>
      <p:ext uri="{19B8F6BF-5375-455C-9EA6-DF929625EA0E}">
        <p15:presenceInfo xmlns:p15="http://schemas.microsoft.com/office/powerpoint/2012/main" userId="S::shooper.phs@valelearning.com::b9077112-9606-4d1c-bb14-0c625964ac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8"/>
    <a:srgbClr val="0070C0"/>
    <a:srgbClr val="0096FF"/>
    <a:srgbClr val="FFC000"/>
    <a:srgbClr val="65B2E6"/>
    <a:srgbClr val="CBD6EB"/>
    <a:srgbClr val="CB076E"/>
    <a:srgbClr val="E7ECF5"/>
    <a:srgbClr val="00B0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7686C1-4601-4F0C-95CC-CCE77260054D}" v="13" dt="2022-03-25T14:07:54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14"/>
    <p:restoredTop sz="96327"/>
  </p:normalViewPr>
  <p:slideViewPr>
    <p:cSldViewPr snapToGrid="0">
      <p:cViewPr varScale="1">
        <p:scale>
          <a:sx n="61" d="100"/>
          <a:sy n="61" d="100"/>
        </p:scale>
        <p:origin x="536" y="20"/>
      </p:cViewPr>
      <p:guideLst>
        <p:guide orient="horz" pos="14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yman, Hilary" userId="f3bca22b-3a42-4d89-8a24-ce254d13f28a" providerId="ADAL" clId="{647686C1-4601-4F0C-95CC-CCE77260054D}"/>
    <pc:docChg chg="undo redo custSel modSld">
      <pc:chgData name="Wyman, Hilary" userId="f3bca22b-3a42-4d89-8a24-ce254d13f28a" providerId="ADAL" clId="{647686C1-4601-4F0C-95CC-CCE77260054D}" dt="2022-03-25T14:12:20.165" v="1065" actId="14100"/>
      <pc:docMkLst>
        <pc:docMk/>
      </pc:docMkLst>
      <pc:sldChg chg="addSp delSp modSp mod">
        <pc:chgData name="Wyman, Hilary" userId="f3bca22b-3a42-4d89-8a24-ce254d13f28a" providerId="ADAL" clId="{647686C1-4601-4F0C-95CC-CCE77260054D}" dt="2022-03-25T14:02:04.594" v="1002" actId="14100"/>
        <pc:sldMkLst>
          <pc:docMk/>
          <pc:sldMk cId="3630742754" sldId="679"/>
        </pc:sldMkLst>
        <pc:spChg chg="mod">
          <ac:chgData name="Wyman, Hilary" userId="f3bca22b-3a42-4d89-8a24-ce254d13f28a" providerId="ADAL" clId="{647686C1-4601-4F0C-95CC-CCE77260054D}" dt="2022-03-24T12:39:14.008" v="157" actId="20577"/>
          <ac:spMkLst>
            <pc:docMk/>
            <pc:sldMk cId="3630742754" sldId="679"/>
            <ac:spMk id="3" creationId="{42A8F2AF-BC28-4991-9816-07479106F8A5}"/>
          </ac:spMkLst>
        </pc:spChg>
        <pc:spChg chg="del">
          <ac:chgData name="Wyman, Hilary" userId="f3bca22b-3a42-4d89-8a24-ce254d13f28a" providerId="ADAL" clId="{647686C1-4601-4F0C-95CC-CCE77260054D}" dt="2022-03-25T13:59:54.398" v="990" actId="478"/>
          <ac:spMkLst>
            <pc:docMk/>
            <pc:sldMk cId="3630742754" sldId="679"/>
            <ac:spMk id="6" creationId="{44E675EE-3A69-CF47-8BAD-BD97F39C4FFC}"/>
          </ac:spMkLst>
        </pc:spChg>
        <pc:picChg chg="add del mod">
          <ac:chgData name="Wyman, Hilary" userId="f3bca22b-3a42-4d89-8a24-ce254d13f28a" providerId="ADAL" clId="{647686C1-4601-4F0C-95CC-CCE77260054D}" dt="2022-03-25T14:00:12.807" v="999" actId="478"/>
          <ac:picMkLst>
            <pc:docMk/>
            <pc:sldMk cId="3630742754" sldId="679"/>
            <ac:picMk id="4" creationId="{816B5FE0-5C85-4B2C-876D-2A8E03A29258}"/>
          </ac:picMkLst>
        </pc:picChg>
        <pc:picChg chg="del">
          <ac:chgData name="Wyman, Hilary" userId="f3bca22b-3a42-4d89-8a24-ce254d13f28a" providerId="ADAL" clId="{647686C1-4601-4F0C-95CC-CCE77260054D}" dt="2022-03-25T13:59:54.398" v="990" actId="478"/>
          <ac:picMkLst>
            <pc:docMk/>
            <pc:sldMk cId="3630742754" sldId="679"/>
            <ac:picMk id="7" creationId="{249182BF-3B24-EA48-9C8F-DE6AA4C49F21}"/>
          </ac:picMkLst>
        </pc:picChg>
        <pc:picChg chg="add mod">
          <ac:chgData name="Wyman, Hilary" userId="f3bca22b-3a42-4d89-8a24-ce254d13f28a" providerId="ADAL" clId="{647686C1-4601-4F0C-95CC-CCE77260054D}" dt="2022-03-25T14:02:04.594" v="1002" actId="14100"/>
          <ac:picMkLst>
            <pc:docMk/>
            <pc:sldMk cId="3630742754" sldId="679"/>
            <ac:picMk id="8" creationId="{4E3E38CA-4FC0-460A-91CC-F176794871A8}"/>
          </ac:picMkLst>
        </pc:picChg>
      </pc:sldChg>
      <pc:sldChg chg="modSp mod">
        <pc:chgData name="Wyman, Hilary" userId="f3bca22b-3a42-4d89-8a24-ce254d13f28a" providerId="ADAL" clId="{647686C1-4601-4F0C-95CC-CCE77260054D}" dt="2022-03-24T12:39:47.336" v="182" actId="20577"/>
        <pc:sldMkLst>
          <pc:docMk/>
          <pc:sldMk cId="3579179818" sldId="688"/>
        </pc:sldMkLst>
        <pc:spChg chg="mod">
          <ac:chgData name="Wyman, Hilary" userId="f3bca22b-3a42-4d89-8a24-ce254d13f28a" providerId="ADAL" clId="{647686C1-4601-4F0C-95CC-CCE77260054D}" dt="2022-03-24T12:39:47.336" v="182" actId="20577"/>
          <ac:spMkLst>
            <pc:docMk/>
            <pc:sldMk cId="3579179818" sldId="688"/>
            <ac:spMk id="13" creationId="{9801A6E2-F3C9-4F96-A1F3-7F05A0EC2B44}"/>
          </ac:spMkLst>
        </pc:spChg>
      </pc:sldChg>
      <pc:sldChg chg="addSp delSp modSp mod">
        <pc:chgData name="Wyman, Hilary" userId="f3bca22b-3a42-4d89-8a24-ce254d13f28a" providerId="ADAL" clId="{647686C1-4601-4F0C-95CC-CCE77260054D}" dt="2022-03-25T13:41:27.691" v="962" actId="1035"/>
        <pc:sldMkLst>
          <pc:docMk/>
          <pc:sldMk cId="1643471483" sldId="715"/>
        </pc:sldMkLst>
        <pc:picChg chg="del">
          <ac:chgData name="Wyman, Hilary" userId="f3bca22b-3a42-4d89-8a24-ce254d13f28a" providerId="ADAL" clId="{647686C1-4601-4F0C-95CC-CCE77260054D}" dt="2022-03-25T12:11:18.585" v="312" actId="478"/>
          <ac:picMkLst>
            <pc:docMk/>
            <pc:sldMk cId="1643471483" sldId="715"/>
            <ac:picMk id="4" creationId="{F17B388F-33D2-8C41-B978-649C5E59F1B7}"/>
          </ac:picMkLst>
        </pc:picChg>
        <pc:picChg chg="add mod">
          <ac:chgData name="Wyman, Hilary" userId="f3bca22b-3a42-4d89-8a24-ce254d13f28a" providerId="ADAL" clId="{647686C1-4601-4F0C-95CC-CCE77260054D}" dt="2022-03-25T13:41:27.691" v="962" actId="1035"/>
          <ac:picMkLst>
            <pc:docMk/>
            <pc:sldMk cId="1643471483" sldId="715"/>
            <ac:picMk id="5" creationId="{90C4CC4A-127A-4BE7-BF62-F4BC3F211E74}"/>
          </ac:picMkLst>
        </pc:picChg>
      </pc:sldChg>
      <pc:sldChg chg="modSp mod">
        <pc:chgData name="Wyman, Hilary" userId="f3bca22b-3a42-4d89-8a24-ce254d13f28a" providerId="ADAL" clId="{647686C1-4601-4F0C-95CC-CCE77260054D}" dt="2022-03-24T12:36:35.473" v="30" actId="20577"/>
        <pc:sldMkLst>
          <pc:docMk/>
          <pc:sldMk cId="233718517" sldId="720"/>
        </pc:sldMkLst>
        <pc:spChg chg="mod">
          <ac:chgData name="Wyman, Hilary" userId="f3bca22b-3a42-4d89-8a24-ce254d13f28a" providerId="ADAL" clId="{647686C1-4601-4F0C-95CC-CCE77260054D}" dt="2022-03-24T12:36:35.473" v="30" actId="20577"/>
          <ac:spMkLst>
            <pc:docMk/>
            <pc:sldMk cId="233718517" sldId="720"/>
            <ac:spMk id="2" creationId="{64A5134F-027E-40D2-8439-B2F7A631BCF8}"/>
          </ac:spMkLst>
        </pc:spChg>
        <pc:spChg chg="mod">
          <ac:chgData name="Wyman, Hilary" userId="f3bca22b-3a42-4d89-8a24-ce254d13f28a" providerId="ADAL" clId="{647686C1-4601-4F0C-95CC-CCE77260054D}" dt="2022-03-24T12:35:34.841" v="23" actId="255"/>
          <ac:spMkLst>
            <pc:docMk/>
            <pc:sldMk cId="233718517" sldId="720"/>
            <ac:spMk id="3" creationId="{64C625DB-E3B3-408B-9722-FE6F5866355D}"/>
          </ac:spMkLst>
        </pc:spChg>
      </pc:sldChg>
      <pc:sldChg chg="addSp delSp modSp mod">
        <pc:chgData name="Wyman, Hilary" userId="f3bca22b-3a42-4d89-8a24-ce254d13f28a" providerId="ADAL" clId="{647686C1-4601-4F0C-95CC-CCE77260054D}" dt="2022-03-25T12:43:57.910" v="791" actId="1076"/>
        <pc:sldMkLst>
          <pc:docMk/>
          <pc:sldMk cId="3537758042" sldId="734"/>
        </pc:sldMkLst>
        <pc:spChg chg="del">
          <ac:chgData name="Wyman, Hilary" userId="f3bca22b-3a42-4d89-8a24-ce254d13f28a" providerId="ADAL" clId="{647686C1-4601-4F0C-95CC-CCE77260054D}" dt="2022-03-25T12:40:49.808" v="738" actId="478"/>
          <ac:spMkLst>
            <pc:docMk/>
            <pc:sldMk cId="3537758042" sldId="734"/>
            <ac:spMk id="5" creationId="{2EE3EB7A-B8E3-4C42-AA41-74A3926F6D65}"/>
          </ac:spMkLst>
        </pc:spChg>
        <pc:spChg chg="mod">
          <ac:chgData name="Wyman, Hilary" userId="f3bca22b-3a42-4d89-8a24-ce254d13f28a" providerId="ADAL" clId="{647686C1-4601-4F0C-95CC-CCE77260054D}" dt="2022-03-25T12:42:05.499" v="758" actId="1076"/>
          <ac:spMkLst>
            <pc:docMk/>
            <pc:sldMk cId="3537758042" sldId="734"/>
            <ac:spMk id="10" creationId="{D2D544A3-9BB8-CD41-BE3C-9B839BF94F80}"/>
          </ac:spMkLst>
        </pc:spChg>
        <pc:spChg chg="mod">
          <ac:chgData name="Wyman, Hilary" userId="f3bca22b-3a42-4d89-8a24-ce254d13f28a" providerId="ADAL" clId="{647686C1-4601-4F0C-95CC-CCE77260054D}" dt="2022-03-24T12:47:17.226" v="248" actId="20577"/>
          <ac:spMkLst>
            <pc:docMk/>
            <pc:sldMk cId="3537758042" sldId="734"/>
            <ac:spMk id="11" creationId="{91B27EA4-A427-43AC-A564-40F7D401D33F}"/>
          </ac:spMkLst>
        </pc:spChg>
        <pc:spChg chg="del">
          <ac:chgData name="Wyman, Hilary" userId="f3bca22b-3a42-4d89-8a24-ce254d13f28a" providerId="ADAL" clId="{647686C1-4601-4F0C-95CC-CCE77260054D}" dt="2022-03-25T12:41:37.642" v="748" actId="478"/>
          <ac:spMkLst>
            <pc:docMk/>
            <pc:sldMk cId="3537758042" sldId="734"/>
            <ac:spMk id="12" creationId="{B428C5EB-62BB-DF4D-9A2D-9D74D8DB7AC1}"/>
          </ac:spMkLst>
        </pc:spChg>
        <pc:spChg chg="mod">
          <ac:chgData name="Wyman, Hilary" userId="f3bca22b-3a42-4d89-8a24-ce254d13f28a" providerId="ADAL" clId="{647686C1-4601-4F0C-95CC-CCE77260054D}" dt="2022-03-25T12:42:01.079" v="757" actId="1076"/>
          <ac:spMkLst>
            <pc:docMk/>
            <pc:sldMk cId="3537758042" sldId="734"/>
            <ac:spMk id="25" creationId="{ECCCC1A5-477E-D147-A768-DE32C7125A90}"/>
          </ac:spMkLst>
        </pc:spChg>
        <pc:spChg chg="mod">
          <ac:chgData name="Wyman, Hilary" userId="f3bca22b-3a42-4d89-8a24-ce254d13f28a" providerId="ADAL" clId="{647686C1-4601-4F0C-95CC-CCE77260054D}" dt="2022-03-25T12:43:57.910" v="791" actId="1076"/>
          <ac:spMkLst>
            <pc:docMk/>
            <pc:sldMk cId="3537758042" sldId="734"/>
            <ac:spMk id="26" creationId="{9EFA5DF0-24AE-1F4F-96F9-ABB78FF5A95E}"/>
          </ac:spMkLst>
        </pc:spChg>
        <pc:grpChg chg="add mod ord">
          <ac:chgData name="Wyman, Hilary" userId="f3bca22b-3a42-4d89-8a24-ce254d13f28a" providerId="ADAL" clId="{647686C1-4601-4F0C-95CC-CCE77260054D}" dt="2022-03-25T12:40:21.125" v="724" actId="1036"/>
          <ac:grpSpMkLst>
            <pc:docMk/>
            <pc:sldMk cId="3537758042" sldId="734"/>
            <ac:grpSpMk id="6" creationId="{0F547CB0-3A17-431D-921E-130F24686106}"/>
          </ac:grpSpMkLst>
        </pc:grpChg>
        <pc:picChg chg="mod">
          <ac:chgData name="Wyman, Hilary" userId="f3bca22b-3a42-4d89-8a24-ce254d13f28a" providerId="ADAL" clId="{647686C1-4601-4F0C-95CC-CCE77260054D}" dt="2022-03-25T12:40:41.650" v="737" actId="14100"/>
          <ac:picMkLst>
            <pc:docMk/>
            <pc:sldMk cId="3537758042" sldId="734"/>
            <ac:picMk id="2" creationId="{54362A17-2BB2-FC44-8D33-23456A73FB9A}"/>
          </ac:picMkLst>
        </pc:picChg>
        <pc:picChg chg="mod">
          <ac:chgData name="Wyman, Hilary" userId="f3bca22b-3a42-4d89-8a24-ce254d13f28a" providerId="ADAL" clId="{647686C1-4601-4F0C-95CC-CCE77260054D}" dt="2022-03-25T12:40:35.279" v="736" actId="1035"/>
          <ac:picMkLst>
            <pc:docMk/>
            <pc:sldMk cId="3537758042" sldId="734"/>
            <ac:picMk id="4" creationId="{04584EF8-F760-634F-878F-57A6D1F76ED2}"/>
          </ac:picMkLst>
        </pc:picChg>
        <pc:cxnChg chg="mod">
          <ac:chgData name="Wyman, Hilary" userId="f3bca22b-3a42-4d89-8a24-ce254d13f28a" providerId="ADAL" clId="{647686C1-4601-4F0C-95CC-CCE77260054D}" dt="2022-03-25T12:38:33.484" v="668" actId="164"/>
          <ac:cxnSpMkLst>
            <pc:docMk/>
            <pc:sldMk cId="3537758042" sldId="734"/>
            <ac:cxnSpMk id="15" creationId="{4B7ACAF4-2839-AA45-8D73-F1522CA47825}"/>
          </ac:cxnSpMkLst>
        </pc:cxnChg>
        <pc:cxnChg chg="mod">
          <ac:chgData name="Wyman, Hilary" userId="f3bca22b-3a42-4d89-8a24-ce254d13f28a" providerId="ADAL" clId="{647686C1-4601-4F0C-95CC-CCE77260054D}" dt="2022-03-25T12:38:33.484" v="668" actId="164"/>
          <ac:cxnSpMkLst>
            <pc:docMk/>
            <pc:sldMk cId="3537758042" sldId="734"/>
            <ac:cxnSpMk id="16" creationId="{C8A02BD9-4054-CD4B-B2CC-C27DEB1E5080}"/>
          </ac:cxnSpMkLst>
        </pc:cxnChg>
        <pc:cxnChg chg="mod">
          <ac:chgData name="Wyman, Hilary" userId="f3bca22b-3a42-4d89-8a24-ce254d13f28a" providerId="ADAL" clId="{647686C1-4601-4F0C-95CC-CCE77260054D}" dt="2022-03-25T12:38:33.484" v="668" actId="164"/>
          <ac:cxnSpMkLst>
            <pc:docMk/>
            <pc:sldMk cId="3537758042" sldId="734"/>
            <ac:cxnSpMk id="17" creationId="{3FC46B36-C72F-EB47-AC5B-21F66AEE8ACF}"/>
          </ac:cxnSpMkLst>
        </pc:cxnChg>
        <pc:cxnChg chg="mod">
          <ac:chgData name="Wyman, Hilary" userId="f3bca22b-3a42-4d89-8a24-ce254d13f28a" providerId="ADAL" clId="{647686C1-4601-4F0C-95CC-CCE77260054D}" dt="2022-03-25T12:38:33.484" v="668" actId="164"/>
          <ac:cxnSpMkLst>
            <pc:docMk/>
            <pc:sldMk cId="3537758042" sldId="734"/>
            <ac:cxnSpMk id="18" creationId="{B6B17B98-7165-4241-8562-421EA2303226}"/>
          </ac:cxnSpMkLst>
        </pc:cxnChg>
        <pc:cxnChg chg="mod">
          <ac:chgData name="Wyman, Hilary" userId="f3bca22b-3a42-4d89-8a24-ce254d13f28a" providerId="ADAL" clId="{647686C1-4601-4F0C-95CC-CCE77260054D}" dt="2022-03-25T12:38:33.484" v="668" actId="164"/>
          <ac:cxnSpMkLst>
            <pc:docMk/>
            <pc:sldMk cId="3537758042" sldId="734"/>
            <ac:cxnSpMk id="19" creationId="{1D3DCEC0-2F5E-8140-98CF-F82C2F34DFCF}"/>
          </ac:cxnSpMkLst>
        </pc:cxnChg>
        <pc:cxnChg chg="mod">
          <ac:chgData name="Wyman, Hilary" userId="f3bca22b-3a42-4d89-8a24-ce254d13f28a" providerId="ADAL" clId="{647686C1-4601-4F0C-95CC-CCE77260054D}" dt="2022-03-25T12:38:33.484" v="668" actId="164"/>
          <ac:cxnSpMkLst>
            <pc:docMk/>
            <pc:sldMk cId="3537758042" sldId="734"/>
            <ac:cxnSpMk id="20" creationId="{4A5476F5-655E-8142-B20A-AFD1B029F227}"/>
          </ac:cxnSpMkLst>
        </pc:cxnChg>
        <pc:cxnChg chg="mod">
          <ac:chgData name="Wyman, Hilary" userId="f3bca22b-3a42-4d89-8a24-ce254d13f28a" providerId="ADAL" clId="{647686C1-4601-4F0C-95CC-CCE77260054D}" dt="2022-03-25T12:39:54.232" v="682" actId="1076"/>
          <ac:cxnSpMkLst>
            <pc:docMk/>
            <pc:sldMk cId="3537758042" sldId="734"/>
            <ac:cxnSpMk id="21" creationId="{B2AC28D8-FB40-DF42-AEDA-FF84B33C2F28}"/>
          </ac:cxnSpMkLst>
        </pc:cxnChg>
        <pc:cxnChg chg="mod">
          <ac:chgData name="Wyman, Hilary" userId="f3bca22b-3a42-4d89-8a24-ce254d13f28a" providerId="ADAL" clId="{647686C1-4601-4F0C-95CC-CCE77260054D}" dt="2022-03-25T12:38:33.484" v="668" actId="164"/>
          <ac:cxnSpMkLst>
            <pc:docMk/>
            <pc:sldMk cId="3537758042" sldId="734"/>
            <ac:cxnSpMk id="22" creationId="{6B15ECEF-CF5E-8A4C-B5D8-B1D4654012C9}"/>
          </ac:cxnSpMkLst>
        </pc:cxnChg>
        <pc:cxnChg chg="mod">
          <ac:chgData name="Wyman, Hilary" userId="f3bca22b-3a42-4d89-8a24-ce254d13f28a" providerId="ADAL" clId="{647686C1-4601-4F0C-95CC-CCE77260054D}" dt="2022-03-25T12:38:33.484" v="668" actId="164"/>
          <ac:cxnSpMkLst>
            <pc:docMk/>
            <pc:sldMk cId="3537758042" sldId="734"/>
            <ac:cxnSpMk id="24" creationId="{318A82E4-91D9-9640-8210-9649FFEECD3C}"/>
          </ac:cxnSpMkLst>
        </pc:cxnChg>
      </pc:sldChg>
      <pc:sldChg chg="addSp delSp modSp mod">
        <pc:chgData name="Wyman, Hilary" userId="f3bca22b-3a42-4d89-8a24-ce254d13f28a" providerId="ADAL" clId="{647686C1-4601-4F0C-95CC-CCE77260054D}" dt="2022-03-25T14:11:11.713" v="1059" actId="14100"/>
        <pc:sldMkLst>
          <pc:docMk/>
          <pc:sldMk cId="866962299" sldId="822"/>
        </pc:sldMkLst>
        <pc:spChg chg="mod">
          <ac:chgData name="Wyman, Hilary" userId="f3bca22b-3a42-4d89-8a24-ce254d13f28a" providerId="ADAL" clId="{647686C1-4601-4F0C-95CC-CCE77260054D}" dt="2022-03-24T12:35:04.929" v="22" actId="20577"/>
          <ac:spMkLst>
            <pc:docMk/>
            <pc:sldMk cId="866962299" sldId="822"/>
            <ac:spMk id="13" creationId="{9801A6E2-F3C9-4F96-A1F3-7F05A0EC2B44}"/>
          </ac:spMkLst>
        </pc:spChg>
        <pc:picChg chg="del">
          <ac:chgData name="Wyman, Hilary" userId="f3bca22b-3a42-4d89-8a24-ce254d13f28a" providerId="ADAL" clId="{647686C1-4601-4F0C-95CC-CCE77260054D}" dt="2022-03-25T14:08:51.156" v="1038" actId="478"/>
          <ac:picMkLst>
            <pc:docMk/>
            <pc:sldMk cId="866962299" sldId="822"/>
            <ac:picMk id="2" creationId="{647F848B-EBD6-F049-9ABB-19018CF5AFB4}"/>
          </ac:picMkLst>
        </pc:picChg>
        <pc:picChg chg="del">
          <ac:chgData name="Wyman, Hilary" userId="f3bca22b-3a42-4d89-8a24-ce254d13f28a" providerId="ADAL" clId="{647686C1-4601-4F0C-95CC-CCE77260054D}" dt="2022-03-25T14:08:52.340" v="1039" actId="478"/>
          <ac:picMkLst>
            <pc:docMk/>
            <pc:sldMk cId="866962299" sldId="822"/>
            <ac:picMk id="4" creationId="{6B45C366-D803-494F-B891-E67DCB912426}"/>
          </ac:picMkLst>
        </pc:picChg>
        <pc:picChg chg="add mod">
          <ac:chgData name="Wyman, Hilary" userId="f3bca22b-3a42-4d89-8a24-ce254d13f28a" providerId="ADAL" clId="{647686C1-4601-4F0C-95CC-CCE77260054D}" dt="2022-03-25T14:10:58.938" v="1055" actId="1076"/>
          <ac:picMkLst>
            <pc:docMk/>
            <pc:sldMk cId="866962299" sldId="822"/>
            <ac:picMk id="5" creationId="{F6F60F83-7FA8-4722-ADCB-7610E2BCE273}"/>
          </ac:picMkLst>
        </pc:picChg>
        <pc:picChg chg="add mod">
          <ac:chgData name="Wyman, Hilary" userId="f3bca22b-3a42-4d89-8a24-ce254d13f28a" providerId="ADAL" clId="{647686C1-4601-4F0C-95CC-CCE77260054D}" dt="2022-03-25T14:11:11.713" v="1059" actId="14100"/>
          <ac:picMkLst>
            <pc:docMk/>
            <pc:sldMk cId="866962299" sldId="822"/>
            <ac:picMk id="9" creationId="{C2E51DFF-59BB-47AC-B6E4-CFCE21B407FE}"/>
          </ac:picMkLst>
        </pc:picChg>
      </pc:sldChg>
      <pc:sldChg chg="modSp mod">
        <pc:chgData name="Wyman, Hilary" userId="f3bca22b-3a42-4d89-8a24-ce254d13f28a" providerId="ADAL" clId="{647686C1-4601-4F0C-95CC-CCE77260054D}" dt="2022-03-24T12:39:25.860" v="165" actId="20577"/>
        <pc:sldMkLst>
          <pc:docMk/>
          <pc:sldMk cId="1981677496" sldId="876"/>
        </pc:sldMkLst>
        <pc:spChg chg="mod">
          <ac:chgData name="Wyman, Hilary" userId="f3bca22b-3a42-4d89-8a24-ce254d13f28a" providerId="ADAL" clId="{647686C1-4601-4F0C-95CC-CCE77260054D}" dt="2022-03-24T12:39:25.860" v="165" actId="20577"/>
          <ac:spMkLst>
            <pc:docMk/>
            <pc:sldMk cId="1981677496" sldId="876"/>
            <ac:spMk id="13" creationId="{9801A6E2-F3C9-4F96-A1F3-7F05A0EC2B44}"/>
          </ac:spMkLst>
        </pc:spChg>
      </pc:sldChg>
      <pc:sldChg chg="modSp mod">
        <pc:chgData name="Wyman, Hilary" userId="f3bca22b-3a42-4d89-8a24-ce254d13f28a" providerId="ADAL" clId="{647686C1-4601-4F0C-95CC-CCE77260054D}" dt="2022-03-25T12:41:27.747" v="745" actId="1076"/>
        <pc:sldMkLst>
          <pc:docMk/>
          <pc:sldMk cId="566734576" sldId="877"/>
        </pc:sldMkLst>
        <pc:spChg chg="mod">
          <ac:chgData name="Wyman, Hilary" userId="f3bca22b-3a42-4d89-8a24-ce254d13f28a" providerId="ADAL" clId="{647686C1-4601-4F0C-95CC-CCE77260054D}" dt="2022-03-24T12:47:05.158" v="237" actId="20577"/>
          <ac:spMkLst>
            <pc:docMk/>
            <pc:sldMk cId="566734576" sldId="877"/>
            <ac:spMk id="13" creationId="{9801A6E2-F3C9-4F96-A1F3-7F05A0EC2B44}"/>
          </ac:spMkLst>
        </pc:spChg>
        <pc:picChg chg="mod">
          <ac:chgData name="Wyman, Hilary" userId="f3bca22b-3a42-4d89-8a24-ce254d13f28a" providerId="ADAL" clId="{647686C1-4601-4F0C-95CC-CCE77260054D}" dt="2022-03-25T12:41:27.747" v="745" actId="1076"/>
          <ac:picMkLst>
            <pc:docMk/>
            <pc:sldMk cId="566734576" sldId="877"/>
            <ac:picMk id="2" creationId="{E3CA98EA-1899-7846-9E80-B51763886DEB}"/>
          </ac:picMkLst>
        </pc:picChg>
        <pc:picChg chg="mod">
          <ac:chgData name="Wyman, Hilary" userId="f3bca22b-3a42-4d89-8a24-ce254d13f28a" providerId="ADAL" clId="{647686C1-4601-4F0C-95CC-CCE77260054D}" dt="2022-03-25T12:41:24.474" v="744" actId="1076"/>
          <ac:picMkLst>
            <pc:docMk/>
            <pc:sldMk cId="566734576" sldId="877"/>
            <ac:picMk id="3" creationId="{1A2D3CE6-C240-4040-803D-E1C12E61B5A2}"/>
          </ac:picMkLst>
        </pc:picChg>
      </pc:sldChg>
      <pc:sldChg chg="addSp delSp modSp mod">
        <pc:chgData name="Wyman, Hilary" userId="f3bca22b-3a42-4d89-8a24-ce254d13f28a" providerId="ADAL" clId="{647686C1-4601-4F0C-95CC-CCE77260054D}" dt="2022-03-25T14:05:00.086" v="1013" actId="1076"/>
        <pc:sldMkLst>
          <pc:docMk/>
          <pc:sldMk cId="4000056402" sldId="878"/>
        </pc:sldMkLst>
        <pc:spChg chg="mod">
          <ac:chgData name="Wyman, Hilary" userId="f3bca22b-3a42-4d89-8a24-ce254d13f28a" providerId="ADAL" clId="{647686C1-4601-4F0C-95CC-CCE77260054D}" dt="2022-03-24T12:40:11.595" v="199" actId="20577"/>
          <ac:spMkLst>
            <pc:docMk/>
            <pc:sldMk cId="4000056402" sldId="878"/>
            <ac:spMk id="13" creationId="{9801A6E2-F3C9-4F96-A1F3-7F05A0EC2B44}"/>
          </ac:spMkLst>
        </pc:spChg>
        <pc:picChg chg="del mod">
          <ac:chgData name="Wyman, Hilary" userId="f3bca22b-3a42-4d89-8a24-ce254d13f28a" providerId="ADAL" clId="{647686C1-4601-4F0C-95CC-CCE77260054D}" dt="2022-03-25T14:03:33.617" v="1008" actId="478"/>
          <ac:picMkLst>
            <pc:docMk/>
            <pc:sldMk cId="4000056402" sldId="878"/>
            <ac:picMk id="3" creationId="{71B512B0-3897-C742-9F8C-5C3E1732706E}"/>
          </ac:picMkLst>
        </pc:picChg>
        <pc:picChg chg="add mod">
          <ac:chgData name="Wyman, Hilary" userId="f3bca22b-3a42-4d89-8a24-ce254d13f28a" providerId="ADAL" clId="{647686C1-4601-4F0C-95CC-CCE77260054D}" dt="2022-03-25T14:03:29.299" v="1007" actId="14100"/>
          <ac:picMkLst>
            <pc:docMk/>
            <pc:sldMk cId="4000056402" sldId="878"/>
            <ac:picMk id="4" creationId="{B7324F0D-BED9-431C-B8E1-00AA405170EE}"/>
          </ac:picMkLst>
        </pc:picChg>
        <pc:picChg chg="del mod">
          <ac:chgData name="Wyman, Hilary" userId="f3bca22b-3a42-4d89-8a24-ce254d13f28a" providerId="ADAL" clId="{647686C1-4601-4F0C-95CC-CCE77260054D}" dt="2022-03-25T14:03:49.363" v="1009" actId="478"/>
          <ac:picMkLst>
            <pc:docMk/>
            <pc:sldMk cId="4000056402" sldId="878"/>
            <ac:picMk id="5" creationId="{C8E53EF9-A7E3-0D4C-AF6E-D758F6AC9627}"/>
          </ac:picMkLst>
        </pc:picChg>
        <pc:picChg chg="add mod">
          <ac:chgData name="Wyman, Hilary" userId="f3bca22b-3a42-4d89-8a24-ce254d13f28a" providerId="ADAL" clId="{647686C1-4601-4F0C-95CC-CCE77260054D}" dt="2022-03-25T14:05:00.086" v="1013" actId="1076"/>
          <ac:picMkLst>
            <pc:docMk/>
            <pc:sldMk cId="4000056402" sldId="878"/>
            <ac:picMk id="9" creationId="{93A2D9E7-F8DA-4236-B7EC-E1C6E438E607}"/>
          </ac:picMkLst>
        </pc:picChg>
      </pc:sldChg>
      <pc:sldChg chg="modSp mod">
        <pc:chgData name="Wyman, Hilary" userId="f3bca22b-3a42-4d89-8a24-ce254d13f28a" providerId="ADAL" clId="{647686C1-4601-4F0C-95CC-CCE77260054D}" dt="2022-03-25T12:53:58.551" v="961" actId="14100"/>
        <pc:sldMkLst>
          <pc:docMk/>
          <pc:sldMk cId="1785142767" sldId="879"/>
        </pc:sldMkLst>
        <pc:spChg chg="mod">
          <ac:chgData name="Wyman, Hilary" userId="f3bca22b-3a42-4d89-8a24-ce254d13f28a" providerId="ADAL" clId="{647686C1-4601-4F0C-95CC-CCE77260054D}" dt="2022-03-25T12:28:24.201" v="448" actId="1076"/>
          <ac:spMkLst>
            <pc:docMk/>
            <pc:sldMk cId="1785142767" sldId="879"/>
            <ac:spMk id="3" creationId="{DB7AFA94-2D3C-354F-A446-86B327C8DAB9}"/>
          </ac:spMkLst>
        </pc:spChg>
        <pc:spChg chg="mod">
          <ac:chgData name="Wyman, Hilary" userId="f3bca22b-3a42-4d89-8a24-ce254d13f28a" providerId="ADAL" clId="{647686C1-4601-4F0C-95CC-CCE77260054D}" dt="2022-03-25T12:53:58.551" v="961" actId="14100"/>
          <ac:spMkLst>
            <pc:docMk/>
            <pc:sldMk cId="1785142767" sldId="879"/>
            <ac:spMk id="9" creationId="{A8CC42B2-318E-5742-9963-6003D8457ECD}"/>
          </ac:spMkLst>
        </pc:spChg>
        <pc:spChg chg="mod">
          <ac:chgData name="Wyman, Hilary" userId="f3bca22b-3a42-4d89-8a24-ce254d13f28a" providerId="ADAL" clId="{647686C1-4601-4F0C-95CC-CCE77260054D}" dt="2022-03-25T12:50:07.966" v="876" actId="14100"/>
          <ac:spMkLst>
            <pc:docMk/>
            <pc:sldMk cId="1785142767" sldId="879"/>
            <ac:spMk id="11" creationId="{44458807-5329-EA4D-9730-03794F977CC5}"/>
          </ac:spMkLst>
        </pc:spChg>
        <pc:spChg chg="mod">
          <ac:chgData name="Wyman, Hilary" userId="f3bca22b-3a42-4d89-8a24-ce254d13f28a" providerId="ADAL" clId="{647686C1-4601-4F0C-95CC-CCE77260054D}" dt="2022-03-24T12:39:35.851" v="173" actId="20577"/>
          <ac:spMkLst>
            <pc:docMk/>
            <pc:sldMk cId="1785142767" sldId="879"/>
            <ac:spMk id="13" creationId="{9801A6E2-F3C9-4F96-A1F3-7F05A0EC2B44}"/>
          </ac:spMkLst>
        </pc:spChg>
        <pc:picChg chg="mod">
          <ac:chgData name="Wyman, Hilary" userId="f3bca22b-3a42-4d89-8a24-ce254d13f28a" providerId="ADAL" clId="{647686C1-4601-4F0C-95CC-CCE77260054D}" dt="2022-03-25T12:25:06.119" v="364" actId="1076"/>
          <ac:picMkLst>
            <pc:docMk/>
            <pc:sldMk cId="1785142767" sldId="879"/>
            <ac:picMk id="4" creationId="{F81ECAF2-4C78-B84D-A8C0-157073FEB788}"/>
          </ac:picMkLst>
        </pc:picChg>
        <pc:picChg chg="mod">
          <ac:chgData name="Wyman, Hilary" userId="f3bca22b-3a42-4d89-8a24-ce254d13f28a" providerId="ADAL" clId="{647686C1-4601-4F0C-95CC-CCE77260054D}" dt="2022-03-25T12:25:06.119" v="364" actId="1076"/>
          <ac:picMkLst>
            <pc:docMk/>
            <pc:sldMk cId="1785142767" sldId="879"/>
            <ac:picMk id="5122" creationId="{0DAF9023-861B-8445-A29C-53519164CC8D}"/>
          </ac:picMkLst>
        </pc:picChg>
      </pc:sldChg>
      <pc:sldChg chg="modSp mod">
        <pc:chgData name="Wyman, Hilary" userId="f3bca22b-3a42-4d89-8a24-ce254d13f28a" providerId="ADAL" clId="{647686C1-4601-4F0C-95CC-CCE77260054D}" dt="2022-03-25T14:12:20.165" v="1065" actId="14100"/>
        <pc:sldMkLst>
          <pc:docMk/>
          <pc:sldMk cId="1825500932" sldId="880"/>
        </pc:sldMkLst>
        <pc:spChg chg="mod">
          <ac:chgData name="Wyman, Hilary" userId="f3bca22b-3a42-4d89-8a24-ce254d13f28a" providerId="ADAL" clId="{647686C1-4601-4F0C-95CC-CCE77260054D}" dt="2022-03-25T14:12:12.891" v="1064" actId="1076"/>
          <ac:spMkLst>
            <pc:docMk/>
            <pc:sldMk cId="1825500932" sldId="880"/>
            <ac:spMk id="4" creationId="{6E59EAE8-FB74-B24B-B22B-03C2578F6DD5}"/>
          </ac:spMkLst>
        </pc:spChg>
        <pc:spChg chg="mod">
          <ac:chgData name="Wyman, Hilary" userId="f3bca22b-3a42-4d89-8a24-ce254d13f28a" providerId="ADAL" clId="{647686C1-4601-4F0C-95CC-CCE77260054D}" dt="2022-03-25T12:29:51.758" v="500" actId="1076"/>
          <ac:spMkLst>
            <pc:docMk/>
            <pc:sldMk cId="1825500932" sldId="880"/>
            <ac:spMk id="9" creationId="{665C4896-2723-EA4A-B555-359DC2B3A361}"/>
          </ac:spMkLst>
        </pc:spChg>
        <pc:spChg chg="mod">
          <ac:chgData name="Wyman, Hilary" userId="f3bca22b-3a42-4d89-8a24-ce254d13f28a" providerId="ADAL" clId="{647686C1-4601-4F0C-95CC-CCE77260054D}" dt="2022-03-25T14:12:12.891" v="1064" actId="1076"/>
          <ac:spMkLst>
            <pc:docMk/>
            <pc:sldMk cId="1825500932" sldId="880"/>
            <ac:spMk id="12" creationId="{3AD4E8C9-199C-B54A-A14C-B7A5CAD0BBB5}"/>
          </ac:spMkLst>
        </pc:spChg>
        <pc:spChg chg="mod">
          <ac:chgData name="Wyman, Hilary" userId="f3bca22b-3a42-4d89-8a24-ce254d13f28a" providerId="ADAL" clId="{647686C1-4601-4F0C-95CC-CCE77260054D}" dt="2022-03-24T12:39:58.290" v="191" actId="20577"/>
          <ac:spMkLst>
            <pc:docMk/>
            <pc:sldMk cId="1825500932" sldId="880"/>
            <ac:spMk id="13" creationId="{9801A6E2-F3C9-4F96-A1F3-7F05A0EC2B44}"/>
          </ac:spMkLst>
        </pc:spChg>
        <pc:spChg chg="mod">
          <ac:chgData name="Wyman, Hilary" userId="f3bca22b-3a42-4d89-8a24-ce254d13f28a" providerId="ADAL" clId="{647686C1-4601-4F0C-95CC-CCE77260054D}" dt="2022-03-25T14:12:20.165" v="1065" actId="14100"/>
          <ac:spMkLst>
            <pc:docMk/>
            <pc:sldMk cId="1825500932" sldId="880"/>
            <ac:spMk id="14" creationId="{131E432C-5A78-B04F-99B2-9008A51887A4}"/>
          </ac:spMkLst>
        </pc:spChg>
      </pc:sldChg>
      <pc:sldChg chg="addSp delSp modSp mod">
        <pc:chgData name="Wyman, Hilary" userId="f3bca22b-3a42-4d89-8a24-ce254d13f28a" providerId="ADAL" clId="{647686C1-4601-4F0C-95CC-CCE77260054D}" dt="2022-03-25T12:13:18.318" v="336" actId="478"/>
        <pc:sldMkLst>
          <pc:docMk/>
          <pc:sldMk cId="3171586182" sldId="882"/>
        </pc:sldMkLst>
        <pc:spChg chg="mod">
          <ac:chgData name="Wyman, Hilary" userId="f3bca22b-3a42-4d89-8a24-ce254d13f28a" providerId="ADAL" clId="{647686C1-4601-4F0C-95CC-CCE77260054D}" dt="2022-03-24T12:36:54.827" v="41" actId="5793"/>
          <ac:spMkLst>
            <pc:docMk/>
            <pc:sldMk cId="3171586182" sldId="882"/>
            <ac:spMk id="3" creationId="{42A8F2AF-BC28-4991-9816-07479106F8A5}"/>
          </ac:spMkLst>
        </pc:spChg>
        <pc:picChg chg="del mod">
          <ac:chgData name="Wyman, Hilary" userId="f3bca22b-3a42-4d89-8a24-ce254d13f28a" providerId="ADAL" clId="{647686C1-4601-4F0C-95CC-CCE77260054D}" dt="2022-03-25T12:13:18.318" v="336" actId="478"/>
          <ac:picMkLst>
            <pc:docMk/>
            <pc:sldMk cId="3171586182" sldId="882"/>
            <ac:picMk id="2" creationId="{35BCEDD6-F76C-5B42-A468-A921C5907A02}"/>
          </ac:picMkLst>
        </pc:picChg>
        <pc:picChg chg="add mod">
          <ac:chgData name="Wyman, Hilary" userId="f3bca22b-3a42-4d89-8a24-ce254d13f28a" providerId="ADAL" clId="{647686C1-4601-4F0C-95CC-CCE77260054D}" dt="2022-03-25T12:13:09.101" v="335" actId="1076"/>
          <ac:picMkLst>
            <pc:docMk/>
            <pc:sldMk cId="3171586182" sldId="882"/>
            <ac:picMk id="5" creationId="{D474F626-E561-43BB-A640-546D11344F68}"/>
          </ac:picMkLst>
        </pc:picChg>
      </pc:sldChg>
      <pc:sldChg chg="modSp mod">
        <pc:chgData name="Wyman, Hilary" userId="f3bca22b-3a42-4d89-8a24-ce254d13f28a" providerId="ADAL" clId="{647686C1-4601-4F0C-95CC-CCE77260054D}" dt="2022-03-25T12:48:28.920" v="862" actId="14100"/>
        <pc:sldMkLst>
          <pc:docMk/>
          <pc:sldMk cId="3580564566" sldId="883"/>
        </pc:sldMkLst>
        <pc:spChg chg="mod">
          <ac:chgData name="Wyman, Hilary" userId="f3bca22b-3a42-4d89-8a24-ce254d13f28a" providerId="ADAL" clId="{647686C1-4601-4F0C-95CC-CCE77260054D}" dt="2022-03-24T12:37:15.778" v="57" actId="20577"/>
          <ac:spMkLst>
            <pc:docMk/>
            <pc:sldMk cId="3580564566" sldId="883"/>
            <ac:spMk id="13" creationId="{9801A6E2-F3C9-4F96-A1F3-7F05A0EC2B44}"/>
          </ac:spMkLst>
        </pc:spChg>
        <pc:picChg chg="mod">
          <ac:chgData name="Wyman, Hilary" userId="f3bca22b-3a42-4d89-8a24-ce254d13f28a" providerId="ADAL" clId="{647686C1-4601-4F0C-95CC-CCE77260054D}" dt="2022-03-25T12:48:28.920" v="862" actId="14100"/>
          <ac:picMkLst>
            <pc:docMk/>
            <pc:sldMk cId="3580564566" sldId="883"/>
            <ac:picMk id="3" creationId="{7A3615B0-1E7B-E647-8D99-D05125EB846C}"/>
          </ac:picMkLst>
        </pc:picChg>
      </pc:sldChg>
      <pc:sldChg chg="addSp modSp mod">
        <pc:chgData name="Wyman, Hilary" userId="f3bca22b-3a42-4d89-8a24-ce254d13f28a" providerId="ADAL" clId="{647686C1-4601-4F0C-95CC-CCE77260054D}" dt="2022-03-25T12:48:55.576" v="866" actId="1076"/>
        <pc:sldMkLst>
          <pc:docMk/>
          <pc:sldMk cId="2743005930" sldId="884"/>
        </pc:sldMkLst>
        <pc:spChg chg="mod">
          <ac:chgData name="Wyman, Hilary" userId="f3bca22b-3a42-4d89-8a24-ce254d13f28a" providerId="ADAL" clId="{647686C1-4601-4F0C-95CC-CCE77260054D}" dt="2022-03-24T12:49:50.313" v="298" actId="1076"/>
          <ac:spMkLst>
            <pc:docMk/>
            <pc:sldMk cId="2743005930" sldId="884"/>
            <ac:spMk id="3" creationId="{DB7AFA94-2D3C-354F-A446-86B327C8DAB9}"/>
          </ac:spMkLst>
        </pc:spChg>
        <pc:spChg chg="mod">
          <ac:chgData name="Wyman, Hilary" userId="f3bca22b-3a42-4d89-8a24-ce254d13f28a" providerId="ADAL" clId="{647686C1-4601-4F0C-95CC-CCE77260054D}" dt="2022-03-24T12:51:27.513" v="310" actId="1076"/>
          <ac:spMkLst>
            <pc:docMk/>
            <pc:sldMk cId="2743005930" sldId="884"/>
            <ac:spMk id="9" creationId="{A8CC42B2-318E-5742-9963-6003D8457ECD}"/>
          </ac:spMkLst>
        </pc:spChg>
        <pc:spChg chg="mod">
          <ac:chgData name="Wyman, Hilary" userId="f3bca22b-3a42-4d89-8a24-ce254d13f28a" providerId="ADAL" clId="{647686C1-4601-4F0C-95CC-CCE77260054D}" dt="2022-03-24T12:51:33.315" v="311" actId="14100"/>
          <ac:spMkLst>
            <pc:docMk/>
            <pc:sldMk cId="2743005930" sldId="884"/>
            <ac:spMk id="11" creationId="{44458807-5329-EA4D-9730-03794F977CC5}"/>
          </ac:spMkLst>
        </pc:spChg>
        <pc:spChg chg="mod">
          <ac:chgData name="Wyman, Hilary" userId="f3bca22b-3a42-4d89-8a24-ce254d13f28a" providerId="ADAL" clId="{647686C1-4601-4F0C-95CC-CCE77260054D}" dt="2022-03-25T12:48:55.576" v="866" actId="1076"/>
          <ac:spMkLst>
            <pc:docMk/>
            <pc:sldMk cId="2743005930" sldId="884"/>
            <ac:spMk id="12" creationId="{9AC067F2-1DB4-8D48-BD85-2DEE6C9C52E7}"/>
          </ac:spMkLst>
        </pc:spChg>
        <pc:spChg chg="mod">
          <ac:chgData name="Wyman, Hilary" userId="f3bca22b-3a42-4d89-8a24-ce254d13f28a" providerId="ADAL" clId="{647686C1-4601-4F0C-95CC-CCE77260054D}" dt="2022-03-24T12:50:08.145" v="302" actId="20577"/>
          <ac:spMkLst>
            <pc:docMk/>
            <pc:sldMk cId="2743005930" sldId="884"/>
            <ac:spMk id="13" creationId="{9801A6E2-F3C9-4F96-A1F3-7F05A0EC2B44}"/>
          </ac:spMkLst>
        </pc:spChg>
        <pc:grpChg chg="add mod ord">
          <ac:chgData name="Wyman, Hilary" userId="f3bca22b-3a42-4d89-8a24-ce254d13f28a" providerId="ADAL" clId="{647686C1-4601-4F0C-95CC-CCE77260054D}" dt="2022-03-25T12:48:48.057" v="865" actId="167"/>
          <ac:grpSpMkLst>
            <pc:docMk/>
            <pc:sldMk cId="2743005930" sldId="884"/>
            <ac:grpSpMk id="4" creationId="{75B7DD82-D07F-4C77-8346-D9A4B0031BD4}"/>
          </ac:grpSpMkLst>
        </pc:grpChg>
        <pc:picChg chg="mod">
          <ac:chgData name="Wyman, Hilary" userId="f3bca22b-3a42-4d89-8a24-ce254d13f28a" providerId="ADAL" clId="{647686C1-4601-4F0C-95CC-CCE77260054D}" dt="2022-03-25T12:48:39.570" v="863" actId="164"/>
          <ac:picMkLst>
            <pc:docMk/>
            <pc:sldMk cId="2743005930" sldId="884"/>
            <ac:picMk id="5" creationId="{19374C18-DC5D-C648-B440-44A116DD58A0}"/>
          </ac:picMkLst>
        </pc:picChg>
        <pc:cxnChg chg="mod">
          <ac:chgData name="Wyman, Hilary" userId="f3bca22b-3a42-4d89-8a24-ce254d13f28a" providerId="ADAL" clId="{647686C1-4601-4F0C-95CC-CCE77260054D}" dt="2022-03-25T12:48:39.570" v="863" actId="164"/>
          <ac:cxnSpMkLst>
            <pc:docMk/>
            <pc:sldMk cId="2743005930" sldId="884"/>
            <ac:cxnSpMk id="17" creationId="{96FD5BE3-2410-F54B-A747-459C2B61C9D1}"/>
          </ac:cxnSpMkLst>
        </pc:cxnChg>
        <pc:cxnChg chg="mod">
          <ac:chgData name="Wyman, Hilary" userId="f3bca22b-3a42-4d89-8a24-ce254d13f28a" providerId="ADAL" clId="{647686C1-4601-4F0C-95CC-CCE77260054D}" dt="2022-03-25T12:48:39.570" v="863" actId="164"/>
          <ac:cxnSpMkLst>
            <pc:docMk/>
            <pc:sldMk cId="2743005930" sldId="884"/>
            <ac:cxnSpMk id="19" creationId="{414661E5-BB7C-A24A-9E9C-181FA15FA3C4}"/>
          </ac:cxnSpMkLst>
        </pc:cxnChg>
      </pc:sldChg>
      <pc:sldChg chg="modSp mod">
        <pc:chgData name="Wyman, Hilary" userId="f3bca22b-3a42-4d89-8a24-ce254d13f28a" providerId="ADAL" clId="{647686C1-4601-4F0C-95CC-CCE77260054D}" dt="2022-03-25T12:49:17.866" v="869" actId="14100"/>
        <pc:sldMkLst>
          <pc:docMk/>
          <pc:sldMk cId="673716019" sldId="885"/>
        </pc:sldMkLst>
        <pc:spChg chg="mod">
          <ac:chgData name="Wyman, Hilary" userId="f3bca22b-3a42-4d89-8a24-ce254d13f28a" providerId="ADAL" clId="{647686C1-4601-4F0C-95CC-CCE77260054D}" dt="2022-03-24T12:38:00.719" v="93" actId="20577"/>
          <ac:spMkLst>
            <pc:docMk/>
            <pc:sldMk cId="673716019" sldId="885"/>
            <ac:spMk id="13" creationId="{9801A6E2-F3C9-4F96-A1F3-7F05A0EC2B44}"/>
          </ac:spMkLst>
        </pc:spChg>
        <pc:picChg chg="mod">
          <ac:chgData name="Wyman, Hilary" userId="f3bca22b-3a42-4d89-8a24-ce254d13f28a" providerId="ADAL" clId="{647686C1-4601-4F0C-95CC-CCE77260054D}" dt="2022-03-25T12:49:17.866" v="869" actId="14100"/>
          <ac:picMkLst>
            <pc:docMk/>
            <pc:sldMk cId="673716019" sldId="885"/>
            <ac:picMk id="2" creationId="{01E37717-56B8-2643-94E7-52AD9C075171}"/>
          </ac:picMkLst>
        </pc:picChg>
      </pc:sldChg>
      <pc:sldChg chg="addSp modSp mod">
        <pc:chgData name="Wyman, Hilary" userId="f3bca22b-3a42-4d89-8a24-ce254d13f28a" providerId="ADAL" clId="{647686C1-4601-4F0C-95CC-CCE77260054D}" dt="2022-03-25T12:52:21.666" v="939" actId="1076"/>
        <pc:sldMkLst>
          <pc:docMk/>
          <pc:sldMk cId="4049474518" sldId="886"/>
        </pc:sldMkLst>
        <pc:spChg chg="mod">
          <ac:chgData name="Wyman, Hilary" userId="f3bca22b-3a42-4d89-8a24-ce254d13f28a" providerId="ADAL" clId="{647686C1-4601-4F0C-95CC-CCE77260054D}" dt="2022-03-25T12:14:40.509" v="350" actId="1076"/>
          <ac:spMkLst>
            <pc:docMk/>
            <pc:sldMk cId="4049474518" sldId="886"/>
            <ac:spMk id="9" creationId="{665C4896-2723-EA4A-B555-359DC2B3A361}"/>
          </ac:spMkLst>
        </pc:spChg>
        <pc:spChg chg="mod ord">
          <ac:chgData name="Wyman, Hilary" userId="f3bca22b-3a42-4d89-8a24-ce254d13f28a" providerId="ADAL" clId="{647686C1-4601-4F0C-95CC-CCE77260054D}" dt="2022-03-25T12:52:13.055" v="938" actId="20577"/>
          <ac:spMkLst>
            <pc:docMk/>
            <pc:sldMk cId="4049474518" sldId="886"/>
            <ac:spMk id="12" creationId="{3AD4E8C9-199C-B54A-A14C-B7A5CAD0BBB5}"/>
          </ac:spMkLst>
        </pc:spChg>
        <pc:spChg chg="mod">
          <ac:chgData name="Wyman, Hilary" userId="f3bca22b-3a42-4d89-8a24-ce254d13f28a" providerId="ADAL" clId="{647686C1-4601-4F0C-95CC-CCE77260054D}" dt="2022-03-24T12:38:16.541" v="107" actId="20577"/>
          <ac:spMkLst>
            <pc:docMk/>
            <pc:sldMk cId="4049474518" sldId="886"/>
            <ac:spMk id="13" creationId="{9801A6E2-F3C9-4F96-A1F3-7F05A0EC2B44}"/>
          </ac:spMkLst>
        </pc:spChg>
        <pc:spChg chg="mod ord">
          <ac:chgData name="Wyman, Hilary" userId="f3bca22b-3a42-4d89-8a24-ce254d13f28a" providerId="ADAL" clId="{647686C1-4601-4F0C-95CC-CCE77260054D}" dt="2022-03-25T12:51:40.962" v="918" actId="1076"/>
          <ac:spMkLst>
            <pc:docMk/>
            <pc:sldMk cId="4049474518" sldId="886"/>
            <ac:spMk id="14" creationId="{131E432C-5A78-B04F-99B2-9008A51887A4}"/>
          </ac:spMkLst>
        </pc:spChg>
        <pc:spChg chg="mod ord">
          <ac:chgData name="Wyman, Hilary" userId="f3bca22b-3a42-4d89-8a24-ce254d13f28a" providerId="ADAL" clId="{647686C1-4601-4F0C-95CC-CCE77260054D}" dt="2022-03-25T12:52:21.666" v="939" actId="1076"/>
          <ac:spMkLst>
            <pc:docMk/>
            <pc:sldMk cId="4049474518" sldId="886"/>
            <ac:spMk id="15" creationId="{8CEA95E0-61FE-3A4F-87BD-8DA22025E9ED}"/>
          </ac:spMkLst>
        </pc:spChg>
        <pc:grpChg chg="add mod">
          <ac:chgData name="Wyman, Hilary" userId="f3bca22b-3a42-4d89-8a24-ce254d13f28a" providerId="ADAL" clId="{647686C1-4601-4F0C-95CC-CCE77260054D}" dt="2022-03-25T12:49:39.569" v="872" actId="14100"/>
          <ac:grpSpMkLst>
            <pc:docMk/>
            <pc:sldMk cId="4049474518" sldId="886"/>
            <ac:grpSpMk id="3" creationId="{D8D665C9-9C8E-43F2-B983-514B8D0142DB}"/>
          </ac:grpSpMkLst>
        </pc:grpChg>
        <pc:picChg chg="mod ord">
          <ac:chgData name="Wyman, Hilary" userId="f3bca22b-3a42-4d89-8a24-ce254d13f28a" providerId="ADAL" clId="{647686C1-4601-4F0C-95CC-CCE77260054D}" dt="2022-03-25T12:49:44.057" v="873" actId="167"/>
          <ac:picMkLst>
            <pc:docMk/>
            <pc:sldMk cId="4049474518" sldId="886"/>
            <ac:picMk id="2" creationId="{30D5A815-788B-A44B-8648-081210C7769B}"/>
          </ac:picMkLst>
        </pc:picChg>
        <pc:cxnChg chg="mod">
          <ac:chgData name="Wyman, Hilary" userId="f3bca22b-3a42-4d89-8a24-ce254d13f28a" providerId="ADAL" clId="{647686C1-4601-4F0C-95CC-CCE77260054D}" dt="2022-03-25T12:49:29.701" v="870" actId="164"/>
          <ac:cxnSpMkLst>
            <pc:docMk/>
            <pc:sldMk cId="4049474518" sldId="886"/>
            <ac:cxnSpMk id="19" creationId="{8802CF89-CED3-BF49-8F40-7623F8ED21D2}"/>
          </ac:cxnSpMkLst>
        </pc:cxnChg>
        <pc:cxnChg chg="mod">
          <ac:chgData name="Wyman, Hilary" userId="f3bca22b-3a42-4d89-8a24-ce254d13f28a" providerId="ADAL" clId="{647686C1-4601-4F0C-95CC-CCE77260054D}" dt="2022-03-25T12:49:29.701" v="870" actId="164"/>
          <ac:cxnSpMkLst>
            <pc:docMk/>
            <pc:sldMk cId="4049474518" sldId="886"/>
            <ac:cxnSpMk id="23" creationId="{0B3F560C-2268-0E4C-8352-07F01E1BE5A8}"/>
          </ac:cxnSpMkLst>
        </pc:cxnChg>
        <pc:cxnChg chg="mod">
          <ac:chgData name="Wyman, Hilary" userId="f3bca22b-3a42-4d89-8a24-ce254d13f28a" providerId="ADAL" clId="{647686C1-4601-4F0C-95CC-CCE77260054D}" dt="2022-03-25T12:49:29.701" v="870" actId="164"/>
          <ac:cxnSpMkLst>
            <pc:docMk/>
            <pc:sldMk cId="4049474518" sldId="886"/>
            <ac:cxnSpMk id="25" creationId="{3E1DB518-2B15-184A-ABAA-11E902676C23}"/>
          </ac:cxnSpMkLst>
        </pc:cxnChg>
      </pc:sldChg>
      <pc:sldChg chg="addSp delSp modSp mod">
        <pc:chgData name="Wyman, Hilary" userId="f3bca22b-3a42-4d89-8a24-ce254d13f28a" providerId="ADAL" clId="{647686C1-4601-4F0C-95CC-CCE77260054D}" dt="2022-03-25T13:59:06.850" v="989" actId="14100"/>
        <pc:sldMkLst>
          <pc:docMk/>
          <pc:sldMk cId="739519161" sldId="887"/>
        </pc:sldMkLst>
        <pc:spChg chg="mod">
          <ac:chgData name="Wyman, Hilary" userId="f3bca22b-3a42-4d89-8a24-ce254d13f28a" providerId="ADAL" clId="{647686C1-4601-4F0C-95CC-CCE77260054D}" dt="2022-03-24T12:39:06.154" v="151" actId="20577"/>
          <ac:spMkLst>
            <pc:docMk/>
            <pc:sldMk cId="739519161" sldId="887"/>
            <ac:spMk id="13" creationId="{9801A6E2-F3C9-4F96-A1F3-7F05A0EC2B44}"/>
          </ac:spMkLst>
        </pc:spChg>
        <pc:grpChg chg="add mod">
          <ac:chgData name="Wyman, Hilary" userId="f3bca22b-3a42-4d89-8a24-ce254d13f28a" providerId="ADAL" clId="{647686C1-4601-4F0C-95CC-CCE77260054D}" dt="2022-03-25T13:59:01.105" v="987" actId="14100"/>
          <ac:grpSpMkLst>
            <pc:docMk/>
            <pc:sldMk cId="739519161" sldId="887"/>
            <ac:grpSpMk id="10" creationId="{072360B2-9DD3-4A5A-8B5A-F4182BE9A71E}"/>
          </ac:grpSpMkLst>
        </pc:grpChg>
        <pc:picChg chg="del mod">
          <ac:chgData name="Wyman, Hilary" userId="f3bca22b-3a42-4d89-8a24-ce254d13f28a" providerId="ADAL" clId="{647686C1-4601-4F0C-95CC-CCE77260054D}" dt="2022-03-25T13:58:23.848" v="977" actId="478"/>
          <ac:picMkLst>
            <pc:docMk/>
            <pc:sldMk cId="739519161" sldId="887"/>
            <ac:picMk id="2" creationId="{8B8F905F-28E4-7247-B5EC-CD084A12B4A6}"/>
          </ac:picMkLst>
        </pc:picChg>
        <pc:picChg chg="del mod">
          <ac:chgData name="Wyman, Hilary" userId="f3bca22b-3a42-4d89-8a24-ce254d13f28a" providerId="ADAL" clId="{647686C1-4601-4F0C-95CC-CCE77260054D}" dt="2022-03-25T13:58:22.325" v="976" actId="478"/>
          <ac:picMkLst>
            <pc:docMk/>
            <pc:sldMk cId="739519161" sldId="887"/>
            <ac:picMk id="4" creationId="{18010594-3282-B448-B6F4-C45B3DD89395}"/>
          </ac:picMkLst>
        </pc:picChg>
        <pc:picChg chg="add mod">
          <ac:chgData name="Wyman, Hilary" userId="f3bca22b-3a42-4d89-8a24-ce254d13f28a" providerId="ADAL" clId="{647686C1-4601-4F0C-95CC-CCE77260054D}" dt="2022-03-25T13:56:51.653" v="971" actId="164"/>
          <ac:picMkLst>
            <pc:docMk/>
            <pc:sldMk cId="739519161" sldId="887"/>
            <ac:picMk id="5" creationId="{8A6B1250-20A6-4427-AE80-6C5CA799F90D}"/>
          </ac:picMkLst>
        </pc:picChg>
        <pc:picChg chg="add mod">
          <ac:chgData name="Wyman, Hilary" userId="f3bca22b-3a42-4d89-8a24-ce254d13f28a" providerId="ADAL" clId="{647686C1-4601-4F0C-95CC-CCE77260054D}" dt="2022-03-25T13:56:51.653" v="971" actId="164"/>
          <ac:picMkLst>
            <pc:docMk/>
            <pc:sldMk cId="739519161" sldId="887"/>
            <ac:picMk id="9" creationId="{3FBACA6B-7BFE-4641-8F85-9C9B162DE75F}"/>
          </ac:picMkLst>
        </pc:picChg>
        <pc:picChg chg="add mod">
          <ac:chgData name="Wyman, Hilary" userId="f3bca22b-3a42-4d89-8a24-ce254d13f28a" providerId="ADAL" clId="{647686C1-4601-4F0C-95CC-CCE77260054D}" dt="2022-03-25T13:59:06.850" v="989" actId="14100"/>
          <ac:picMkLst>
            <pc:docMk/>
            <pc:sldMk cId="739519161" sldId="887"/>
            <ac:picMk id="12" creationId="{51B6A087-3419-4190-94ED-F8D882B30A71}"/>
          </ac:picMkLst>
        </pc:picChg>
      </pc:sldChg>
      <pc:sldChg chg="modSp mod">
        <pc:chgData name="Wyman, Hilary" userId="f3bca22b-3a42-4d89-8a24-ce254d13f28a" providerId="ADAL" clId="{647686C1-4601-4F0C-95CC-CCE77260054D}" dt="2022-03-25T12:52:32.484" v="942" actId="14100"/>
        <pc:sldMkLst>
          <pc:docMk/>
          <pc:sldMk cId="2014861438" sldId="889"/>
        </pc:sldMkLst>
        <pc:spChg chg="mod">
          <ac:chgData name="Wyman, Hilary" userId="f3bca22b-3a42-4d89-8a24-ce254d13f28a" providerId="ADAL" clId="{647686C1-4601-4F0C-95CC-CCE77260054D}" dt="2022-03-24T12:38:34.450" v="121" actId="20577"/>
          <ac:spMkLst>
            <pc:docMk/>
            <pc:sldMk cId="2014861438" sldId="889"/>
            <ac:spMk id="13" creationId="{9801A6E2-F3C9-4F96-A1F3-7F05A0EC2B44}"/>
          </ac:spMkLst>
        </pc:spChg>
        <pc:picChg chg="mod">
          <ac:chgData name="Wyman, Hilary" userId="f3bca22b-3a42-4d89-8a24-ce254d13f28a" providerId="ADAL" clId="{647686C1-4601-4F0C-95CC-CCE77260054D}" dt="2022-03-25T12:52:32.484" v="942" actId="14100"/>
          <ac:picMkLst>
            <pc:docMk/>
            <pc:sldMk cId="2014861438" sldId="889"/>
            <ac:picMk id="3" creationId="{5C0E316D-7A2A-A04B-A562-53A9D52F53E8}"/>
          </ac:picMkLst>
        </pc:picChg>
      </pc:sldChg>
      <pc:sldChg chg="addSp delSp modSp mod">
        <pc:chgData name="Wyman, Hilary" userId="f3bca22b-3a42-4d89-8a24-ce254d13f28a" providerId="ADAL" clId="{647686C1-4601-4F0C-95CC-CCE77260054D}" dt="2022-03-25T14:08:25.298" v="1037" actId="14100"/>
        <pc:sldMkLst>
          <pc:docMk/>
          <pc:sldMk cId="2421102187" sldId="891"/>
        </pc:sldMkLst>
        <pc:spChg chg="mod">
          <ac:chgData name="Wyman, Hilary" userId="f3bca22b-3a42-4d89-8a24-ce254d13f28a" providerId="ADAL" clId="{647686C1-4601-4F0C-95CC-CCE77260054D}" dt="2022-03-24T12:40:24.816" v="206" actId="20577"/>
          <ac:spMkLst>
            <pc:docMk/>
            <pc:sldMk cId="2421102187" sldId="891"/>
            <ac:spMk id="3" creationId="{42A8F2AF-BC28-4991-9816-07479106F8A5}"/>
          </ac:spMkLst>
        </pc:spChg>
        <pc:grpChg chg="add mod">
          <ac:chgData name="Wyman, Hilary" userId="f3bca22b-3a42-4d89-8a24-ce254d13f28a" providerId="ADAL" clId="{647686C1-4601-4F0C-95CC-CCE77260054D}" dt="2022-03-25T14:08:25.298" v="1037" actId="14100"/>
          <ac:grpSpMkLst>
            <pc:docMk/>
            <pc:sldMk cId="2421102187" sldId="891"/>
            <ac:grpSpMk id="10" creationId="{5B7CBE7B-6A1C-4B4C-B5CA-D7137CF805F1}"/>
          </ac:grpSpMkLst>
        </pc:grpChg>
        <pc:picChg chg="del">
          <ac:chgData name="Wyman, Hilary" userId="f3bca22b-3a42-4d89-8a24-ce254d13f28a" providerId="ADAL" clId="{647686C1-4601-4F0C-95CC-CCE77260054D}" dt="2022-03-25T14:06:00.569" v="1014" actId="478"/>
          <ac:picMkLst>
            <pc:docMk/>
            <pc:sldMk cId="2421102187" sldId="891"/>
            <ac:picMk id="4" creationId="{D80D6BA5-6D47-4049-9293-50A70E684165}"/>
          </ac:picMkLst>
        </pc:picChg>
        <pc:picChg chg="add mod">
          <ac:chgData name="Wyman, Hilary" userId="f3bca22b-3a42-4d89-8a24-ce254d13f28a" providerId="ADAL" clId="{647686C1-4601-4F0C-95CC-CCE77260054D}" dt="2022-03-25T14:07:54.936" v="1024" actId="164"/>
          <ac:picMkLst>
            <pc:docMk/>
            <pc:sldMk cId="2421102187" sldId="891"/>
            <ac:picMk id="5" creationId="{4AE90A4C-2710-405C-85C8-806B992E9A72}"/>
          </ac:picMkLst>
        </pc:picChg>
        <pc:picChg chg="add mod">
          <ac:chgData name="Wyman, Hilary" userId="f3bca22b-3a42-4d89-8a24-ce254d13f28a" providerId="ADAL" clId="{647686C1-4601-4F0C-95CC-CCE77260054D}" dt="2022-03-25T14:07:54.936" v="1024" actId="164"/>
          <ac:picMkLst>
            <pc:docMk/>
            <pc:sldMk cId="2421102187" sldId="891"/>
            <ac:picMk id="7" creationId="{19C08DD1-C29B-4D95-8DB9-C5C64409F8A0}"/>
          </ac:picMkLst>
        </pc:picChg>
        <pc:picChg chg="add mod">
          <ac:chgData name="Wyman, Hilary" userId="f3bca22b-3a42-4d89-8a24-ce254d13f28a" providerId="ADAL" clId="{647686C1-4601-4F0C-95CC-CCE77260054D}" dt="2022-03-25T14:07:54.936" v="1024" actId="164"/>
          <ac:picMkLst>
            <pc:docMk/>
            <pc:sldMk cId="2421102187" sldId="891"/>
            <ac:picMk id="9" creationId="{BD4B76AE-E1CB-428F-A1B1-BF077C840DF1}"/>
          </ac:picMkLst>
        </pc:picChg>
      </pc:sldChg>
      <pc:sldChg chg="addSp modSp mod">
        <pc:chgData name="Wyman, Hilary" userId="f3bca22b-3a42-4d89-8a24-ce254d13f28a" providerId="ADAL" clId="{647686C1-4601-4F0C-95CC-CCE77260054D}" dt="2022-03-25T12:53:24.601" v="949" actId="14100"/>
        <pc:sldMkLst>
          <pc:docMk/>
          <pc:sldMk cId="1373719372" sldId="892"/>
        </pc:sldMkLst>
        <pc:spChg chg="mod">
          <ac:chgData name="Wyman, Hilary" userId="f3bca22b-3a42-4d89-8a24-ce254d13f28a" providerId="ADAL" clId="{647686C1-4601-4F0C-95CC-CCE77260054D}" dt="2022-03-25T12:15:05.684" v="354" actId="1076"/>
          <ac:spMkLst>
            <pc:docMk/>
            <pc:sldMk cId="1373719372" sldId="892"/>
            <ac:spMk id="9" creationId="{665C4896-2723-EA4A-B555-359DC2B3A361}"/>
          </ac:spMkLst>
        </pc:spChg>
        <pc:spChg chg="mod">
          <ac:chgData name="Wyman, Hilary" userId="f3bca22b-3a42-4d89-8a24-ce254d13f28a" providerId="ADAL" clId="{647686C1-4601-4F0C-95CC-CCE77260054D}" dt="2022-03-25T12:26:43.298" v="400" actId="122"/>
          <ac:spMkLst>
            <pc:docMk/>
            <pc:sldMk cId="1373719372" sldId="892"/>
            <ac:spMk id="10" creationId="{E632F3B9-2EEF-2048-AA83-299C31E26010}"/>
          </ac:spMkLst>
        </pc:spChg>
        <pc:spChg chg="mod">
          <ac:chgData name="Wyman, Hilary" userId="f3bca22b-3a42-4d89-8a24-ce254d13f28a" providerId="ADAL" clId="{647686C1-4601-4F0C-95CC-CCE77260054D}" dt="2022-03-25T12:27:23.626" v="422" actId="1076"/>
          <ac:spMkLst>
            <pc:docMk/>
            <pc:sldMk cId="1373719372" sldId="892"/>
            <ac:spMk id="12" creationId="{3AD4E8C9-199C-B54A-A14C-B7A5CAD0BBB5}"/>
          </ac:spMkLst>
        </pc:spChg>
        <pc:spChg chg="mod">
          <ac:chgData name="Wyman, Hilary" userId="f3bca22b-3a42-4d89-8a24-ce254d13f28a" providerId="ADAL" clId="{647686C1-4601-4F0C-95CC-CCE77260054D}" dt="2022-03-24T12:38:51.529" v="137" actId="20577"/>
          <ac:spMkLst>
            <pc:docMk/>
            <pc:sldMk cId="1373719372" sldId="892"/>
            <ac:spMk id="13" creationId="{9801A6E2-F3C9-4F96-A1F3-7F05A0EC2B44}"/>
          </ac:spMkLst>
        </pc:spChg>
        <pc:spChg chg="mod">
          <ac:chgData name="Wyman, Hilary" userId="f3bca22b-3a42-4d89-8a24-ce254d13f28a" providerId="ADAL" clId="{647686C1-4601-4F0C-95CC-CCE77260054D}" dt="2022-03-25T12:53:24.601" v="949" actId="14100"/>
          <ac:spMkLst>
            <pc:docMk/>
            <pc:sldMk cId="1373719372" sldId="892"/>
            <ac:spMk id="14" creationId="{131E432C-5A78-B04F-99B2-9008A51887A4}"/>
          </ac:spMkLst>
        </pc:spChg>
        <pc:grpChg chg="add mod ord">
          <ac:chgData name="Wyman, Hilary" userId="f3bca22b-3a42-4d89-8a24-ce254d13f28a" providerId="ADAL" clId="{647686C1-4601-4F0C-95CC-CCE77260054D}" dt="2022-03-25T12:53:17.916" v="948" actId="167"/>
          <ac:grpSpMkLst>
            <pc:docMk/>
            <pc:sldMk cId="1373719372" sldId="892"/>
            <ac:grpSpMk id="2" creationId="{E31D8F87-F27E-4A91-9B78-B41213A0BA93}"/>
          </ac:grpSpMkLst>
        </pc:grpChg>
        <pc:picChg chg="mod">
          <ac:chgData name="Wyman, Hilary" userId="f3bca22b-3a42-4d89-8a24-ce254d13f28a" providerId="ADAL" clId="{647686C1-4601-4F0C-95CC-CCE77260054D}" dt="2022-03-25T12:53:06.356" v="945" actId="164"/>
          <ac:picMkLst>
            <pc:docMk/>
            <pc:sldMk cId="1373719372" sldId="892"/>
            <ac:picMk id="3" creationId="{5C0E316D-7A2A-A04B-A562-53A9D52F53E8}"/>
          </ac:picMkLst>
        </pc:picChg>
        <pc:cxnChg chg="mod">
          <ac:chgData name="Wyman, Hilary" userId="f3bca22b-3a42-4d89-8a24-ce254d13f28a" providerId="ADAL" clId="{647686C1-4601-4F0C-95CC-CCE77260054D}" dt="2022-03-25T12:53:06.356" v="945" actId="164"/>
          <ac:cxnSpMkLst>
            <pc:docMk/>
            <pc:sldMk cId="1373719372" sldId="892"/>
            <ac:cxnSpMk id="19" creationId="{3DC5678E-78BE-B144-940C-58F3F6914D80}"/>
          </ac:cxnSpMkLst>
        </pc:cxnChg>
        <pc:cxnChg chg="mod">
          <ac:chgData name="Wyman, Hilary" userId="f3bca22b-3a42-4d89-8a24-ce254d13f28a" providerId="ADAL" clId="{647686C1-4601-4F0C-95CC-CCE77260054D}" dt="2022-03-25T12:53:06.356" v="945" actId="164"/>
          <ac:cxnSpMkLst>
            <pc:docMk/>
            <pc:sldMk cId="1373719372" sldId="892"/>
            <ac:cxnSpMk id="21" creationId="{1E37DE04-179C-B542-8A64-EA345A35A546}"/>
          </ac:cxnSpMkLst>
        </pc:cxnChg>
        <pc:cxnChg chg="mod">
          <ac:chgData name="Wyman, Hilary" userId="f3bca22b-3a42-4d89-8a24-ce254d13f28a" providerId="ADAL" clId="{647686C1-4601-4F0C-95CC-CCE77260054D}" dt="2022-03-25T12:53:06.356" v="945" actId="164"/>
          <ac:cxnSpMkLst>
            <pc:docMk/>
            <pc:sldMk cId="1373719372" sldId="892"/>
            <ac:cxnSpMk id="22" creationId="{B1566B5F-85B8-5E40-9DDF-3EBC65A415F9}"/>
          </ac:cxnSpMkLst>
        </pc:cxnChg>
      </pc:sldChg>
      <pc:sldChg chg="modSp mod">
        <pc:chgData name="Wyman, Hilary" userId="f3bca22b-3a42-4d89-8a24-ce254d13f28a" providerId="ADAL" clId="{647686C1-4601-4F0C-95CC-CCE77260054D}" dt="2022-03-25T12:44:15.845" v="795" actId="14100"/>
        <pc:sldMkLst>
          <pc:docMk/>
          <pc:sldMk cId="3912093600" sldId="893"/>
        </pc:sldMkLst>
        <pc:spChg chg="mod">
          <ac:chgData name="Wyman, Hilary" userId="f3bca22b-3a42-4d89-8a24-ce254d13f28a" providerId="ADAL" clId="{647686C1-4601-4F0C-95CC-CCE77260054D}" dt="2022-03-24T12:48:17.199" v="286" actId="20577"/>
          <ac:spMkLst>
            <pc:docMk/>
            <pc:sldMk cId="3912093600" sldId="893"/>
            <ac:spMk id="3" creationId="{42A8F2AF-BC28-4991-9816-07479106F8A5}"/>
          </ac:spMkLst>
        </pc:spChg>
        <pc:picChg chg="mod ord">
          <ac:chgData name="Wyman, Hilary" userId="f3bca22b-3a42-4d89-8a24-ce254d13f28a" providerId="ADAL" clId="{647686C1-4601-4F0C-95CC-CCE77260054D}" dt="2022-03-25T12:44:15.845" v="795" actId="14100"/>
          <ac:picMkLst>
            <pc:docMk/>
            <pc:sldMk cId="3912093600" sldId="893"/>
            <ac:picMk id="2" creationId="{9A5648E6-E6BF-C841-840E-0D8191EC296F}"/>
          </ac:picMkLst>
        </pc:picChg>
        <pc:picChg chg="mod">
          <ac:chgData name="Wyman, Hilary" userId="f3bca22b-3a42-4d89-8a24-ce254d13f28a" providerId="ADAL" clId="{647686C1-4601-4F0C-95CC-CCE77260054D}" dt="2022-03-25T12:44:12.868" v="794" actId="14100"/>
          <ac:picMkLst>
            <pc:docMk/>
            <pc:sldMk cId="3912093600" sldId="893"/>
            <ac:picMk id="5" creationId="{2DE68D05-1E5D-D44F-B162-A81639E13DDB}"/>
          </ac:picMkLst>
        </pc:picChg>
      </pc:sldChg>
      <pc:sldChg chg="addSp delSp modSp mod">
        <pc:chgData name="Wyman, Hilary" userId="f3bca22b-3a42-4d89-8a24-ce254d13f28a" providerId="ADAL" clId="{647686C1-4601-4F0C-95CC-CCE77260054D}" dt="2022-03-25T12:47:45.455" v="859" actId="14100"/>
        <pc:sldMkLst>
          <pc:docMk/>
          <pc:sldMk cId="696191505" sldId="894"/>
        </pc:sldMkLst>
        <pc:spChg chg="mod">
          <ac:chgData name="Wyman, Hilary" userId="f3bca22b-3a42-4d89-8a24-ce254d13f28a" providerId="ADAL" clId="{647686C1-4601-4F0C-95CC-CCE77260054D}" dt="2022-03-24T12:47:35.727" v="266" actId="20577"/>
          <ac:spMkLst>
            <pc:docMk/>
            <pc:sldMk cId="696191505" sldId="894"/>
            <ac:spMk id="3" creationId="{42A8F2AF-BC28-4991-9816-07479106F8A5}"/>
          </ac:spMkLst>
        </pc:spChg>
        <pc:spChg chg="mod">
          <ac:chgData name="Wyman, Hilary" userId="f3bca22b-3a42-4d89-8a24-ce254d13f28a" providerId="ADAL" clId="{647686C1-4601-4F0C-95CC-CCE77260054D}" dt="2022-03-25T12:46:57.990" v="834" actId="1076"/>
          <ac:spMkLst>
            <pc:docMk/>
            <pc:sldMk cId="696191505" sldId="894"/>
            <ac:spMk id="6" creationId="{3209B499-4D1A-F542-8062-7529523A7E2F}"/>
          </ac:spMkLst>
        </pc:spChg>
        <pc:spChg chg="mod">
          <ac:chgData name="Wyman, Hilary" userId="f3bca22b-3a42-4d89-8a24-ce254d13f28a" providerId="ADAL" clId="{647686C1-4601-4F0C-95CC-CCE77260054D}" dt="2022-03-25T12:46:47.307" v="832" actId="14100"/>
          <ac:spMkLst>
            <pc:docMk/>
            <pc:sldMk cId="696191505" sldId="894"/>
            <ac:spMk id="7" creationId="{1DC65030-2433-8945-AB46-43436CC22391}"/>
          </ac:spMkLst>
        </pc:spChg>
        <pc:spChg chg="mod">
          <ac:chgData name="Wyman, Hilary" userId="f3bca22b-3a42-4d89-8a24-ce254d13f28a" providerId="ADAL" clId="{647686C1-4601-4F0C-95CC-CCE77260054D}" dt="2022-03-25T12:47:45.455" v="859" actId="14100"/>
          <ac:spMkLst>
            <pc:docMk/>
            <pc:sldMk cId="696191505" sldId="894"/>
            <ac:spMk id="8" creationId="{67B0053F-1B4C-4644-9B66-509A4E12F611}"/>
          </ac:spMkLst>
        </pc:spChg>
        <pc:grpChg chg="add mod">
          <ac:chgData name="Wyman, Hilary" userId="f3bca22b-3a42-4d89-8a24-ce254d13f28a" providerId="ADAL" clId="{647686C1-4601-4F0C-95CC-CCE77260054D}" dt="2022-03-25T12:46:11.709" v="818" actId="14100"/>
          <ac:grpSpMkLst>
            <pc:docMk/>
            <pc:sldMk cId="696191505" sldId="894"/>
            <ac:grpSpMk id="4" creationId="{0BEB1CBF-184B-4290-92D1-552B0D4C057B}"/>
          </ac:grpSpMkLst>
        </pc:grpChg>
        <pc:picChg chg="mod">
          <ac:chgData name="Wyman, Hilary" userId="f3bca22b-3a42-4d89-8a24-ce254d13f28a" providerId="ADAL" clId="{647686C1-4601-4F0C-95CC-CCE77260054D}" dt="2022-03-25T12:45:23.554" v="800" actId="164"/>
          <ac:picMkLst>
            <pc:docMk/>
            <pc:sldMk cId="696191505" sldId="894"/>
            <ac:picMk id="5" creationId="{2DE68D05-1E5D-D44F-B162-A81639E13DDB}"/>
          </ac:picMkLst>
        </pc:picChg>
        <pc:picChg chg="add del mod ord">
          <ac:chgData name="Wyman, Hilary" userId="f3bca22b-3a42-4d89-8a24-ce254d13f28a" providerId="ADAL" clId="{647686C1-4601-4F0C-95CC-CCE77260054D}" dt="2022-03-25T12:45:30.436" v="803" actId="478"/>
          <ac:picMkLst>
            <pc:docMk/>
            <pc:sldMk cId="696191505" sldId="894"/>
            <ac:picMk id="27" creationId="{6A20F47E-5BD6-46B2-9F02-4E9FD0DD8F51}"/>
          </ac:picMkLst>
        </pc:picChg>
        <pc:picChg chg="add mod">
          <ac:chgData name="Wyman, Hilary" userId="f3bca22b-3a42-4d89-8a24-ce254d13f28a" providerId="ADAL" clId="{647686C1-4601-4F0C-95CC-CCE77260054D}" dt="2022-03-25T12:44:54.872" v="799" actId="571"/>
          <ac:picMkLst>
            <pc:docMk/>
            <pc:sldMk cId="696191505" sldId="894"/>
            <ac:picMk id="41" creationId="{5F131184-715D-4755-BF12-9C13C090BAF0}"/>
          </ac:picMkLst>
        </pc:picChg>
        <pc:cxnChg chg="del">
          <ac:chgData name="Wyman, Hilary" userId="f3bca22b-3a42-4d89-8a24-ce254d13f28a" providerId="ADAL" clId="{647686C1-4601-4F0C-95CC-CCE77260054D}" dt="2022-03-25T12:45:37.714" v="806" actId="478"/>
          <ac:cxnSpMkLst>
            <pc:docMk/>
            <pc:sldMk cId="696191505" sldId="894"/>
            <ac:cxnSpMk id="17" creationId="{928577DF-E7BB-9D4F-A22E-99B8BC6857BE}"/>
          </ac:cxnSpMkLst>
        </pc:cxnChg>
        <pc:cxnChg chg="del mod">
          <ac:chgData name="Wyman, Hilary" userId="f3bca22b-3a42-4d89-8a24-ce254d13f28a" providerId="ADAL" clId="{647686C1-4601-4F0C-95CC-CCE77260054D}" dt="2022-03-25T12:45:55.100" v="814" actId="478"/>
          <ac:cxnSpMkLst>
            <pc:docMk/>
            <pc:sldMk cId="696191505" sldId="894"/>
            <ac:cxnSpMk id="22" creationId="{D4E484D8-899A-7A46-93DE-EAAA87DF88D4}"/>
          </ac:cxnSpMkLst>
        </pc:cxnChg>
        <pc:cxnChg chg="del">
          <ac:chgData name="Wyman, Hilary" userId="f3bca22b-3a42-4d89-8a24-ce254d13f28a" providerId="ADAL" clId="{647686C1-4601-4F0C-95CC-CCE77260054D}" dt="2022-03-25T12:45:34.943" v="805" actId="478"/>
          <ac:cxnSpMkLst>
            <pc:docMk/>
            <pc:sldMk cId="696191505" sldId="894"/>
            <ac:cxnSpMk id="23" creationId="{0502C8F4-6C3C-904A-9FF5-9B4C6622DBF2}"/>
          </ac:cxnSpMkLst>
        </pc:cxnChg>
        <pc:cxnChg chg="del">
          <ac:chgData name="Wyman, Hilary" userId="f3bca22b-3a42-4d89-8a24-ce254d13f28a" providerId="ADAL" clId="{647686C1-4601-4F0C-95CC-CCE77260054D}" dt="2022-03-25T12:45:55.100" v="814" actId="478"/>
          <ac:cxnSpMkLst>
            <pc:docMk/>
            <pc:sldMk cId="696191505" sldId="894"/>
            <ac:cxnSpMk id="24" creationId="{73F54919-9A8A-AD42-B804-1E22E4146D08}"/>
          </ac:cxnSpMkLst>
        </pc:cxnChg>
        <pc:cxnChg chg="del">
          <ac:chgData name="Wyman, Hilary" userId="f3bca22b-3a42-4d89-8a24-ce254d13f28a" providerId="ADAL" clId="{647686C1-4601-4F0C-95CC-CCE77260054D}" dt="2022-03-25T12:45:55.100" v="814" actId="478"/>
          <ac:cxnSpMkLst>
            <pc:docMk/>
            <pc:sldMk cId="696191505" sldId="894"/>
            <ac:cxnSpMk id="25" creationId="{B7A08638-329E-1E4A-9A3C-36E011A5C612}"/>
          </ac:cxnSpMkLst>
        </pc:cxnChg>
        <pc:cxnChg chg="del">
          <ac:chgData name="Wyman, Hilary" userId="f3bca22b-3a42-4d89-8a24-ce254d13f28a" providerId="ADAL" clId="{647686C1-4601-4F0C-95CC-CCE77260054D}" dt="2022-03-25T12:45:51.268" v="813" actId="478"/>
          <ac:cxnSpMkLst>
            <pc:docMk/>
            <pc:sldMk cId="696191505" sldId="894"/>
            <ac:cxnSpMk id="26" creationId="{ADE7A4E7-154B-F64D-A843-30500989013C}"/>
          </ac:cxnSpMkLst>
        </pc:cxnChg>
        <pc:cxnChg chg="del">
          <ac:chgData name="Wyman, Hilary" userId="f3bca22b-3a42-4d89-8a24-ce254d13f28a" providerId="ADAL" clId="{647686C1-4601-4F0C-95CC-CCE77260054D}" dt="2022-03-25T12:45:46.746" v="812" actId="478"/>
          <ac:cxnSpMkLst>
            <pc:docMk/>
            <pc:sldMk cId="696191505" sldId="894"/>
            <ac:cxnSpMk id="28" creationId="{4DE2FAFF-DCA7-B149-9418-9BAD9B2207CB}"/>
          </ac:cxnSpMkLst>
        </pc:cxnChg>
        <pc:cxnChg chg="del">
          <ac:chgData name="Wyman, Hilary" userId="f3bca22b-3a42-4d89-8a24-ce254d13f28a" providerId="ADAL" clId="{647686C1-4601-4F0C-95CC-CCE77260054D}" dt="2022-03-25T12:46:01.898" v="816" actId="478"/>
          <ac:cxnSpMkLst>
            <pc:docMk/>
            <pc:sldMk cId="696191505" sldId="894"/>
            <ac:cxnSpMk id="29" creationId="{CDB83711-75C7-1B4D-8FD8-BEF2DA1CDC67}"/>
          </ac:cxnSpMkLst>
        </pc:cxnChg>
        <pc:cxnChg chg="mod">
          <ac:chgData name="Wyman, Hilary" userId="f3bca22b-3a42-4d89-8a24-ce254d13f28a" providerId="ADAL" clId="{647686C1-4601-4F0C-95CC-CCE77260054D}" dt="2022-03-25T12:45:23.554" v="800" actId="164"/>
          <ac:cxnSpMkLst>
            <pc:docMk/>
            <pc:sldMk cId="696191505" sldId="894"/>
            <ac:cxnSpMk id="30" creationId="{EACA99C6-6B03-A24D-A4FE-63F7A4C534BA}"/>
          </ac:cxnSpMkLst>
        </pc:cxnChg>
        <pc:cxnChg chg="mod">
          <ac:chgData name="Wyman, Hilary" userId="f3bca22b-3a42-4d89-8a24-ce254d13f28a" providerId="ADAL" clId="{647686C1-4601-4F0C-95CC-CCE77260054D}" dt="2022-03-25T12:45:23.554" v="800" actId="164"/>
          <ac:cxnSpMkLst>
            <pc:docMk/>
            <pc:sldMk cId="696191505" sldId="894"/>
            <ac:cxnSpMk id="31" creationId="{D45FEAD9-9D51-334A-BD20-EABD4D044027}"/>
          </ac:cxnSpMkLst>
        </pc:cxnChg>
        <pc:cxnChg chg="mod">
          <ac:chgData name="Wyman, Hilary" userId="f3bca22b-3a42-4d89-8a24-ce254d13f28a" providerId="ADAL" clId="{647686C1-4601-4F0C-95CC-CCE77260054D}" dt="2022-03-25T12:45:23.554" v="800" actId="164"/>
          <ac:cxnSpMkLst>
            <pc:docMk/>
            <pc:sldMk cId="696191505" sldId="894"/>
            <ac:cxnSpMk id="32" creationId="{70F4B649-ECC3-4A40-910A-579CE19B3894}"/>
          </ac:cxnSpMkLst>
        </pc:cxnChg>
        <pc:cxnChg chg="add mod">
          <ac:chgData name="Wyman, Hilary" userId="f3bca22b-3a42-4d89-8a24-ce254d13f28a" providerId="ADAL" clId="{647686C1-4601-4F0C-95CC-CCE77260054D}" dt="2022-03-25T12:45:23.554" v="800" actId="164"/>
          <ac:cxnSpMkLst>
            <pc:docMk/>
            <pc:sldMk cId="696191505" sldId="894"/>
            <ac:cxnSpMk id="33" creationId="{3D614AA7-191F-4FF4-BC00-4442991C94D1}"/>
          </ac:cxnSpMkLst>
        </pc:cxnChg>
        <pc:cxnChg chg="add mod">
          <ac:chgData name="Wyman, Hilary" userId="f3bca22b-3a42-4d89-8a24-ce254d13f28a" providerId="ADAL" clId="{647686C1-4601-4F0C-95CC-CCE77260054D}" dt="2022-03-25T12:45:23.554" v="800" actId="164"/>
          <ac:cxnSpMkLst>
            <pc:docMk/>
            <pc:sldMk cId="696191505" sldId="894"/>
            <ac:cxnSpMk id="34" creationId="{03A01A6D-D977-4CBF-95A8-872A21ABD3F7}"/>
          </ac:cxnSpMkLst>
        </pc:cxnChg>
        <pc:cxnChg chg="add mod">
          <ac:chgData name="Wyman, Hilary" userId="f3bca22b-3a42-4d89-8a24-ce254d13f28a" providerId="ADAL" clId="{647686C1-4601-4F0C-95CC-CCE77260054D}" dt="2022-03-25T12:45:23.554" v="800" actId="164"/>
          <ac:cxnSpMkLst>
            <pc:docMk/>
            <pc:sldMk cId="696191505" sldId="894"/>
            <ac:cxnSpMk id="35" creationId="{E34A7418-C87E-4C09-9645-625E2E1457A6}"/>
          </ac:cxnSpMkLst>
        </pc:cxnChg>
        <pc:cxnChg chg="add mod">
          <ac:chgData name="Wyman, Hilary" userId="f3bca22b-3a42-4d89-8a24-ce254d13f28a" providerId="ADAL" clId="{647686C1-4601-4F0C-95CC-CCE77260054D}" dt="2022-03-25T12:45:23.554" v="800" actId="164"/>
          <ac:cxnSpMkLst>
            <pc:docMk/>
            <pc:sldMk cId="696191505" sldId="894"/>
            <ac:cxnSpMk id="36" creationId="{B1041DC1-E919-4B80-A587-B90394468770}"/>
          </ac:cxnSpMkLst>
        </pc:cxnChg>
        <pc:cxnChg chg="add mod">
          <ac:chgData name="Wyman, Hilary" userId="f3bca22b-3a42-4d89-8a24-ce254d13f28a" providerId="ADAL" clId="{647686C1-4601-4F0C-95CC-CCE77260054D}" dt="2022-03-25T12:45:23.554" v="800" actId="164"/>
          <ac:cxnSpMkLst>
            <pc:docMk/>
            <pc:sldMk cId="696191505" sldId="894"/>
            <ac:cxnSpMk id="37" creationId="{64528F45-2F63-4D96-B249-E596D7A7743F}"/>
          </ac:cxnSpMkLst>
        </pc:cxnChg>
        <pc:cxnChg chg="add mod">
          <ac:chgData name="Wyman, Hilary" userId="f3bca22b-3a42-4d89-8a24-ce254d13f28a" providerId="ADAL" clId="{647686C1-4601-4F0C-95CC-CCE77260054D}" dt="2022-03-25T12:45:23.554" v="800" actId="164"/>
          <ac:cxnSpMkLst>
            <pc:docMk/>
            <pc:sldMk cId="696191505" sldId="894"/>
            <ac:cxnSpMk id="38" creationId="{58AD8DFF-E91A-44FB-B1FC-6C6D88E9CD03}"/>
          </ac:cxnSpMkLst>
        </pc:cxnChg>
        <pc:cxnChg chg="add mod">
          <ac:chgData name="Wyman, Hilary" userId="f3bca22b-3a42-4d89-8a24-ce254d13f28a" providerId="ADAL" clId="{647686C1-4601-4F0C-95CC-CCE77260054D}" dt="2022-03-25T12:45:23.554" v="800" actId="164"/>
          <ac:cxnSpMkLst>
            <pc:docMk/>
            <pc:sldMk cId="696191505" sldId="894"/>
            <ac:cxnSpMk id="39" creationId="{2F44687F-56D2-463F-8068-0A9A3287F4FD}"/>
          </ac:cxnSpMkLst>
        </pc:cxnChg>
        <pc:cxnChg chg="add mod">
          <ac:chgData name="Wyman, Hilary" userId="f3bca22b-3a42-4d89-8a24-ce254d13f28a" providerId="ADAL" clId="{647686C1-4601-4F0C-95CC-CCE77260054D}" dt="2022-03-25T12:45:23.554" v="800" actId="164"/>
          <ac:cxnSpMkLst>
            <pc:docMk/>
            <pc:sldMk cId="696191505" sldId="894"/>
            <ac:cxnSpMk id="40" creationId="{B9FB8B08-0F97-44D2-A932-DD4E26629215}"/>
          </ac:cxnSpMkLst>
        </pc:cxnChg>
        <pc:cxnChg chg="add mod">
          <ac:chgData name="Wyman, Hilary" userId="f3bca22b-3a42-4d89-8a24-ce254d13f28a" providerId="ADAL" clId="{647686C1-4601-4F0C-95CC-CCE77260054D}" dt="2022-03-25T12:44:54.872" v="799" actId="571"/>
          <ac:cxnSpMkLst>
            <pc:docMk/>
            <pc:sldMk cId="696191505" sldId="894"/>
            <ac:cxnSpMk id="42" creationId="{688B2FE6-97B9-450C-BF16-DCDAEFDABF90}"/>
          </ac:cxnSpMkLst>
        </pc:cxnChg>
        <pc:cxnChg chg="add mod">
          <ac:chgData name="Wyman, Hilary" userId="f3bca22b-3a42-4d89-8a24-ce254d13f28a" providerId="ADAL" clId="{647686C1-4601-4F0C-95CC-CCE77260054D}" dt="2022-03-25T12:44:54.872" v="799" actId="571"/>
          <ac:cxnSpMkLst>
            <pc:docMk/>
            <pc:sldMk cId="696191505" sldId="894"/>
            <ac:cxnSpMk id="43" creationId="{B64C0C24-8B4D-46A5-9213-D69ECFE1F272}"/>
          </ac:cxnSpMkLst>
        </pc:cxnChg>
        <pc:cxnChg chg="add mod">
          <ac:chgData name="Wyman, Hilary" userId="f3bca22b-3a42-4d89-8a24-ce254d13f28a" providerId="ADAL" clId="{647686C1-4601-4F0C-95CC-CCE77260054D}" dt="2022-03-25T12:44:54.872" v="799" actId="571"/>
          <ac:cxnSpMkLst>
            <pc:docMk/>
            <pc:sldMk cId="696191505" sldId="894"/>
            <ac:cxnSpMk id="44" creationId="{1396A290-4E0D-44E6-A215-F0F1302BAE6C}"/>
          </ac:cxnSpMkLst>
        </pc:cxnChg>
        <pc:cxnChg chg="add mod">
          <ac:chgData name="Wyman, Hilary" userId="f3bca22b-3a42-4d89-8a24-ce254d13f28a" providerId="ADAL" clId="{647686C1-4601-4F0C-95CC-CCE77260054D}" dt="2022-03-25T12:44:54.872" v="799" actId="571"/>
          <ac:cxnSpMkLst>
            <pc:docMk/>
            <pc:sldMk cId="696191505" sldId="894"/>
            <ac:cxnSpMk id="45" creationId="{AA8F990D-31C8-405C-BEE8-2842A2BA7D4D}"/>
          </ac:cxnSpMkLst>
        </pc:cxnChg>
        <pc:cxnChg chg="add mod">
          <ac:chgData name="Wyman, Hilary" userId="f3bca22b-3a42-4d89-8a24-ce254d13f28a" providerId="ADAL" clId="{647686C1-4601-4F0C-95CC-CCE77260054D}" dt="2022-03-25T12:44:54.872" v="799" actId="571"/>
          <ac:cxnSpMkLst>
            <pc:docMk/>
            <pc:sldMk cId="696191505" sldId="894"/>
            <ac:cxnSpMk id="46" creationId="{995CD3ED-F6F2-47F9-92EE-860F4315FBFA}"/>
          </ac:cxnSpMkLst>
        </pc:cxnChg>
        <pc:cxnChg chg="add mod">
          <ac:chgData name="Wyman, Hilary" userId="f3bca22b-3a42-4d89-8a24-ce254d13f28a" providerId="ADAL" clId="{647686C1-4601-4F0C-95CC-CCE77260054D}" dt="2022-03-25T12:44:54.872" v="799" actId="571"/>
          <ac:cxnSpMkLst>
            <pc:docMk/>
            <pc:sldMk cId="696191505" sldId="894"/>
            <ac:cxnSpMk id="47" creationId="{063CC3C3-379B-43E0-824A-BF98155C084D}"/>
          </ac:cxnSpMkLst>
        </pc:cxnChg>
        <pc:cxnChg chg="add mod">
          <ac:chgData name="Wyman, Hilary" userId="f3bca22b-3a42-4d89-8a24-ce254d13f28a" providerId="ADAL" clId="{647686C1-4601-4F0C-95CC-CCE77260054D}" dt="2022-03-25T12:44:54.872" v="799" actId="571"/>
          <ac:cxnSpMkLst>
            <pc:docMk/>
            <pc:sldMk cId="696191505" sldId="894"/>
            <ac:cxnSpMk id="48" creationId="{A15B7A82-D2FC-4713-840E-CDE3AEBC021A}"/>
          </ac:cxnSpMkLst>
        </pc:cxnChg>
        <pc:cxnChg chg="add mod">
          <ac:chgData name="Wyman, Hilary" userId="f3bca22b-3a42-4d89-8a24-ce254d13f28a" providerId="ADAL" clId="{647686C1-4601-4F0C-95CC-CCE77260054D}" dt="2022-03-25T12:44:54.872" v="799" actId="571"/>
          <ac:cxnSpMkLst>
            <pc:docMk/>
            <pc:sldMk cId="696191505" sldId="894"/>
            <ac:cxnSpMk id="49" creationId="{5A19E48C-A21E-4B0A-B779-F6CCBEEBDA96}"/>
          </ac:cxnSpMkLst>
        </pc:cxnChg>
        <pc:cxnChg chg="add del mod">
          <ac:chgData name="Wyman, Hilary" userId="f3bca22b-3a42-4d89-8a24-ce254d13f28a" providerId="ADAL" clId="{647686C1-4601-4F0C-95CC-CCE77260054D}" dt="2022-03-25T12:45:51.268" v="813" actId="478"/>
          <ac:cxnSpMkLst>
            <pc:docMk/>
            <pc:sldMk cId="696191505" sldId="894"/>
            <ac:cxnSpMk id="50" creationId="{F2E8EAE0-1E97-4783-8DE7-C2298C9EB3A4}"/>
          </ac:cxnSpMkLst>
        </pc:cxnChg>
        <pc:cxnChg chg="add del mod">
          <ac:chgData name="Wyman, Hilary" userId="f3bca22b-3a42-4d89-8a24-ce254d13f28a" providerId="ADAL" clId="{647686C1-4601-4F0C-95CC-CCE77260054D}" dt="2022-03-25T12:45:51.268" v="813" actId="478"/>
          <ac:cxnSpMkLst>
            <pc:docMk/>
            <pc:sldMk cId="696191505" sldId="894"/>
            <ac:cxnSpMk id="51" creationId="{6CEE6836-40F3-4728-99F4-6489A48FD222}"/>
          </ac:cxnSpMkLst>
        </pc:cxnChg>
        <pc:cxnChg chg="add del mod">
          <ac:chgData name="Wyman, Hilary" userId="f3bca22b-3a42-4d89-8a24-ce254d13f28a" providerId="ADAL" clId="{647686C1-4601-4F0C-95CC-CCE77260054D}" dt="2022-03-25T12:45:51.268" v="813" actId="478"/>
          <ac:cxnSpMkLst>
            <pc:docMk/>
            <pc:sldMk cId="696191505" sldId="894"/>
            <ac:cxnSpMk id="52" creationId="{DFF935D6-813D-4B77-84CF-91E8AD1EC191}"/>
          </ac:cxnSpMkLst>
        </pc:cxnChg>
        <pc:cxnChg chg="add del mod">
          <ac:chgData name="Wyman, Hilary" userId="f3bca22b-3a42-4d89-8a24-ce254d13f28a" providerId="ADAL" clId="{647686C1-4601-4F0C-95CC-CCE77260054D}" dt="2022-03-25T12:45:46.746" v="812" actId="478"/>
          <ac:cxnSpMkLst>
            <pc:docMk/>
            <pc:sldMk cId="696191505" sldId="894"/>
            <ac:cxnSpMk id="53" creationId="{F0B696D0-279E-4666-AFB3-AF28282FEDF6}"/>
          </ac:cxnSpMkLst>
        </pc:cxnChg>
        <pc:cxnChg chg="add del mod">
          <ac:chgData name="Wyman, Hilary" userId="f3bca22b-3a42-4d89-8a24-ce254d13f28a" providerId="ADAL" clId="{647686C1-4601-4F0C-95CC-CCE77260054D}" dt="2022-03-25T12:45:46.746" v="812" actId="478"/>
          <ac:cxnSpMkLst>
            <pc:docMk/>
            <pc:sldMk cId="696191505" sldId="894"/>
            <ac:cxnSpMk id="54" creationId="{07112C5D-8A6C-40FC-9261-851CEBC37D23}"/>
          </ac:cxnSpMkLst>
        </pc:cxnChg>
        <pc:cxnChg chg="add del mod">
          <ac:chgData name="Wyman, Hilary" userId="f3bca22b-3a42-4d89-8a24-ce254d13f28a" providerId="ADAL" clId="{647686C1-4601-4F0C-95CC-CCE77260054D}" dt="2022-03-25T12:45:46.746" v="812" actId="478"/>
          <ac:cxnSpMkLst>
            <pc:docMk/>
            <pc:sldMk cId="696191505" sldId="894"/>
            <ac:cxnSpMk id="55" creationId="{41F31EB4-E0D6-47D4-B8C3-921E2124CF4F}"/>
          </ac:cxnSpMkLst>
        </pc:cxnChg>
        <pc:cxnChg chg="add del mod">
          <ac:chgData name="Wyman, Hilary" userId="f3bca22b-3a42-4d89-8a24-ce254d13f28a" providerId="ADAL" clId="{647686C1-4601-4F0C-95CC-CCE77260054D}" dt="2022-03-25T12:45:46.746" v="812" actId="478"/>
          <ac:cxnSpMkLst>
            <pc:docMk/>
            <pc:sldMk cId="696191505" sldId="894"/>
            <ac:cxnSpMk id="56" creationId="{064BC39B-70FC-49A8-9DB9-F214BB583896}"/>
          </ac:cxnSpMkLst>
        </pc:cxnChg>
      </pc:sldChg>
      <pc:sldChg chg="modSp mod">
        <pc:chgData name="Wyman, Hilary" userId="f3bca22b-3a42-4d89-8a24-ce254d13f28a" providerId="ADAL" clId="{647686C1-4601-4F0C-95CC-CCE77260054D}" dt="2022-03-24T12:46:39.534" v="216" actId="20577"/>
        <pc:sldMkLst>
          <pc:docMk/>
          <pc:sldMk cId="3606516615" sldId="895"/>
        </pc:sldMkLst>
        <pc:spChg chg="mod">
          <ac:chgData name="Wyman, Hilary" userId="f3bca22b-3a42-4d89-8a24-ce254d13f28a" providerId="ADAL" clId="{647686C1-4601-4F0C-95CC-CCE77260054D}" dt="2022-03-24T12:46:39.534" v="216" actId="20577"/>
          <ac:spMkLst>
            <pc:docMk/>
            <pc:sldMk cId="3606516615" sldId="895"/>
            <ac:spMk id="13" creationId="{9801A6E2-F3C9-4F96-A1F3-7F05A0EC2B44}"/>
          </ac:spMkLst>
        </pc:spChg>
      </pc:sldChg>
      <pc:sldChg chg="delSp modSp mod">
        <pc:chgData name="Wyman, Hilary" userId="f3bca22b-3a42-4d89-8a24-ce254d13f28a" providerId="ADAL" clId="{647686C1-4601-4F0C-95CC-CCE77260054D}" dt="2022-03-25T12:41:09.864" v="741" actId="1076"/>
        <pc:sldMkLst>
          <pc:docMk/>
          <pc:sldMk cId="1382229528" sldId="896"/>
        </pc:sldMkLst>
        <pc:spChg chg="mod">
          <ac:chgData name="Wyman, Hilary" userId="f3bca22b-3a42-4d89-8a24-ce254d13f28a" providerId="ADAL" clId="{647686C1-4601-4F0C-95CC-CCE77260054D}" dt="2022-03-25T12:32:29.091" v="578" actId="1076"/>
          <ac:spMkLst>
            <pc:docMk/>
            <pc:sldMk cId="1382229528" sldId="896"/>
            <ac:spMk id="5" creationId="{2EE3EB7A-B8E3-4C42-AA41-74A3926F6D65}"/>
          </ac:spMkLst>
        </pc:spChg>
        <pc:spChg chg="mod">
          <ac:chgData name="Wyman, Hilary" userId="f3bca22b-3a42-4d89-8a24-ce254d13f28a" providerId="ADAL" clId="{647686C1-4601-4F0C-95CC-CCE77260054D}" dt="2022-03-25T12:32:50.959" v="583" actId="20577"/>
          <ac:spMkLst>
            <pc:docMk/>
            <pc:sldMk cId="1382229528" sldId="896"/>
            <ac:spMk id="10" creationId="{D2D544A3-9BB8-CD41-BE3C-9B839BF94F80}"/>
          </ac:spMkLst>
        </pc:spChg>
        <pc:spChg chg="mod">
          <ac:chgData name="Wyman, Hilary" userId="f3bca22b-3a42-4d89-8a24-ce254d13f28a" providerId="ADAL" clId="{647686C1-4601-4F0C-95CC-CCE77260054D}" dt="2022-03-24T12:46:51.901" v="227" actId="20577"/>
          <ac:spMkLst>
            <pc:docMk/>
            <pc:sldMk cId="1382229528" sldId="896"/>
            <ac:spMk id="11" creationId="{91B27EA4-A427-43AC-A564-40F7D401D33F}"/>
          </ac:spMkLst>
        </pc:spChg>
        <pc:spChg chg="del">
          <ac:chgData name="Wyman, Hilary" userId="f3bca22b-3a42-4d89-8a24-ce254d13f28a" providerId="ADAL" clId="{647686C1-4601-4F0C-95CC-CCE77260054D}" dt="2022-03-25T12:31:27.758" v="550" actId="478"/>
          <ac:spMkLst>
            <pc:docMk/>
            <pc:sldMk cId="1382229528" sldId="896"/>
            <ac:spMk id="12" creationId="{B428C5EB-62BB-DF4D-9A2D-9D74D8DB7AC1}"/>
          </ac:spMkLst>
        </pc:spChg>
        <pc:spChg chg="mod">
          <ac:chgData name="Wyman, Hilary" userId="f3bca22b-3a42-4d89-8a24-ce254d13f28a" providerId="ADAL" clId="{647686C1-4601-4F0C-95CC-CCE77260054D}" dt="2022-03-25T12:32:15.777" v="576" actId="14100"/>
          <ac:spMkLst>
            <pc:docMk/>
            <pc:sldMk cId="1382229528" sldId="896"/>
            <ac:spMk id="17" creationId="{5560F0B3-14DE-5148-847E-6F15311772E1}"/>
          </ac:spMkLst>
        </pc:spChg>
        <pc:picChg chg="mod">
          <ac:chgData name="Wyman, Hilary" userId="f3bca22b-3a42-4d89-8a24-ce254d13f28a" providerId="ADAL" clId="{647686C1-4601-4F0C-95CC-CCE77260054D}" dt="2022-03-25T12:41:04.545" v="740" actId="1076"/>
          <ac:picMkLst>
            <pc:docMk/>
            <pc:sldMk cId="1382229528" sldId="896"/>
            <ac:picMk id="4" creationId="{70B3DB4C-FF83-4642-AE0E-3959C4724963}"/>
          </ac:picMkLst>
        </pc:picChg>
        <pc:cxnChg chg="mod">
          <ac:chgData name="Wyman, Hilary" userId="f3bca22b-3a42-4d89-8a24-ce254d13f28a" providerId="ADAL" clId="{647686C1-4601-4F0C-95CC-CCE77260054D}" dt="2022-03-25T12:41:09.864" v="741" actId="1076"/>
          <ac:cxnSpMkLst>
            <pc:docMk/>
            <pc:sldMk cId="1382229528" sldId="896"/>
            <ac:cxnSpMk id="18" creationId="{E86235FF-FEC6-464C-B799-F4F07923911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6266E-4E78-3640-B76A-2EF766CBB33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DD846-EDA4-934F-A7DD-C369F9C7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42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5DA57-288E-CC44-A088-C970FBF5ECE8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73A14-1418-8445-A355-C4659B6B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73A14-1418-8445-A355-C4659B6B91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6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73A14-1418-8445-A355-C4659B6B91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2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73A14-1418-8445-A355-C4659B6B91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3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9ACAF1-6098-AE40-8403-1C8D637F98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2575" y="1076325"/>
            <a:ext cx="11809413" cy="52435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7937" indent="0">
              <a:lnSpc>
                <a:spcPct val="100000"/>
              </a:lnSpc>
              <a:buNone/>
              <a:defRPr sz="1800"/>
            </a:lvl2pPr>
            <a:lvl3pPr marL="222250" indent="-169863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b="0"/>
            </a:lvl3pPr>
            <a:lvl4pPr marL="268288" indent="0">
              <a:lnSpc>
                <a:spcPct val="100000"/>
              </a:lnSpc>
              <a:buNone/>
              <a:tabLst/>
              <a:defRPr b="1"/>
            </a:lvl4pPr>
            <a:lvl5pPr marL="490538" indent="-187325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2011" y="888774"/>
            <a:ext cx="11665010" cy="0"/>
          </a:xfrm>
          <a:prstGeom prst="line">
            <a:avLst/>
          </a:prstGeom>
          <a:ln w="22225">
            <a:solidFill>
              <a:srgbClr val="65B2E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34" y="113907"/>
            <a:ext cx="1586970" cy="6850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56F39C-AFF1-D944-A9F4-72171BE8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1" y="208722"/>
            <a:ext cx="10223323" cy="447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2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109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15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011" y="208722"/>
            <a:ext cx="10009471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0B8476-C42C-E946-9AE6-450EBBA88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225" y="1121566"/>
            <a:ext cx="6615951" cy="5055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4B8640-7FCE-A346-B4B6-DA2804688F54}"/>
              </a:ext>
            </a:extLst>
          </p:cNvPr>
          <p:cNvCxnSpPr/>
          <p:nvPr userDrawn="1"/>
        </p:nvCxnSpPr>
        <p:spPr>
          <a:xfrm>
            <a:off x="282011" y="888774"/>
            <a:ext cx="11665010" cy="0"/>
          </a:xfrm>
          <a:prstGeom prst="line">
            <a:avLst/>
          </a:prstGeom>
          <a:ln w="22225">
            <a:solidFill>
              <a:srgbClr val="65B2E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1E9D45D-B271-5D41-A966-131A637835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34" y="113907"/>
            <a:ext cx="1586970" cy="68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9" r:id="rId2"/>
    <p:sldLayoutId id="2147483743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40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F94130"/>
        </a:buClr>
        <a:buSzTx/>
        <a:buFont typeface="Arial"/>
        <a:buNone/>
        <a:tabLst/>
        <a:defRPr lang="en-US"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937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None/>
        <a:tabLst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222250" marR="0" indent="-214313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94130"/>
        </a:buClr>
        <a:buSzTx/>
        <a:buFont typeface="Arial" panose="020B0604020202020204" pitchFamily="34" charset="0"/>
        <a:buChar char="•"/>
        <a:tabLst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22225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None/>
        <a:tabLst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  <p15:guide id="5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pos="7355" userDrawn="1">
          <p15:clr>
            <a:srgbClr val="F26B43"/>
          </p15:clr>
        </p15:guide>
        <p15:guide id="9" orient="horz" pos="3997" userDrawn="1">
          <p15:clr>
            <a:srgbClr val="F26B43"/>
          </p15:clr>
        </p15:guide>
        <p15:guide id="10" pos="325" userDrawn="1">
          <p15:clr>
            <a:srgbClr val="F26B43"/>
          </p15:clr>
        </p15:guide>
        <p15:guide id="11" orient="horz" pos="618" userDrawn="1">
          <p15:clr>
            <a:srgbClr val="F26B43"/>
          </p15:clr>
        </p15:guide>
        <p15:guide id="12" orient="horz" pos="14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97080" y="1051131"/>
            <a:ext cx="11644549" cy="7481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150"/>
              </a:spcBef>
              <a:defRPr/>
            </a:pPr>
            <a:r>
              <a:rPr lang="en-US" sz="2400" dirty="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Level 2 Health and Social Care: Principles and Contexts</a:t>
            </a:r>
          </a:p>
          <a:p>
            <a:pPr defTabSz="457200">
              <a:lnSpc>
                <a:spcPct val="100000"/>
              </a:lnSpc>
              <a:spcBef>
                <a:spcPts val="150"/>
              </a:spcBef>
              <a:defRPr/>
            </a:pPr>
            <a:r>
              <a:rPr lang="en-US" sz="2400" dirty="0"/>
              <a:t>Unit 1:  Promoting health and well-being throughout the life stages        (January 2022)</a:t>
            </a:r>
          </a:p>
          <a:p>
            <a:pPr defTabSz="457200">
              <a:lnSpc>
                <a:spcPct val="100000"/>
              </a:lnSpc>
              <a:spcBef>
                <a:spcPts val="150"/>
              </a:spcBef>
              <a:defRPr/>
            </a:pPr>
            <a:r>
              <a:rPr lang="en-US" sz="2400" dirty="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646" y="287484"/>
            <a:ext cx="434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ea typeface="Lato" charset="0"/>
                <a:cs typeface="Lato" charset="0"/>
              </a:rPr>
              <a:t>Online Exam Review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642686"/>
            <a:ext cx="7742191" cy="7481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ct val="20000"/>
              </a:spcBef>
              <a:defRPr/>
            </a:pPr>
            <a:endParaRPr lang="en-US" sz="2800" b="1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16ACB-FDEB-4EA7-A686-FA68DCDDA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80" y="1883887"/>
            <a:ext cx="11644549" cy="475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0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2"/>
    </mc:Choice>
    <mc:Fallback xmlns="">
      <p:transition spd="slow" advTm="104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1D8F87-F27E-4A91-9B78-B41213A0BA93}"/>
              </a:ext>
            </a:extLst>
          </p:cNvPr>
          <p:cNvGrpSpPr/>
          <p:nvPr/>
        </p:nvGrpSpPr>
        <p:grpSpPr>
          <a:xfrm>
            <a:off x="282010" y="1101815"/>
            <a:ext cx="5677355" cy="5582764"/>
            <a:chOff x="584540" y="1105185"/>
            <a:chExt cx="5133680" cy="51226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0E316D-7A2A-A04B-A562-53A9D52F5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540" y="1105185"/>
              <a:ext cx="5133680" cy="5122664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DC5678E-78BE-B144-940C-58F3F6914D80}"/>
                </a:ext>
              </a:extLst>
            </p:cNvPr>
            <p:cNvCxnSpPr>
              <a:cxnSpLocks/>
            </p:cNvCxnSpPr>
            <p:nvPr/>
          </p:nvCxnSpPr>
          <p:spPr>
            <a:xfrm>
              <a:off x="3798276" y="4797083"/>
              <a:ext cx="64711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37DE04-179C-B542-8A64-EA345A35A546}"/>
                </a:ext>
              </a:extLst>
            </p:cNvPr>
            <p:cNvCxnSpPr>
              <a:cxnSpLocks/>
            </p:cNvCxnSpPr>
            <p:nvPr/>
          </p:nvCxnSpPr>
          <p:spPr>
            <a:xfrm>
              <a:off x="2855742" y="5557002"/>
              <a:ext cx="140676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1566B5F-85B8-5E40-9DDF-3EBC65A415F9}"/>
                </a:ext>
              </a:extLst>
            </p:cNvPr>
            <p:cNvCxnSpPr>
              <a:cxnSpLocks/>
            </p:cNvCxnSpPr>
            <p:nvPr/>
          </p:nvCxnSpPr>
          <p:spPr>
            <a:xfrm>
              <a:off x="2782492" y="6089326"/>
              <a:ext cx="140676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5C4896-2723-EA4A-B555-359DC2B3A361}"/>
              </a:ext>
            </a:extLst>
          </p:cNvPr>
          <p:cNvSpPr/>
          <p:nvPr/>
        </p:nvSpPr>
        <p:spPr>
          <a:xfrm>
            <a:off x="8183984" y="5957609"/>
            <a:ext cx="2776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Total marks awarded </a:t>
            </a:r>
          </a:p>
          <a:p>
            <a:pPr algn="ctr"/>
            <a:r>
              <a:rPr lang="en-US" dirty="0"/>
              <a:t>6/7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3AD4E8C9-199C-B54A-A14C-B7A5CAD0BBB5}"/>
              </a:ext>
            </a:extLst>
          </p:cNvPr>
          <p:cNvSpPr/>
          <p:nvPr/>
        </p:nvSpPr>
        <p:spPr>
          <a:xfrm>
            <a:off x="7361421" y="4700493"/>
            <a:ext cx="4246039" cy="815774"/>
          </a:xfrm>
          <a:prstGeom prst="wedgeRoundRectCallout">
            <a:avLst>
              <a:gd name="adj1" fmla="val -101047"/>
              <a:gd name="adj2" fmla="val -1838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4 marks awarded for clearly describing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moral development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>
            <a:spLocks/>
          </p:cNvSpPr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Question 3 (a), (b), (c)  Candidate 3 answer with examiner’s comments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632F3B9-2EEF-2048-AA83-299C31E26010}"/>
              </a:ext>
            </a:extLst>
          </p:cNvPr>
          <p:cNvSpPr/>
          <p:nvPr/>
        </p:nvSpPr>
        <p:spPr>
          <a:xfrm>
            <a:off x="7521890" y="2466188"/>
            <a:ext cx="4246039" cy="1200329"/>
          </a:xfrm>
          <a:prstGeom prst="wedgeRoundRectCallout">
            <a:avLst>
              <a:gd name="adj1" fmla="val -93427"/>
              <a:gd name="adj2" fmla="val -1721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L="92075" algn="ctr"/>
            <a:r>
              <a:rPr lang="en-US" dirty="0"/>
              <a:t>1 mark awarded for briefly explaining</a:t>
            </a:r>
          </a:p>
          <a:p>
            <a:pPr marL="92075" algn="ctr"/>
            <a:r>
              <a:rPr lang="en-US" dirty="0"/>
              <a:t>that play is important for </a:t>
            </a:r>
          </a:p>
          <a:p>
            <a:pPr marL="92075" algn="ctr"/>
            <a:r>
              <a:rPr lang="en-US" dirty="0"/>
              <a:t>Skye’s happiness and enjoyment 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131E432C-5A78-B04F-99B2-9008A51887A4}"/>
              </a:ext>
            </a:extLst>
          </p:cNvPr>
          <p:cNvSpPr/>
          <p:nvPr/>
        </p:nvSpPr>
        <p:spPr>
          <a:xfrm>
            <a:off x="6989379" y="1202634"/>
            <a:ext cx="4618081" cy="775293"/>
          </a:xfrm>
          <a:prstGeom prst="wedgeRoundRectCallout">
            <a:avLst>
              <a:gd name="adj1" fmla="val -136633"/>
              <a:gd name="adj2" fmla="val 2788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1 mark awarded for correctly identifying the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childhood life stage.</a:t>
            </a:r>
          </a:p>
        </p:txBody>
      </p:sp>
    </p:spTree>
    <p:extLst>
      <p:ext uri="{BB962C8B-B14F-4D97-AF65-F5344CB8AC3E}">
        <p14:creationId xmlns:p14="http://schemas.microsoft.com/office/powerpoint/2010/main" val="13737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>
            <a:spLocks/>
          </p:cNvSpPr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Question 3 (a), (b), (c)  Mark scheme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2360B2-9DD3-4A5A-8B5A-F4182BE9A71E}"/>
              </a:ext>
            </a:extLst>
          </p:cNvPr>
          <p:cNvGrpSpPr/>
          <p:nvPr/>
        </p:nvGrpSpPr>
        <p:grpSpPr>
          <a:xfrm>
            <a:off x="282011" y="1048577"/>
            <a:ext cx="6024196" cy="5735667"/>
            <a:chOff x="282010" y="1042137"/>
            <a:chExt cx="8181976" cy="71311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6B1250-20A6-4427-AE80-6C5CA799F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011" y="1042137"/>
              <a:ext cx="8181975" cy="38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BACA6B-7BFE-4641-8F85-9C9B162DE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010" y="1391477"/>
              <a:ext cx="8181975" cy="67818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1B6A087-3419-4190-94ED-F8D882B30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226" y="1048577"/>
            <a:ext cx="5432622" cy="57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A8F2AF-BC28-4991-9816-07479106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Question 4 (a), (b)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3E38CA-4FC0-460A-91CC-F1767948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0" y="1124936"/>
            <a:ext cx="8255129" cy="54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0"/>
    </mc:Choice>
    <mc:Fallback xmlns="">
      <p:transition spd="slow" advTm="4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10318474" y="2784213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>
            <a:spLocks/>
          </p:cNvSpPr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Question 4 (a), (b)  Candidate 1 answer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DAF9023-861B-8445-A29C-53519164C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" y="3677255"/>
            <a:ext cx="7817476" cy="230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806C244-C797-B943-AFEA-1E67BE87CA74}"/>
              </a:ext>
            </a:extLst>
          </p:cNvPr>
          <p:cNvSpPr/>
          <p:nvPr/>
        </p:nvSpPr>
        <p:spPr>
          <a:xfrm>
            <a:off x="8628845" y="3747752"/>
            <a:ext cx="914400" cy="61264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ECAF2-4C78-B84D-A8C0-157073FEB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76" y="1339245"/>
            <a:ext cx="6898258" cy="16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7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10318474" y="2784213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>
            <a:spLocks/>
          </p:cNvSpPr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Question 4 (a), (b)  Candidate 1 answer with examiner’s comments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DAF9023-861B-8445-A29C-53519164C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0" y="3560524"/>
            <a:ext cx="7817476" cy="230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806C244-C797-B943-AFEA-1E67BE87CA74}"/>
              </a:ext>
            </a:extLst>
          </p:cNvPr>
          <p:cNvSpPr/>
          <p:nvPr/>
        </p:nvSpPr>
        <p:spPr>
          <a:xfrm>
            <a:off x="8628845" y="3747752"/>
            <a:ext cx="914400" cy="61264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A8CC42B2-318E-5742-9963-6003D8457ECD}"/>
              </a:ext>
            </a:extLst>
          </p:cNvPr>
          <p:cNvSpPr/>
          <p:nvPr/>
        </p:nvSpPr>
        <p:spPr>
          <a:xfrm>
            <a:off x="8329568" y="4301407"/>
            <a:ext cx="3336915" cy="817131"/>
          </a:xfrm>
          <a:prstGeom prst="wedgeRoundRectCallout">
            <a:avLst>
              <a:gd name="adj1" fmla="val -76442"/>
              <a:gd name="adj2" fmla="val -2986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1 mark awarded because both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points are the same.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7AFA94-2D3C-354F-A446-86B327C8DAB9}"/>
              </a:ext>
            </a:extLst>
          </p:cNvPr>
          <p:cNvSpPr/>
          <p:nvPr/>
        </p:nvSpPr>
        <p:spPr>
          <a:xfrm>
            <a:off x="8557062" y="5943699"/>
            <a:ext cx="2570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Total marks awarded </a:t>
            </a:r>
          </a:p>
          <a:p>
            <a:pPr algn="ctr"/>
            <a:r>
              <a:rPr lang="en-US" dirty="0"/>
              <a:t>2/4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ECAF2-4C78-B84D-A8C0-157073FEB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36" y="1222514"/>
            <a:ext cx="6898258" cy="1647854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4458807-5329-EA4D-9730-03794F977CC5}"/>
              </a:ext>
            </a:extLst>
          </p:cNvPr>
          <p:cNvSpPr/>
          <p:nvPr/>
        </p:nvSpPr>
        <p:spPr>
          <a:xfrm>
            <a:off x="7858644" y="1345275"/>
            <a:ext cx="3566101" cy="1130725"/>
          </a:xfrm>
          <a:prstGeom prst="wedgeRoundRectCallout">
            <a:avLst>
              <a:gd name="adj1" fmla="val -97680"/>
              <a:gd name="adj2" fmla="val 5643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1 mark awarded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 because the definition is unclear,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lacking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178514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>
            <a:spLocks/>
          </p:cNvSpPr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Question 4 (a), (b)  Candidate 2 answer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B16974-2115-F24A-BEDA-80DB25844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1" y="3904408"/>
            <a:ext cx="6429217" cy="18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368B6D3-7278-0C45-8454-4C3FBC82B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0" y="1284238"/>
            <a:ext cx="6661671" cy="18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>
            <a:spLocks/>
          </p:cNvSpPr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Question 4 (a), (b)  Candidate 2 answer with examiner’s comments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B16974-2115-F24A-BEDA-80DB25844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1" y="3904408"/>
            <a:ext cx="6429217" cy="18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368B6D3-7278-0C45-8454-4C3FBC82B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" y="1202635"/>
            <a:ext cx="6661671" cy="18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3AD4E8C9-199C-B54A-A14C-B7A5CAD0BBB5}"/>
              </a:ext>
            </a:extLst>
          </p:cNvPr>
          <p:cNvSpPr/>
          <p:nvPr/>
        </p:nvSpPr>
        <p:spPr>
          <a:xfrm>
            <a:off x="7682361" y="2992586"/>
            <a:ext cx="3986938" cy="2634620"/>
          </a:xfrm>
          <a:prstGeom prst="wedgeRoundRectCallout">
            <a:avLst>
              <a:gd name="adj1" fmla="val -86451"/>
              <a:gd name="adj2" fmla="val 444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59EAE8-FB74-B24B-B22B-03C2578F6DD5}"/>
              </a:ext>
            </a:extLst>
          </p:cNvPr>
          <p:cNvSpPr/>
          <p:nvPr/>
        </p:nvSpPr>
        <p:spPr>
          <a:xfrm>
            <a:off x="7521890" y="3050163"/>
            <a:ext cx="42460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ctr"/>
            <a:r>
              <a:rPr lang="en-US" dirty="0"/>
              <a:t>No marks awarded.</a:t>
            </a:r>
          </a:p>
          <a:p>
            <a:pPr marL="92075" algn="ctr"/>
            <a:r>
              <a:rPr lang="en-US" dirty="0"/>
              <a:t>The candidate is referring to</a:t>
            </a:r>
          </a:p>
          <a:p>
            <a:pPr marL="92075" algn="ctr"/>
            <a:r>
              <a:rPr lang="en-US" dirty="0"/>
              <a:t> a client’s choice to be treated by a </a:t>
            </a:r>
          </a:p>
          <a:p>
            <a:pPr marL="92075" algn="ctr"/>
            <a:r>
              <a:rPr lang="en-US" dirty="0"/>
              <a:t>male or female care worker.  Gender inequality refers to being treated unfairly because of an individual’s sexuality, e.g. men being paid</a:t>
            </a:r>
          </a:p>
          <a:p>
            <a:pPr marL="92075" algn="ctr"/>
            <a:r>
              <a:rPr lang="en-US" dirty="0"/>
              <a:t> more money than women for doing the same job.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131E432C-5A78-B04F-99B2-9008A51887A4}"/>
              </a:ext>
            </a:extLst>
          </p:cNvPr>
          <p:cNvSpPr/>
          <p:nvPr/>
        </p:nvSpPr>
        <p:spPr>
          <a:xfrm>
            <a:off x="7924800" y="1860331"/>
            <a:ext cx="3843129" cy="692923"/>
          </a:xfrm>
          <a:prstGeom prst="wedgeRoundRectCallout">
            <a:avLst>
              <a:gd name="adj1" fmla="val -86451"/>
              <a:gd name="adj2" fmla="val 444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 marks awarded for clearly defining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gender inequality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5C4896-2723-EA4A-B555-359DC2B3A361}"/>
              </a:ext>
            </a:extLst>
          </p:cNvPr>
          <p:cNvSpPr/>
          <p:nvPr/>
        </p:nvSpPr>
        <p:spPr>
          <a:xfrm>
            <a:off x="8085729" y="5921836"/>
            <a:ext cx="2891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Total marks awarded </a:t>
            </a:r>
          </a:p>
          <a:p>
            <a:pPr algn="ctr"/>
            <a:r>
              <a:rPr lang="en-US" dirty="0"/>
              <a:t>2/4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5846DB-34F2-2B49-8CBA-8DFA59E24036}"/>
              </a:ext>
            </a:extLst>
          </p:cNvPr>
          <p:cNvCxnSpPr>
            <a:cxnSpLocks/>
          </p:cNvCxnSpPr>
          <p:nvPr/>
        </p:nvCxnSpPr>
        <p:spPr>
          <a:xfrm>
            <a:off x="2546252" y="2194560"/>
            <a:ext cx="3108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5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>
            <a:spLocks/>
          </p:cNvSpPr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Question 4 (a), (b)  Mark scheme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24F0D-BED9-431C-B8E1-00AA40517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" y="1052927"/>
            <a:ext cx="6461843" cy="4350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A2D9E7-F8DA-4236-B7EC-E1C6E438E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742" y="4075593"/>
            <a:ext cx="6128188" cy="24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A8F2AF-BC28-4991-9816-07479106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Question 6 (c), (d)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7CBE7B-6A1C-4B4C-B5CA-D7137CF805F1}"/>
              </a:ext>
            </a:extLst>
          </p:cNvPr>
          <p:cNvGrpSpPr/>
          <p:nvPr/>
        </p:nvGrpSpPr>
        <p:grpSpPr>
          <a:xfrm>
            <a:off x="282011" y="1008993"/>
            <a:ext cx="6076748" cy="5764923"/>
            <a:chOff x="282011" y="947080"/>
            <a:chExt cx="7840350" cy="84769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E90A4C-2710-405C-85C8-806B992E9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011" y="947080"/>
              <a:ext cx="7762875" cy="4667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C08DD1-C29B-4D95-8DB9-C5C64409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286" y="1508398"/>
              <a:ext cx="7458075" cy="26765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4B76AE-E1CB-428F-A1B1-BF077C840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285" y="4270977"/>
              <a:ext cx="7458075" cy="5153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11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5"/>
    </mc:Choice>
    <mc:Fallback xmlns="">
      <p:transition spd="slow" advTm="2687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>
            <a:spLocks/>
          </p:cNvSpPr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Question 6 (c), (d)  Candidate 1 answer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FBEC8-A212-8643-AD38-C9C1429A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1102139"/>
            <a:ext cx="5414022" cy="18976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51FD8F-5457-4145-961D-5FB9E9E3E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70" y="3108807"/>
            <a:ext cx="5580244" cy="32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D8EBE1-1839-4118-B69D-7F5F54E34893}"/>
              </a:ext>
            </a:extLst>
          </p:cNvPr>
          <p:cNvSpPr txBox="1">
            <a:spLocks/>
          </p:cNvSpPr>
          <p:nvPr/>
        </p:nvSpPr>
        <p:spPr>
          <a:xfrm>
            <a:off x="271380" y="325680"/>
            <a:ext cx="10020936" cy="44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150"/>
              </a:spcBef>
              <a:defRPr/>
            </a:pPr>
            <a:r>
              <a:rPr lang="en-US" sz="1800" dirty="0"/>
              <a:t>Unit 1:  Promoting health and well-being throughout the life stages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159D2-ABEC-4203-AD91-3751F6D76650}"/>
              </a:ext>
            </a:extLst>
          </p:cNvPr>
          <p:cNvSpPr/>
          <p:nvPr/>
        </p:nvSpPr>
        <p:spPr>
          <a:xfrm>
            <a:off x="5672832" y="882869"/>
            <a:ext cx="6519168" cy="5908747"/>
          </a:xfrm>
          <a:prstGeom prst="rect">
            <a:avLst/>
          </a:prstGeom>
          <a:solidFill>
            <a:schemeClr val="accent3"/>
          </a:solidFill>
          <a:effectLst>
            <a:outerShdw blurRad="50800" dist="50800" dir="5400000" algn="ctr" rotWithShape="0">
              <a:schemeClr val="accent3"/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2D5AF-5D3B-4276-B36C-97AFA6E5BBF9}"/>
              </a:ext>
            </a:extLst>
          </p:cNvPr>
          <p:cNvSpPr txBox="1"/>
          <p:nvPr/>
        </p:nvSpPr>
        <p:spPr>
          <a:xfrm>
            <a:off x="6510845" y="5615756"/>
            <a:ext cx="548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Online examination review (OER)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D25735-823F-4728-8EDA-51AB7473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312" y="1743310"/>
            <a:ext cx="3807976" cy="337138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C4CC4A-127A-4BE7-BF62-F4BC3F211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63" y="907212"/>
            <a:ext cx="5007893" cy="59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45"/>
    </mc:Choice>
    <mc:Fallback xmlns="">
      <p:transition spd="slow" advTm="12444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1B27EA4-A427-43AC-A564-40F7D401D33F}"/>
              </a:ext>
            </a:extLst>
          </p:cNvPr>
          <p:cNvSpPr txBox="1">
            <a:spLocks/>
          </p:cNvSpPr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Question 6 (c), (d)  Candidate 1 answer with examiner’s comments</a:t>
            </a: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8B214178-0AAE-7140-9F26-082B272E5A42}"/>
              </a:ext>
            </a:extLst>
          </p:cNvPr>
          <p:cNvSpPr/>
          <p:nvPr/>
        </p:nvSpPr>
        <p:spPr>
          <a:xfrm>
            <a:off x="5604933" y="3429000"/>
            <a:ext cx="914400" cy="914400"/>
          </a:xfrm>
          <a:prstGeom prst="mathMultiply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3EB7A-B8E3-4C42-AA41-74A3926F6D65}"/>
              </a:ext>
            </a:extLst>
          </p:cNvPr>
          <p:cNvSpPr/>
          <p:nvPr/>
        </p:nvSpPr>
        <p:spPr>
          <a:xfrm flipH="1">
            <a:off x="8248572" y="5490469"/>
            <a:ext cx="2495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Total marks awarded</a:t>
            </a:r>
          </a:p>
          <a:p>
            <a:pPr algn="ctr"/>
            <a:r>
              <a:rPr lang="en-US" dirty="0"/>
              <a:t>4/10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D7DC4C40-7C9D-1948-8B94-B2480D3F28F5}"/>
              </a:ext>
            </a:extLst>
          </p:cNvPr>
          <p:cNvSpPr/>
          <p:nvPr/>
        </p:nvSpPr>
        <p:spPr>
          <a:xfrm>
            <a:off x="8360229" y="1531917"/>
            <a:ext cx="106877" cy="570015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EE2DC5-E299-9D4F-A370-AF75BBC07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" y="935931"/>
            <a:ext cx="5666897" cy="1986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3DB4C-FF83-4642-AE0E-3959C4724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69" y="3138834"/>
            <a:ext cx="5686831" cy="3314356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D2D544A3-9BB8-CD41-BE3C-9B839BF94F80}"/>
              </a:ext>
            </a:extLst>
          </p:cNvPr>
          <p:cNvSpPr/>
          <p:nvPr/>
        </p:nvSpPr>
        <p:spPr>
          <a:xfrm>
            <a:off x="7488735" y="1457234"/>
            <a:ext cx="4020094" cy="899297"/>
          </a:xfrm>
          <a:prstGeom prst="wedgeRoundRectCallout">
            <a:avLst>
              <a:gd name="adj1" fmla="val -83441"/>
              <a:gd name="adj2" fmla="val -2701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L="92075" algn="ctr"/>
            <a:r>
              <a:rPr lang="en-US" dirty="0"/>
              <a:t>1 mark awarded for outlining that BMI</a:t>
            </a:r>
          </a:p>
          <a:p>
            <a:pPr marL="92075" algn="ctr"/>
            <a:r>
              <a:rPr lang="en-US" dirty="0"/>
              <a:t>may be used to track weight.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206261-34B5-9841-816E-A9B739010787}"/>
              </a:ext>
            </a:extLst>
          </p:cNvPr>
          <p:cNvCxnSpPr>
            <a:cxnSpLocks/>
          </p:cNvCxnSpPr>
          <p:nvPr/>
        </p:nvCxnSpPr>
        <p:spPr>
          <a:xfrm>
            <a:off x="552822" y="1875386"/>
            <a:ext cx="12337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5560F0B3-14DE-5148-847E-6F15311772E1}"/>
              </a:ext>
            </a:extLst>
          </p:cNvPr>
          <p:cNvSpPr/>
          <p:nvPr/>
        </p:nvSpPr>
        <p:spPr>
          <a:xfrm>
            <a:off x="7379805" y="3428999"/>
            <a:ext cx="4232993" cy="1565031"/>
          </a:xfrm>
          <a:prstGeom prst="wedgeRoundRectCallout">
            <a:avLst>
              <a:gd name="adj1" fmla="val -83441"/>
              <a:gd name="adj2" fmla="val -2701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L="92075" algn="ctr"/>
            <a:r>
              <a:rPr lang="en-US" dirty="0"/>
              <a:t>3 marks awarded for a basic</a:t>
            </a:r>
          </a:p>
          <a:p>
            <a:pPr marL="92075" algn="ctr"/>
            <a:r>
              <a:rPr lang="en-US" dirty="0"/>
              <a:t>discussion including diet and </a:t>
            </a:r>
          </a:p>
          <a:p>
            <a:pPr marL="92075" algn="ctr"/>
            <a:r>
              <a:rPr lang="en-US" dirty="0"/>
              <a:t>exercise only.  The response does not </a:t>
            </a:r>
          </a:p>
          <a:p>
            <a:pPr marL="92075" algn="ctr"/>
            <a:r>
              <a:rPr lang="en-US" dirty="0"/>
              <a:t> discuss ways/methods to maintain a</a:t>
            </a:r>
          </a:p>
          <a:p>
            <a:pPr marL="92075" algn="ctr"/>
            <a:r>
              <a:rPr lang="en-US" dirty="0"/>
              <a:t> healthy BMI.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6235FF-FEC6-464C-B799-F4F079239110}"/>
              </a:ext>
            </a:extLst>
          </p:cNvPr>
          <p:cNvCxnSpPr>
            <a:cxnSpLocks/>
          </p:cNvCxnSpPr>
          <p:nvPr/>
        </p:nvCxnSpPr>
        <p:spPr>
          <a:xfrm>
            <a:off x="2716903" y="4508048"/>
            <a:ext cx="12337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2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>
            <a:spLocks/>
          </p:cNvSpPr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Question 6 (c), (d)  Candidate 2 answer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CA98EA-1899-7846-9E80-B5176388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" y="1027704"/>
            <a:ext cx="5878080" cy="1768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2D3CE6-C240-4040-803D-E1C12E61B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4" y="2796335"/>
            <a:ext cx="5857247" cy="40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F547CB0-3A17-431D-921E-130F24686106}"/>
              </a:ext>
            </a:extLst>
          </p:cNvPr>
          <p:cNvGrpSpPr/>
          <p:nvPr/>
        </p:nvGrpSpPr>
        <p:grpSpPr>
          <a:xfrm>
            <a:off x="191006" y="2648303"/>
            <a:ext cx="6010097" cy="4193106"/>
            <a:chOff x="5580098" y="1132977"/>
            <a:chExt cx="6010097" cy="41931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584EF8-F760-634F-878F-57A6D1F76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0098" y="1132977"/>
              <a:ext cx="6010097" cy="4167657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7ACAF4-2839-AA45-8D73-F1522CA47825}"/>
                </a:ext>
              </a:extLst>
            </p:cNvPr>
            <p:cNvCxnSpPr/>
            <p:nvPr/>
          </p:nvCxnSpPr>
          <p:spPr>
            <a:xfrm>
              <a:off x="7033846" y="1983545"/>
              <a:ext cx="167405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A02BD9-4054-CD4B-B2CC-C27DEB1E5080}"/>
                </a:ext>
              </a:extLst>
            </p:cNvPr>
            <p:cNvCxnSpPr/>
            <p:nvPr/>
          </p:nvCxnSpPr>
          <p:spPr>
            <a:xfrm>
              <a:off x="6904892" y="2600178"/>
              <a:ext cx="167405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C46B36-C72F-EB47-AC5B-21F66AEE8ACF}"/>
                </a:ext>
              </a:extLst>
            </p:cNvPr>
            <p:cNvCxnSpPr/>
            <p:nvPr/>
          </p:nvCxnSpPr>
          <p:spPr>
            <a:xfrm>
              <a:off x="7312856" y="2895600"/>
              <a:ext cx="167405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B17B98-7165-4241-8562-421EA2303226}"/>
                </a:ext>
              </a:extLst>
            </p:cNvPr>
            <p:cNvCxnSpPr/>
            <p:nvPr/>
          </p:nvCxnSpPr>
          <p:spPr>
            <a:xfrm>
              <a:off x="5682305" y="3247292"/>
              <a:ext cx="167405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D3DCEC0-2F5E-8140-98CF-F82C2F34DFCF}"/>
                </a:ext>
              </a:extLst>
            </p:cNvPr>
            <p:cNvCxnSpPr/>
            <p:nvPr/>
          </p:nvCxnSpPr>
          <p:spPr>
            <a:xfrm>
              <a:off x="6574585" y="3866271"/>
              <a:ext cx="167405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5476F5-655E-8142-B20A-AFD1B029F227}"/>
                </a:ext>
              </a:extLst>
            </p:cNvPr>
            <p:cNvCxnSpPr/>
            <p:nvPr/>
          </p:nvCxnSpPr>
          <p:spPr>
            <a:xfrm>
              <a:off x="7630078" y="4271911"/>
              <a:ext cx="167405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15ECEF-CF5E-8A4C-B5D8-B1D4654012C9}"/>
                </a:ext>
              </a:extLst>
            </p:cNvPr>
            <p:cNvCxnSpPr/>
            <p:nvPr/>
          </p:nvCxnSpPr>
          <p:spPr>
            <a:xfrm>
              <a:off x="7956832" y="5326083"/>
              <a:ext cx="167405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18A82E4-91D9-9640-8210-9649FFEECD3C}"/>
                </a:ext>
              </a:extLst>
            </p:cNvPr>
            <p:cNvCxnSpPr/>
            <p:nvPr/>
          </p:nvCxnSpPr>
          <p:spPr>
            <a:xfrm>
              <a:off x="7186246" y="2135945"/>
              <a:ext cx="167405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1B27EA4-A427-43AC-A564-40F7D401D33F}"/>
              </a:ext>
            </a:extLst>
          </p:cNvPr>
          <p:cNvSpPr txBox="1">
            <a:spLocks/>
          </p:cNvSpPr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Question 6 (c), (d)  Candidate 2 answer with examiner’s comments</a:t>
            </a: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8B214178-0AAE-7140-9F26-082B272E5A42}"/>
              </a:ext>
            </a:extLst>
          </p:cNvPr>
          <p:cNvSpPr/>
          <p:nvPr/>
        </p:nvSpPr>
        <p:spPr>
          <a:xfrm>
            <a:off x="5604933" y="3429000"/>
            <a:ext cx="914400" cy="914400"/>
          </a:xfrm>
          <a:prstGeom prst="mathMultiply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D7DC4C40-7C9D-1948-8B94-B2480D3F28F5}"/>
              </a:ext>
            </a:extLst>
          </p:cNvPr>
          <p:cNvSpPr/>
          <p:nvPr/>
        </p:nvSpPr>
        <p:spPr>
          <a:xfrm>
            <a:off x="8360229" y="1531917"/>
            <a:ext cx="106877" cy="570015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D2D544A3-9BB8-CD41-BE3C-9B839BF94F80}"/>
              </a:ext>
            </a:extLst>
          </p:cNvPr>
          <p:cNvSpPr/>
          <p:nvPr/>
        </p:nvSpPr>
        <p:spPr>
          <a:xfrm>
            <a:off x="7525897" y="3513481"/>
            <a:ext cx="3910367" cy="1068836"/>
          </a:xfrm>
          <a:prstGeom prst="wedgeRoundRectCallout">
            <a:avLst>
              <a:gd name="adj1" fmla="val -74381"/>
              <a:gd name="adj2" fmla="val 1701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L="92075" algn="ctr"/>
            <a:r>
              <a:rPr lang="en-US" dirty="0"/>
              <a:t>6 marks awarded for a very good</a:t>
            </a:r>
          </a:p>
          <a:p>
            <a:pPr marL="92075" algn="ctr"/>
            <a:r>
              <a:rPr lang="en-US" dirty="0"/>
              <a:t>discussion of ways to achieve and</a:t>
            </a:r>
          </a:p>
          <a:p>
            <a:pPr marL="92075" algn="ctr"/>
            <a:r>
              <a:rPr lang="en-US" dirty="0"/>
              <a:t>maintain a healthy BMI.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362A17-2BB2-FC44-8D33-23456A73F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24" y="910462"/>
            <a:ext cx="5937379" cy="182441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AC28D8-FB40-DF42-AEDA-FF84B33C2F28}"/>
              </a:ext>
            </a:extLst>
          </p:cNvPr>
          <p:cNvCxnSpPr>
            <a:cxnSpLocks/>
          </p:cNvCxnSpPr>
          <p:nvPr/>
        </p:nvCxnSpPr>
        <p:spPr>
          <a:xfrm>
            <a:off x="3189856" y="6081715"/>
            <a:ext cx="138084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788157-1758-DE45-9A9B-780C985B3B73}"/>
              </a:ext>
            </a:extLst>
          </p:cNvPr>
          <p:cNvCxnSpPr/>
          <p:nvPr/>
        </p:nvCxnSpPr>
        <p:spPr>
          <a:xfrm>
            <a:off x="3598984" y="1981201"/>
            <a:ext cx="167405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ECCCC1A5-477E-D147-A768-DE32C7125A90}"/>
              </a:ext>
            </a:extLst>
          </p:cNvPr>
          <p:cNvSpPr/>
          <p:nvPr/>
        </p:nvSpPr>
        <p:spPr>
          <a:xfrm>
            <a:off x="7251618" y="1374669"/>
            <a:ext cx="4526172" cy="1068836"/>
          </a:xfrm>
          <a:prstGeom prst="wedgeRoundRectCallout">
            <a:avLst>
              <a:gd name="adj1" fmla="val -67926"/>
              <a:gd name="adj2" fmla="val -2351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L="92075" algn="ctr"/>
            <a:r>
              <a:rPr lang="en-US" dirty="0"/>
              <a:t>1 mark awarded for outlining that both</a:t>
            </a:r>
          </a:p>
          <a:p>
            <a:pPr marL="92075" algn="ctr"/>
            <a:r>
              <a:rPr lang="en-US" dirty="0"/>
              <a:t>weight and height are measurements used </a:t>
            </a:r>
          </a:p>
          <a:p>
            <a:pPr marL="92075" algn="ctr"/>
            <a:r>
              <a:rPr lang="en-US" dirty="0"/>
              <a:t>for calculating BMI.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FA5DF0-24AE-1F4F-96F9-ABB78FF5A95E}"/>
              </a:ext>
            </a:extLst>
          </p:cNvPr>
          <p:cNvSpPr/>
          <p:nvPr/>
        </p:nvSpPr>
        <p:spPr>
          <a:xfrm>
            <a:off x="8180194" y="5458123"/>
            <a:ext cx="2601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Total marks awarded </a:t>
            </a:r>
          </a:p>
          <a:p>
            <a:pPr algn="ctr"/>
            <a:r>
              <a:rPr lang="en-US" dirty="0"/>
              <a:t>7/10</a:t>
            </a:r>
          </a:p>
        </p:txBody>
      </p:sp>
    </p:spTree>
    <p:extLst>
      <p:ext uri="{BB962C8B-B14F-4D97-AF65-F5344CB8AC3E}">
        <p14:creationId xmlns:p14="http://schemas.microsoft.com/office/powerpoint/2010/main" val="35377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A8F2AF-BC28-4991-9816-07479106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Question 6 (c), (d)  Candidate 3 answer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5648E6-E6BF-C841-840E-0D8191EC2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0" y="1008194"/>
            <a:ext cx="5765800" cy="3500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E68D05-1E5D-D44F-B162-A81639E13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070" y="1008194"/>
            <a:ext cx="5994400" cy="56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9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5"/>
    </mc:Choice>
    <mc:Fallback xmlns="">
      <p:transition spd="slow" advTm="2687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A8F2AF-BC28-4991-9816-07479106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Question 6 (c), (d)  Candidate 3 answer with examiner’s comments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5648E6-E6BF-C841-840E-0D8191EC2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2" y="1007548"/>
            <a:ext cx="5765800" cy="2908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09B499-4D1A-F542-8062-7529523A7E2F}"/>
              </a:ext>
            </a:extLst>
          </p:cNvPr>
          <p:cNvSpPr/>
          <p:nvPr/>
        </p:nvSpPr>
        <p:spPr>
          <a:xfrm>
            <a:off x="1237309" y="6077634"/>
            <a:ext cx="2763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Total marks awarded </a:t>
            </a:r>
          </a:p>
          <a:p>
            <a:pPr algn="ctr"/>
            <a:r>
              <a:rPr lang="en-US" dirty="0"/>
              <a:t>9/10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DC65030-2433-8945-AB46-43436CC22391}"/>
              </a:ext>
            </a:extLst>
          </p:cNvPr>
          <p:cNvSpPr/>
          <p:nvPr/>
        </p:nvSpPr>
        <p:spPr>
          <a:xfrm>
            <a:off x="282011" y="3779520"/>
            <a:ext cx="3911149" cy="625389"/>
          </a:xfrm>
          <a:prstGeom prst="wedgeRoundRectCallout">
            <a:avLst>
              <a:gd name="adj1" fmla="val 19863"/>
              <a:gd name="adj2" fmla="val -113114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 marks awarded for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 a clear outline of the purpose of BMI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7B0053F-1B4C-4644-9B66-509A4E12F611}"/>
              </a:ext>
            </a:extLst>
          </p:cNvPr>
          <p:cNvSpPr/>
          <p:nvPr/>
        </p:nvSpPr>
        <p:spPr>
          <a:xfrm>
            <a:off x="1317914" y="4846846"/>
            <a:ext cx="4421735" cy="921365"/>
          </a:xfrm>
          <a:prstGeom prst="wedgeRoundRectCallout">
            <a:avLst>
              <a:gd name="adj1" fmla="val 57853"/>
              <a:gd name="adj2" fmla="val -173025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7 marks awarded for a detailed response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discussing a variety of ways to achieve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and maintain a healthy BMI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D96B20-AE81-D24D-A6F8-BAA96471514B}"/>
              </a:ext>
            </a:extLst>
          </p:cNvPr>
          <p:cNvCxnSpPr/>
          <p:nvPr/>
        </p:nvCxnSpPr>
        <p:spPr>
          <a:xfrm>
            <a:off x="1492306" y="2586111"/>
            <a:ext cx="698695" cy="0"/>
          </a:xfrm>
          <a:prstGeom prst="line">
            <a:avLst/>
          </a:prstGeom>
          <a:ln w="15875">
            <a:solidFill>
              <a:schemeClr val="tx2">
                <a:alpha val="97957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FA7BB2-BAA2-4347-B9F3-312DABB874A1}"/>
              </a:ext>
            </a:extLst>
          </p:cNvPr>
          <p:cNvCxnSpPr/>
          <p:nvPr/>
        </p:nvCxnSpPr>
        <p:spPr>
          <a:xfrm>
            <a:off x="3520921" y="3387879"/>
            <a:ext cx="698695" cy="0"/>
          </a:xfrm>
          <a:prstGeom prst="line">
            <a:avLst/>
          </a:prstGeom>
          <a:ln w="15875">
            <a:solidFill>
              <a:schemeClr val="tx2">
                <a:alpha val="97957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1E1E92-65B3-DD43-9CB2-B5E5FFC95F07}"/>
              </a:ext>
            </a:extLst>
          </p:cNvPr>
          <p:cNvCxnSpPr>
            <a:cxnSpLocks/>
          </p:cNvCxnSpPr>
          <p:nvPr/>
        </p:nvCxnSpPr>
        <p:spPr>
          <a:xfrm>
            <a:off x="2618935" y="3078480"/>
            <a:ext cx="1151207" cy="0"/>
          </a:xfrm>
          <a:prstGeom prst="line">
            <a:avLst/>
          </a:prstGeom>
          <a:ln w="15875">
            <a:solidFill>
              <a:schemeClr val="tx2">
                <a:alpha val="97957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BEB1CBF-184B-4290-92D1-552B0D4C057B}"/>
              </a:ext>
            </a:extLst>
          </p:cNvPr>
          <p:cNvGrpSpPr/>
          <p:nvPr/>
        </p:nvGrpSpPr>
        <p:grpSpPr>
          <a:xfrm>
            <a:off x="6004046" y="977900"/>
            <a:ext cx="5994400" cy="5422900"/>
            <a:chOff x="5853723" y="1274834"/>
            <a:chExt cx="5994400" cy="4902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E68D05-1E5D-D44F-B162-A81639E13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3723" y="1274834"/>
              <a:ext cx="5994400" cy="4902200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ACA99C6-6B03-A24D-A4FE-63F7A4C534BA}"/>
                </a:ext>
              </a:extLst>
            </p:cNvPr>
            <p:cNvCxnSpPr/>
            <p:nvPr/>
          </p:nvCxnSpPr>
          <p:spPr>
            <a:xfrm>
              <a:off x="6445347" y="5295528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45FEAD9-9D51-334A-BD20-EABD4D044027}"/>
                </a:ext>
              </a:extLst>
            </p:cNvPr>
            <p:cNvCxnSpPr/>
            <p:nvPr/>
          </p:nvCxnSpPr>
          <p:spPr>
            <a:xfrm>
              <a:off x="7061982" y="5613010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F4B649-ECC3-4A40-910A-579CE19B3894}"/>
                </a:ext>
              </a:extLst>
            </p:cNvPr>
            <p:cNvCxnSpPr/>
            <p:nvPr/>
          </p:nvCxnSpPr>
          <p:spPr>
            <a:xfrm>
              <a:off x="6782971" y="6002947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D614AA7-191F-4FF4-BC00-4442991C94D1}"/>
                </a:ext>
              </a:extLst>
            </p:cNvPr>
            <p:cNvCxnSpPr/>
            <p:nvPr/>
          </p:nvCxnSpPr>
          <p:spPr>
            <a:xfrm>
              <a:off x="6096000" y="4227654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3A01A6D-D977-4CBF-95A8-872A21ABD3F7}"/>
                </a:ext>
              </a:extLst>
            </p:cNvPr>
            <p:cNvCxnSpPr/>
            <p:nvPr/>
          </p:nvCxnSpPr>
          <p:spPr>
            <a:xfrm>
              <a:off x="8850923" y="1833801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4A7418-C87E-4C09-9645-625E2E1457A6}"/>
                </a:ext>
              </a:extLst>
            </p:cNvPr>
            <p:cNvCxnSpPr/>
            <p:nvPr/>
          </p:nvCxnSpPr>
          <p:spPr>
            <a:xfrm>
              <a:off x="6276535" y="2469044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1041DC1-E919-4B80-A587-B90394468770}"/>
                </a:ext>
              </a:extLst>
            </p:cNvPr>
            <p:cNvCxnSpPr/>
            <p:nvPr/>
          </p:nvCxnSpPr>
          <p:spPr>
            <a:xfrm>
              <a:off x="7936523" y="2790405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4528F45-2F63-4D96-B249-E596D7A7743F}"/>
                </a:ext>
              </a:extLst>
            </p:cNvPr>
            <p:cNvCxnSpPr/>
            <p:nvPr/>
          </p:nvCxnSpPr>
          <p:spPr>
            <a:xfrm>
              <a:off x="8836855" y="3085826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8AD8DFF-E91A-44FB-B1FC-6C6D88E9CD03}"/>
                </a:ext>
              </a:extLst>
            </p:cNvPr>
            <p:cNvCxnSpPr>
              <a:cxnSpLocks/>
            </p:cNvCxnSpPr>
            <p:nvPr/>
          </p:nvCxnSpPr>
          <p:spPr>
            <a:xfrm>
              <a:off x="9413630" y="3634467"/>
              <a:ext cx="1502899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F44687F-56D2-463F-8068-0A9A3287F4FD}"/>
                </a:ext>
              </a:extLst>
            </p:cNvPr>
            <p:cNvCxnSpPr/>
            <p:nvPr/>
          </p:nvCxnSpPr>
          <p:spPr>
            <a:xfrm>
              <a:off x="9064282" y="4227654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9FB8B08-0F97-44D2-A932-DD4E26629215}"/>
                </a:ext>
              </a:extLst>
            </p:cNvPr>
            <p:cNvCxnSpPr/>
            <p:nvPr/>
          </p:nvCxnSpPr>
          <p:spPr>
            <a:xfrm>
              <a:off x="9345635" y="4846633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61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5"/>
    </mc:Choice>
    <mc:Fallback xmlns="">
      <p:transition spd="slow" advTm="2687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>
            <a:spLocks/>
          </p:cNvSpPr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Question 6 (c), (d)  Mark scheme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60F83-7FA8-4722-ADCB-7610E2BCE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" y="986610"/>
            <a:ext cx="6060813" cy="4085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E51DFF-59BB-47AC-B6E4-CFCE21B40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599" y="888685"/>
            <a:ext cx="5218389" cy="59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4A5134F-027E-40D2-8439-B2F7A631BCF8}"/>
              </a:ext>
            </a:extLst>
          </p:cNvPr>
          <p:cNvSpPr txBox="1">
            <a:spLocks/>
          </p:cNvSpPr>
          <p:nvPr/>
        </p:nvSpPr>
        <p:spPr>
          <a:xfrm>
            <a:off x="361628" y="1247248"/>
            <a:ext cx="10096165" cy="46857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Cambria" panose="02040503050406030204" pitchFamily="18" charset="0"/>
              </a:rPr>
              <a:t>Read through the whole question before starting to answer.  This will help you understand what is required of you.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Cambria" panose="02040503050406030204" pitchFamily="18" charset="0"/>
              </a:rPr>
              <a:t>Use a highlighter to pick out key words.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Cambria" panose="02040503050406030204" pitchFamily="18" charset="0"/>
              </a:rPr>
              <a:t>Look at the command words and the number of marks available for each question, which will help you decide how much detail is needed.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Cambria" panose="02040503050406030204" pitchFamily="18" charset="0"/>
              </a:rPr>
              <a:t>If a word is </a:t>
            </a:r>
            <a:r>
              <a:rPr lang="en-US" b="1" dirty="0">
                <a:solidFill>
                  <a:srgbClr val="002060"/>
                </a:solidFill>
                <a:ea typeface="Cambria" panose="02040503050406030204" pitchFamily="18" charset="0"/>
              </a:rPr>
              <a:t>bold</a:t>
            </a:r>
            <a:r>
              <a:rPr lang="en-US" dirty="0">
                <a:solidFill>
                  <a:srgbClr val="002060"/>
                </a:solidFill>
                <a:ea typeface="Cambria" panose="02040503050406030204" pitchFamily="18" charset="0"/>
              </a:rPr>
              <a:t>, it is important.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Cambria" panose="02040503050406030204" pitchFamily="18" charset="0"/>
              </a:rPr>
              <a:t>Keep your exam paper open at the double page spread, do not fold it in half.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Cambria" panose="02040503050406030204" pitchFamily="18" charset="0"/>
              </a:rPr>
              <a:t>Read your answers to check they make sense.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C625DB-E3B3-408B-9722-FE6F5866355D}"/>
              </a:ext>
            </a:extLst>
          </p:cNvPr>
          <p:cNvSpPr txBox="1">
            <a:spLocks/>
          </p:cNvSpPr>
          <p:nvPr/>
        </p:nvSpPr>
        <p:spPr>
          <a:xfrm>
            <a:off x="340242" y="311916"/>
            <a:ext cx="6278022" cy="90019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r>
              <a:rPr lang="en-GB" sz="1800" dirty="0">
                <a:solidFill>
                  <a:srgbClr val="0077C8"/>
                </a:solidFill>
              </a:rPr>
              <a:t>General points on exam technique</a:t>
            </a:r>
          </a:p>
        </p:txBody>
      </p:sp>
    </p:spTree>
    <p:extLst>
      <p:ext uri="{BB962C8B-B14F-4D97-AF65-F5344CB8AC3E}">
        <p14:creationId xmlns:p14="http://schemas.microsoft.com/office/powerpoint/2010/main" val="2337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46"/>
    </mc:Choice>
    <mc:Fallback xmlns="">
      <p:transition spd="slow" advTm="314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A8F2AF-BC28-4991-9816-07479106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Question 3 (a), (b), (c)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4F626-E561-43BB-A640-546D11344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" y="964745"/>
            <a:ext cx="6007371" cy="58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0"/>
    </mc:Choice>
    <mc:Fallback xmlns="">
      <p:transition spd="slow" advTm="4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10318474" y="2784213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>
            <a:spLocks/>
          </p:cNvSpPr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Question 3 (a), (b), (c)  Candidate 1 answer 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806C244-C797-B943-AFEA-1E67BE87CA74}"/>
              </a:ext>
            </a:extLst>
          </p:cNvPr>
          <p:cNvSpPr/>
          <p:nvPr/>
        </p:nvSpPr>
        <p:spPr>
          <a:xfrm>
            <a:off x="8628845" y="3747752"/>
            <a:ext cx="914400" cy="61264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615B0-1E7B-E647-8D99-D05125EB8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" y="1074962"/>
            <a:ext cx="6444497" cy="57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5B7DD82-D07F-4C77-8346-D9A4B0031BD4}"/>
              </a:ext>
            </a:extLst>
          </p:cNvPr>
          <p:cNvGrpSpPr/>
          <p:nvPr/>
        </p:nvGrpSpPr>
        <p:grpSpPr>
          <a:xfrm>
            <a:off x="357192" y="915517"/>
            <a:ext cx="6348408" cy="5769062"/>
            <a:chOff x="357192" y="915517"/>
            <a:chExt cx="6062563" cy="54403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374C18-DC5D-C648-B440-44A116DD5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92" y="915517"/>
              <a:ext cx="6062563" cy="5440306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6FD5BE3-2410-F54B-A747-459C2B61C9D1}"/>
                </a:ext>
              </a:extLst>
            </p:cNvPr>
            <p:cNvCxnSpPr/>
            <p:nvPr/>
          </p:nvCxnSpPr>
          <p:spPr>
            <a:xfrm>
              <a:off x="3545058" y="2475914"/>
              <a:ext cx="188507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4661E5-BB7C-A24A-9E9C-181FA15FA3C4}"/>
                </a:ext>
              </a:extLst>
            </p:cNvPr>
            <p:cNvCxnSpPr/>
            <p:nvPr/>
          </p:nvCxnSpPr>
          <p:spPr>
            <a:xfrm>
              <a:off x="869852" y="3627120"/>
              <a:ext cx="188507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10318474" y="2784213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>
            <a:spLocks/>
          </p:cNvSpPr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Question 3 (a), (b), (c)  Candidate 1 answer with examiner’s comments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806C244-C797-B943-AFEA-1E67BE87CA74}"/>
              </a:ext>
            </a:extLst>
          </p:cNvPr>
          <p:cNvSpPr/>
          <p:nvPr/>
        </p:nvSpPr>
        <p:spPr>
          <a:xfrm>
            <a:off x="8628845" y="3747752"/>
            <a:ext cx="914400" cy="61264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7AFA94-2D3C-354F-A446-86B327C8DAB9}"/>
              </a:ext>
            </a:extLst>
          </p:cNvPr>
          <p:cNvSpPr/>
          <p:nvPr/>
        </p:nvSpPr>
        <p:spPr>
          <a:xfrm>
            <a:off x="8559030" y="5777456"/>
            <a:ext cx="2527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Total marks awarded </a:t>
            </a:r>
          </a:p>
          <a:p>
            <a:pPr algn="ctr"/>
            <a:r>
              <a:rPr lang="en-US" dirty="0"/>
              <a:t>2/7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A8CC42B2-318E-5742-9963-6003D8457ECD}"/>
              </a:ext>
            </a:extLst>
          </p:cNvPr>
          <p:cNvSpPr/>
          <p:nvPr/>
        </p:nvSpPr>
        <p:spPr>
          <a:xfrm>
            <a:off x="7256772" y="2611562"/>
            <a:ext cx="4572945" cy="1053592"/>
          </a:xfrm>
          <a:prstGeom prst="wedgeRoundRectCallout">
            <a:avLst>
              <a:gd name="adj1" fmla="val -78977"/>
              <a:gd name="adj2" fmla="val -2695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This candidate was awarded 1 mark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 for a basic explanation of understanding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and developing emotions through copying.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9AC067F2-1DB4-8D48-BD85-2DEE6C9C52E7}"/>
              </a:ext>
            </a:extLst>
          </p:cNvPr>
          <p:cNvSpPr/>
          <p:nvPr/>
        </p:nvSpPr>
        <p:spPr>
          <a:xfrm>
            <a:off x="7442627" y="4267018"/>
            <a:ext cx="4387090" cy="766604"/>
          </a:xfrm>
          <a:prstGeom prst="wedgeRoundRectCallout">
            <a:avLst>
              <a:gd name="adj1" fmla="val -81906"/>
              <a:gd name="adj2" fmla="val 2747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No marks awarded, as the candidate is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referring to social development.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4458807-5329-EA4D-9730-03794F977CC5}"/>
              </a:ext>
            </a:extLst>
          </p:cNvPr>
          <p:cNvSpPr/>
          <p:nvPr/>
        </p:nvSpPr>
        <p:spPr>
          <a:xfrm>
            <a:off x="7714593" y="1061291"/>
            <a:ext cx="4053337" cy="776220"/>
          </a:xfrm>
          <a:prstGeom prst="wedgeRoundRectCallout">
            <a:avLst>
              <a:gd name="adj1" fmla="val -92936"/>
              <a:gd name="adj2" fmla="val 2636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This candidate was awarded 1 mark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 for identifying the correct life stage.</a:t>
            </a:r>
          </a:p>
        </p:txBody>
      </p:sp>
    </p:spTree>
    <p:extLst>
      <p:ext uri="{BB962C8B-B14F-4D97-AF65-F5344CB8AC3E}">
        <p14:creationId xmlns:p14="http://schemas.microsoft.com/office/powerpoint/2010/main" val="27430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>
            <a:spLocks/>
          </p:cNvSpPr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Question 3 (a), (b), (c)  Candidate 2 answer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E37717-56B8-2643-94E7-52AD9C075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" y="1081186"/>
            <a:ext cx="6363914" cy="54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>
            <a:spLocks/>
          </p:cNvSpPr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Question 3 (a), (b), (c)  Candidate 2 answer with examiner’s comments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5C4896-2723-EA4A-B555-359DC2B3A361}"/>
              </a:ext>
            </a:extLst>
          </p:cNvPr>
          <p:cNvSpPr/>
          <p:nvPr/>
        </p:nvSpPr>
        <p:spPr>
          <a:xfrm>
            <a:off x="8101101" y="5781426"/>
            <a:ext cx="2551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Total marks awarded </a:t>
            </a:r>
          </a:p>
          <a:p>
            <a:pPr algn="ctr"/>
            <a:r>
              <a:rPr lang="en-US" dirty="0"/>
              <a:t>4/7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D665C9-9C8E-43F2-B983-514B8D0142DB}"/>
              </a:ext>
            </a:extLst>
          </p:cNvPr>
          <p:cNvGrpSpPr/>
          <p:nvPr/>
        </p:nvGrpSpPr>
        <p:grpSpPr>
          <a:xfrm>
            <a:off x="282011" y="1018940"/>
            <a:ext cx="6034706" cy="5584999"/>
            <a:chOff x="890300" y="1305175"/>
            <a:chExt cx="4533900" cy="38481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0D5A815-788B-A44B-8648-081210C77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0300" y="1305175"/>
              <a:ext cx="4533900" cy="3848100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802CF89-CED3-BF49-8F40-7623F8ED21D2}"/>
                </a:ext>
              </a:extLst>
            </p:cNvPr>
            <p:cNvCxnSpPr>
              <a:cxnSpLocks/>
            </p:cNvCxnSpPr>
            <p:nvPr/>
          </p:nvCxnSpPr>
          <p:spPr>
            <a:xfrm>
              <a:off x="1885071" y="2602523"/>
              <a:ext cx="140676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3F560C-2268-0E4C-8352-07F01E1BE5A8}"/>
                </a:ext>
              </a:extLst>
            </p:cNvPr>
            <p:cNvCxnSpPr>
              <a:cxnSpLocks/>
            </p:cNvCxnSpPr>
            <p:nvPr/>
          </p:nvCxnSpPr>
          <p:spPr>
            <a:xfrm>
              <a:off x="2262554" y="4157945"/>
              <a:ext cx="79013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E1DB518-2B15-184A-ABAA-11E902676C23}"/>
                </a:ext>
              </a:extLst>
            </p:cNvPr>
            <p:cNvCxnSpPr>
              <a:cxnSpLocks/>
            </p:cNvCxnSpPr>
            <p:nvPr/>
          </p:nvCxnSpPr>
          <p:spPr>
            <a:xfrm>
              <a:off x="2754924" y="4991686"/>
              <a:ext cx="140676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131E432C-5A78-B04F-99B2-9008A51887A4}"/>
              </a:ext>
            </a:extLst>
          </p:cNvPr>
          <p:cNvSpPr/>
          <p:nvPr/>
        </p:nvSpPr>
        <p:spPr>
          <a:xfrm>
            <a:off x="7227736" y="2688068"/>
            <a:ext cx="4533900" cy="714899"/>
          </a:xfrm>
          <a:prstGeom prst="wedgeRoundRectCallout">
            <a:avLst>
              <a:gd name="adj1" fmla="val -107201"/>
              <a:gd name="adj2" fmla="val -1330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1 mark awarded for a brief reference to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feeling better through play.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8CEA95E0-61FE-3A4F-87BD-8DA22025E9ED}"/>
              </a:ext>
            </a:extLst>
          </p:cNvPr>
          <p:cNvSpPr/>
          <p:nvPr/>
        </p:nvSpPr>
        <p:spPr>
          <a:xfrm>
            <a:off x="7235812" y="1245537"/>
            <a:ext cx="4281994" cy="809390"/>
          </a:xfrm>
          <a:prstGeom prst="wedgeRoundRectCallout">
            <a:avLst>
              <a:gd name="adj1" fmla="val -143345"/>
              <a:gd name="adj2" fmla="val 3429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1 mark awarded for correctly identifying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the correct life stage.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3AD4E8C9-199C-B54A-A14C-B7A5CAD0BBB5}"/>
              </a:ext>
            </a:extLst>
          </p:cNvPr>
          <p:cNvSpPr/>
          <p:nvPr/>
        </p:nvSpPr>
        <p:spPr>
          <a:xfrm>
            <a:off x="7109859" y="4157945"/>
            <a:ext cx="4533900" cy="1032613"/>
          </a:xfrm>
          <a:prstGeom prst="wedgeRoundRectCallout">
            <a:avLst>
              <a:gd name="adj1" fmla="val -77004"/>
              <a:gd name="adj2" fmla="val 6942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 marks awarded for giving two brief points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describing how play supports moral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development.</a:t>
            </a:r>
          </a:p>
        </p:txBody>
      </p:sp>
    </p:spTree>
    <p:extLst>
      <p:ext uri="{BB962C8B-B14F-4D97-AF65-F5344CB8AC3E}">
        <p14:creationId xmlns:p14="http://schemas.microsoft.com/office/powerpoint/2010/main" val="40494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>
            <a:spLocks/>
          </p:cNvSpPr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Question 3 (a), (b), (c)  Candidate 3 answer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0E316D-7A2A-A04B-A562-53A9D52F5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" y="937090"/>
            <a:ext cx="5813989" cy="58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</p:sld>
</file>

<file path=ppt/theme/theme1.xml><?xml version="1.0" encoding="utf-8"?>
<a:theme xmlns:a="http://schemas.openxmlformats.org/drawingml/2006/main" name="Office Theme">
  <a:themeElements>
    <a:clrScheme name="City and guilds 0119">
      <a:dk1>
        <a:srgbClr val="140000"/>
      </a:dk1>
      <a:lt1>
        <a:srgbClr val="FFFFFF"/>
      </a:lt1>
      <a:dk2>
        <a:srgbClr val="F94130"/>
      </a:dk2>
      <a:lt2>
        <a:srgbClr val="00B5E2"/>
      </a:lt2>
      <a:accent1>
        <a:srgbClr val="007BB9"/>
      </a:accent1>
      <a:accent2>
        <a:srgbClr val="00BFB3"/>
      </a:accent2>
      <a:accent3>
        <a:srgbClr val="FFC841"/>
      </a:accent3>
      <a:accent4>
        <a:srgbClr val="65B2E6"/>
      </a:accent4>
      <a:accent5>
        <a:srgbClr val="97D700"/>
      </a:accent5>
      <a:accent6>
        <a:srgbClr val="C6C6C6"/>
      </a:accent6>
      <a:hlink>
        <a:srgbClr val="8C286E"/>
      </a:hlink>
      <a:folHlink>
        <a:srgbClr val="CE005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lIns="0" tIns="0" rIns="0" bIns="0">
        <a:noAutofit/>
      </a:bodyPr>
      <a:lstStyle>
        <a:defPPr>
          <a:defRPr>
            <a:solidFill>
              <a:srgbClr val="000000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C&amp;G_PowerPoint_New_Template_V1 [Read-Only]" id="{9814EAAC-C1C9-41D0-82E1-0AF7615562C8}" vid="{3259BF9B-0B01-4419-95C1-0789706EF4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02E233BCF3B4439937791014C43B31" ma:contentTypeVersion="65" ma:contentTypeDescription="Create a new document." ma:contentTypeScope="" ma:versionID="e26be2cd6f3de2b30ab05ee337bf86b9">
  <xsd:schema xmlns:xsd="http://www.w3.org/2001/XMLSchema" xmlns:xs="http://www.w3.org/2001/XMLSchema" xmlns:p="http://schemas.microsoft.com/office/2006/metadata/properties" xmlns:ns1="http://schemas.microsoft.com/sharepoint/v3" xmlns:ns2="e3a6d8c0-ef40-4695-9941-c9fc2513bc54" xmlns:ns3="36f98b4f-ba65-4a7d-9a34-48b23de556cb" targetNamespace="http://schemas.microsoft.com/office/2006/metadata/properties" ma:root="true" ma:fieldsID="d89b695ebfb163ef957a31276ddae3e9" ns1:_="" ns2:_="" ns3:_="">
    <xsd:import namespace="http://schemas.microsoft.com/sharepoint/v3"/>
    <xsd:import namespace="e3a6d8c0-ef40-4695-9941-c9fc2513bc54"/>
    <xsd:import namespace="36f98b4f-ba65-4a7d-9a34-48b23de556c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6d8c0-ef40-4695-9941-c9fc2513bc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98b4f-ba65-4a7d-9a34-48b23de556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36f98b4f-ba65-4a7d-9a34-48b23de556cb">
      <UserInfo>
        <DisplayName>Richards, Catherine</DisplayName>
        <AccountId>37813</AccountId>
        <AccountType/>
      </UserInfo>
      <UserInfo>
        <DisplayName>Gwerfyl, Saran</DisplayName>
        <AccountId>38276</AccountId>
        <AccountType/>
      </UserInfo>
      <UserInfo>
        <DisplayName>Baish, Zoe</DisplayName>
        <AccountId>147</AccountId>
        <AccountType/>
      </UserInfo>
      <UserInfo>
        <DisplayName>Thomas, Amy</DisplayName>
        <AccountId>38356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D7F1651-5B2A-4B16-9EFE-F4259EAB82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4D0A87-89B5-4654-9AFA-B52894820E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3a6d8c0-ef40-4695-9941-c9fc2513bc54"/>
    <ds:schemaRef ds:uri="36f98b4f-ba65-4a7d-9a34-48b23de556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CF2C5D-BA0A-4ADC-ACA3-AA75CD9BCC39}">
  <ds:schemaRefs>
    <ds:schemaRef ds:uri="36f98b4f-ba65-4a7d-9a34-48b23de556cb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e3a6d8c0-ef40-4695-9941-c9fc2513bc54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20621</TotalTime>
  <Words>772</Words>
  <Application>Microsoft Office PowerPoint</Application>
  <PresentationFormat>Widescreen</PresentationFormat>
  <Paragraphs>105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Question 3 (a), (b), (c)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4 (a), (b)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6 (c), (d)  </vt:lpstr>
      <vt:lpstr>PowerPoint Presentation</vt:lpstr>
      <vt:lpstr>PowerPoint Presentation</vt:lpstr>
      <vt:lpstr>PowerPoint Presentation</vt:lpstr>
      <vt:lpstr>PowerPoint Presentation</vt:lpstr>
      <vt:lpstr>Question 6 (c), (d)  Candidate 3 answer</vt:lpstr>
      <vt:lpstr>Question 6 (c), (d)  Candidate 3 answer with examiner’s comments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Thomas</dc:creator>
  <cp:lastModifiedBy>Wyman, Hilary</cp:lastModifiedBy>
  <cp:revision>95</cp:revision>
  <dcterms:created xsi:type="dcterms:W3CDTF">2020-04-27T11:12:25Z</dcterms:created>
  <dcterms:modified xsi:type="dcterms:W3CDTF">2022-03-25T14:12:25Z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0x0101001102E233BCF3B4439937791014C43B31</vt:lpwstr>
  </property>
  <property fmtid="{D5CDD505-2E9C-101B-9397-08002B2CF9AE}" pid="3" name="WJEC Department">
    <vt:lpwstr/>
  </property>
  <property fmtid="{D5CDD505-2E9C-101B-9397-08002B2CF9AE}" pid="4" name="k48d8005054a4dd09ad49b7c837f0781">
    <vt:lpwstr/>
  </property>
  <property fmtid="{D5CDD505-2E9C-101B-9397-08002B2CF9AE}" pid="5" name="WJEC_x0020_Audiences">
    <vt:lpwstr/>
  </property>
  <property fmtid="{D5CDD505-2E9C-101B-9397-08002B2CF9AE}" pid="6" name="WJEC Audiences">
    <vt:lpwstr/>
  </property>
  <property fmtid="{D5CDD505-2E9C-101B-9397-08002B2CF9AE}" pid="7" name="SharedWithUsers">
    <vt:lpwstr>37813;#Richards, Catherine;#38276;#Gwerfyl, Saran;#147;#Baish, Zoe;#38356;#Thomas, Amy</vt:lpwstr>
  </property>
  <property fmtid="{D5CDD505-2E9C-101B-9397-08002B2CF9AE}" pid="8" name="Order">
    <vt:r8>32612300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TemplateUrl">
    <vt:lpwstr/>
  </property>
  <property fmtid="{D5CDD505-2E9C-101B-9397-08002B2CF9AE}" pid="12" name="ComplianceAssetId">
    <vt:lpwstr/>
  </property>
  <property fmtid="{D5CDD505-2E9C-101B-9397-08002B2CF9AE}" pid="13" name="TaxCatchAll">
    <vt:lpwstr/>
  </property>
  <property fmtid="{D5CDD505-2E9C-101B-9397-08002B2CF9AE}" pid="14" name="aa87a6a0bdfe4bfb97a25745bc8270e2">
    <vt:lpwstr/>
  </property>
</Properties>
</file>